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58" r:id="rId11"/>
    <p:sldId id="259" r:id="rId12"/>
    <p:sldId id="275" r:id="rId13"/>
    <p:sldId id="261" r:id="rId14"/>
    <p:sldId id="264" r:id="rId15"/>
    <p:sldId id="298" r:id="rId16"/>
    <p:sldId id="299" r:id="rId17"/>
    <p:sldId id="265" r:id="rId18"/>
    <p:sldId id="266" r:id="rId19"/>
    <p:sldId id="279" r:id="rId20"/>
    <p:sldId id="280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300" r:id="rId31"/>
    <p:sldId id="301" r:id="rId32"/>
    <p:sldId id="293" r:id="rId33"/>
    <p:sldId id="294" r:id="rId34"/>
    <p:sldId id="295" r:id="rId35"/>
    <p:sldId id="296" r:id="rId36"/>
    <p:sldId id="297" r:id="rId37"/>
    <p:sldId id="276" r:id="rId38"/>
    <p:sldId id="277" r:id="rId39"/>
    <p:sldId id="278" r:id="rId40"/>
  </p:sldIdLst>
  <p:sldSz cx="12192000" cy="6858000"/>
  <p:notesSz cx="12192000" cy="6858000"/>
  <p:defaultTextStyle>
    <a:defPPr>
      <a:defRPr lang="en-US"/>
    </a:defPPr>
    <a:lvl1pPr marL="0" algn="l" defTabSz="45709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95" algn="l" defTabSz="45709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196" algn="l" defTabSz="45709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294" algn="l" defTabSz="45709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392" algn="l" defTabSz="45709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494" algn="l" defTabSz="45709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586" algn="l" defTabSz="45709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680" algn="l" defTabSz="45709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775" algn="l" defTabSz="45709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968" y="-1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90911" y="519061"/>
            <a:ext cx="621019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91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06/11/19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6407" y="2718908"/>
            <a:ext cx="10619207" cy="553997"/>
          </a:xfrm>
        </p:spPr>
        <p:txBody>
          <a:bodyPr lIns="0" tIns="0" rIns="0" bIns="0"/>
          <a:lstStyle>
            <a:lvl1pPr>
              <a:defRPr sz="3600" b="0" i="0">
                <a:solidFill>
                  <a:srgbClr val="1A1A1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06/11/19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6096761" y="1762507"/>
            <a:ext cx="0" cy="4645660"/>
          </a:xfrm>
          <a:custGeom>
            <a:avLst/>
            <a:gdLst/>
            <a:ahLst/>
            <a:cxnLst/>
            <a:rect l="l" t="t" r="r" b="b"/>
            <a:pathLst>
              <a:path h="4645660">
                <a:moveTo>
                  <a:pt x="0" y="0"/>
                </a:moveTo>
                <a:lnTo>
                  <a:pt x="0" y="4645482"/>
                </a:lnTo>
              </a:path>
            </a:pathLst>
          </a:custGeom>
          <a:ln w="25908">
            <a:solidFill>
              <a:srgbClr val="F05A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6407" y="2718908"/>
            <a:ext cx="10619207" cy="553997"/>
          </a:xfrm>
        </p:spPr>
        <p:txBody>
          <a:bodyPr lIns="0" tIns="0" rIns="0" bIns="0"/>
          <a:lstStyle>
            <a:lvl1pPr>
              <a:defRPr sz="3600" b="0" i="0">
                <a:solidFill>
                  <a:srgbClr val="1A1A1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51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51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06/11/19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6407" y="2718908"/>
            <a:ext cx="10619207" cy="553997"/>
          </a:xfrm>
        </p:spPr>
        <p:txBody>
          <a:bodyPr lIns="0" tIns="0" rIns="0" bIns="0"/>
          <a:lstStyle>
            <a:lvl1pPr>
              <a:defRPr sz="3600" b="0" i="0">
                <a:solidFill>
                  <a:srgbClr val="1A1A1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06/11/19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06/11/19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6407" y="2718905"/>
            <a:ext cx="1061920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1A1A1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8279" y="1307121"/>
            <a:ext cx="1079546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3"/>
            <a:ext cx="390144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3"/>
            <a:ext cx="280416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06/11/19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3"/>
            <a:ext cx="280416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095">
        <a:defRPr>
          <a:latin typeface="+mn-lt"/>
          <a:ea typeface="+mn-ea"/>
          <a:cs typeface="+mn-cs"/>
        </a:defRPr>
      </a:lvl2pPr>
      <a:lvl3pPr marL="914196">
        <a:defRPr>
          <a:latin typeface="+mn-lt"/>
          <a:ea typeface="+mn-ea"/>
          <a:cs typeface="+mn-cs"/>
        </a:defRPr>
      </a:lvl3pPr>
      <a:lvl4pPr marL="1371294">
        <a:defRPr>
          <a:latin typeface="+mn-lt"/>
          <a:ea typeface="+mn-ea"/>
          <a:cs typeface="+mn-cs"/>
        </a:defRPr>
      </a:lvl4pPr>
      <a:lvl5pPr marL="1828392">
        <a:defRPr>
          <a:latin typeface="+mn-lt"/>
          <a:ea typeface="+mn-ea"/>
          <a:cs typeface="+mn-cs"/>
        </a:defRPr>
      </a:lvl5pPr>
      <a:lvl6pPr marL="2285494">
        <a:defRPr>
          <a:latin typeface="+mn-lt"/>
          <a:ea typeface="+mn-ea"/>
          <a:cs typeface="+mn-cs"/>
        </a:defRPr>
      </a:lvl6pPr>
      <a:lvl7pPr marL="2742586">
        <a:defRPr>
          <a:latin typeface="+mn-lt"/>
          <a:ea typeface="+mn-ea"/>
          <a:cs typeface="+mn-cs"/>
        </a:defRPr>
      </a:lvl7pPr>
      <a:lvl8pPr marL="3199680">
        <a:defRPr>
          <a:latin typeface="+mn-lt"/>
          <a:ea typeface="+mn-ea"/>
          <a:cs typeface="+mn-cs"/>
        </a:defRPr>
      </a:lvl8pPr>
      <a:lvl9pPr marL="365677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095">
        <a:defRPr>
          <a:latin typeface="+mn-lt"/>
          <a:ea typeface="+mn-ea"/>
          <a:cs typeface="+mn-cs"/>
        </a:defRPr>
      </a:lvl2pPr>
      <a:lvl3pPr marL="914196">
        <a:defRPr>
          <a:latin typeface="+mn-lt"/>
          <a:ea typeface="+mn-ea"/>
          <a:cs typeface="+mn-cs"/>
        </a:defRPr>
      </a:lvl3pPr>
      <a:lvl4pPr marL="1371294">
        <a:defRPr>
          <a:latin typeface="+mn-lt"/>
          <a:ea typeface="+mn-ea"/>
          <a:cs typeface="+mn-cs"/>
        </a:defRPr>
      </a:lvl4pPr>
      <a:lvl5pPr marL="1828392">
        <a:defRPr>
          <a:latin typeface="+mn-lt"/>
          <a:ea typeface="+mn-ea"/>
          <a:cs typeface="+mn-cs"/>
        </a:defRPr>
      </a:lvl5pPr>
      <a:lvl6pPr marL="2285494">
        <a:defRPr>
          <a:latin typeface="+mn-lt"/>
          <a:ea typeface="+mn-ea"/>
          <a:cs typeface="+mn-cs"/>
        </a:defRPr>
      </a:lvl6pPr>
      <a:lvl7pPr marL="2742586">
        <a:defRPr>
          <a:latin typeface="+mn-lt"/>
          <a:ea typeface="+mn-ea"/>
          <a:cs typeface="+mn-cs"/>
        </a:defRPr>
      </a:lvl7pPr>
      <a:lvl8pPr marL="3199680">
        <a:defRPr>
          <a:latin typeface="+mn-lt"/>
          <a:ea typeface="+mn-ea"/>
          <a:cs typeface="+mn-cs"/>
        </a:defRPr>
      </a:lvl8pPr>
      <a:lvl9pPr marL="3656775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Relationship Id="rId7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69.jpg"/><Relationship Id="rId6" Type="http://schemas.openxmlformats.org/officeDocument/2006/relationships/image" Target="../media/image70.png"/><Relationship Id="rId7" Type="http://schemas.openxmlformats.org/officeDocument/2006/relationships/image" Target="../media/image71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jpg"/><Relationship Id="rId5" Type="http://schemas.openxmlformats.org/officeDocument/2006/relationships/image" Target="../media/image79.jpg"/><Relationship Id="rId6" Type="http://schemas.openxmlformats.org/officeDocument/2006/relationships/image" Target="../media/image80.jpg"/><Relationship Id="rId7" Type="http://schemas.openxmlformats.org/officeDocument/2006/relationships/image" Target="../media/image81.jpg"/><Relationship Id="rId8" Type="http://schemas.openxmlformats.org/officeDocument/2006/relationships/image" Target="../media/image82.jpg"/><Relationship Id="rId9" Type="http://schemas.openxmlformats.org/officeDocument/2006/relationships/image" Target="../media/image83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4" Type="http://schemas.openxmlformats.org/officeDocument/2006/relationships/image" Target="../media/image86.png"/><Relationship Id="rId5" Type="http://schemas.openxmlformats.org/officeDocument/2006/relationships/image" Target="../media/image87.jpg"/><Relationship Id="rId6" Type="http://schemas.openxmlformats.org/officeDocument/2006/relationships/image" Target="../media/image88.jpg"/><Relationship Id="rId7" Type="http://schemas.openxmlformats.org/officeDocument/2006/relationships/image" Target="../media/image89.jpg"/><Relationship Id="rId8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Relationship Id="rId3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481" y="2977895"/>
            <a:ext cx="10768609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547" y="4622291"/>
            <a:ext cx="1637664" cy="1637664"/>
          </a:xfrm>
          <a:custGeom>
            <a:avLst/>
            <a:gdLst/>
            <a:ahLst/>
            <a:cxnLst/>
            <a:rect l="l" t="t" r="r" b="b"/>
            <a:pathLst>
              <a:path w="1637664" h="1637664">
                <a:moveTo>
                  <a:pt x="818565" y="0"/>
                </a:moveTo>
                <a:lnTo>
                  <a:pt x="902373" y="4394"/>
                </a:lnTo>
                <a:lnTo>
                  <a:pt x="983386" y="16763"/>
                </a:lnTo>
                <a:lnTo>
                  <a:pt x="1062012" y="36715"/>
                </a:lnTo>
                <a:lnTo>
                  <a:pt x="1137056" y="64261"/>
                </a:lnTo>
                <a:lnTo>
                  <a:pt x="1208887" y="98983"/>
                </a:lnTo>
                <a:lnTo>
                  <a:pt x="1276350" y="139687"/>
                </a:lnTo>
                <a:lnTo>
                  <a:pt x="1339405" y="187185"/>
                </a:lnTo>
                <a:lnTo>
                  <a:pt x="1397266" y="239864"/>
                </a:lnTo>
                <a:lnTo>
                  <a:pt x="1450352" y="298132"/>
                </a:lnTo>
                <a:lnTo>
                  <a:pt x="1497444" y="361187"/>
                </a:lnTo>
                <a:lnTo>
                  <a:pt x="1538554" y="428637"/>
                </a:lnTo>
                <a:lnTo>
                  <a:pt x="1572869" y="500075"/>
                </a:lnTo>
                <a:lnTo>
                  <a:pt x="1600415" y="575119"/>
                </a:lnTo>
                <a:lnTo>
                  <a:pt x="1620367" y="653745"/>
                </a:lnTo>
                <a:lnTo>
                  <a:pt x="1632750" y="734758"/>
                </a:lnTo>
                <a:lnTo>
                  <a:pt x="1637131" y="818565"/>
                </a:lnTo>
                <a:lnTo>
                  <a:pt x="1632750" y="902373"/>
                </a:lnTo>
                <a:lnTo>
                  <a:pt x="1620367" y="983386"/>
                </a:lnTo>
                <a:lnTo>
                  <a:pt x="1600415" y="1062012"/>
                </a:lnTo>
                <a:lnTo>
                  <a:pt x="1572882" y="1137056"/>
                </a:lnTo>
                <a:lnTo>
                  <a:pt x="1538554" y="1208887"/>
                </a:lnTo>
                <a:lnTo>
                  <a:pt x="1497444" y="1276349"/>
                </a:lnTo>
                <a:lnTo>
                  <a:pt x="1450339" y="1339405"/>
                </a:lnTo>
                <a:lnTo>
                  <a:pt x="1397266" y="1397279"/>
                </a:lnTo>
                <a:lnTo>
                  <a:pt x="1339405" y="1450352"/>
                </a:lnTo>
                <a:lnTo>
                  <a:pt x="1276350" y="1497444"/>
                </a:lnTo>
                <a:lnTo>
                  <a:pt x="1208887" y="1538554"/>
                </a:lnTo>
                <a:lnTo>
                  <a:pt x="1137043" y="1572882"/>
                </a:lnTo>
                <a:lnTo>
                  <a:pt x="1062012" y="1600415"/>
                </a:lnTo>
                <a:lnTo>
                  <a:pt x="983386" y="1620380"/>
                </a:lnTo>
                <a:lnTo>
                  <a:pt x="902373" y="1632750"/>
                </a:lnTo>
                <a:lnTo>
                  <a:pt x="818565" y="1637131"/>
                </a:lnTo>
                <a:lnTo>
                  <a:pt x="734758" y="1632750"/>
                </a:lnTo>
                <a:lnTo>
                  <a:pt x="653745" y="1620380"/>
                </a:lnTo>
                <a:lnTo>
                  <a:pt x="575119" y="1600415"/>
                </a:lnTo>
                <a:lnTo>
                  <a:pt x="500075" y="1572882"/>
                </a:lnTo>
                <a:lnTo>
                  <a:pt x="428637" y="1538554"/>
                </a:lnTo>
                <a:lnTo>
                  <a:pt x="361187" y="1497444"/>
                </a:lnTo>
                <a:lnTo>
                  <a:pt x="298132" y="1450352"/>
                </a:lnTo>
                <a:lnTo>
                  <a:pt x="239864" y="1397279"/>
                </a:lnTo>
                <a:lnTo>
                  <a:pt x="187185" y="1339405"/>
                </a:lnTo>
                <a:lnTo>
                  <a:pt x="139687" y="1276349"/>
                </a:lnTo>
                <a:lnTo>
                  <a:pt x="98971" y="1208887"/>
                </a:lnTo>
                <a:lnTo>
                  <a:pt x="64261" y="1137056"/>
                </a:lnTo>
                <a:lnTo>
                  <a:pt x="36715" y="1062012"/>
                </a:lnTo>
                <a:lnTo>
                  <a:pt x="16763" y="983386"/>
                </a:lnTo>
                <a:lnTo>
                  <a:pt x="4381" y="902373"/>
                </a:lnTo>
                <a:lnTo>
                  <a:pt x="0" y="818565"/>
                </a:lnTo>
                <a:lnTo>
                  <a:pt x="4381" y="734758"/>
                </a:lnTo>
                <a:lnTo>
                  <a:pt x="16763" y="653745"/>
                </a:lnTo>
                <a:lnTo>
                  <a:pt x="36715" y="575119"/>
                </a:lnTo>
                <a:lnTo>
                  <a:pt x="64261" y="500075"/>
                </a:lnTo>
                <a:lnTo>
                  <a:pt x="98983" y="428637"/>
                </a:lnTo>
                <a:lnTo>
                  <a:pt x="139687" y="361187"/>
                </a:lnTo>
                <a:lnTo>
                  <a:pt x="187185" y="298132"/>
                </a:lnTo>
                <a:lnTo>
                  <a:pt x="239864" y="239864"/>
                </a:lnTo>
                <a:lnTo>
                  <a:pt x="298132" y="187185"/>
                </a:lnTo>
                <a:lnTo>
                  <a:pt x="361187" y="139687"/>
                </a:lnTo>
                <a:lnTo>
                  <a:pt x="428637" y="98983"/>
                </a:lnTo>
                <a:lnTo>
                  <a:pt x="500062" y="64261"/>
                </a:lnTo>
                <a:lnTo>
                  <a:pt x="575119" y="36715"/>
                </a:lnTo>
                <a:lnTo>
                  <a:pt x="653745" y="16763"/>
                </a:lnTo>
                <a:lnTo>
                  <a:pt x="734758" y="4394"/>
                </a:lnTo>
                <a:lnTo>
                  <a:pt x="818565" y="0"/>
                </a:lnTo>
                <a:close/>
              </a:path>
            </a:pathLst>
          </a:custGeom>
          <a:ln w="9144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51288" y="3267176"/>
            <a:ext cx="2922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20" dirty="0">
                <a:solidFill>
                  <a:srgbClr val="101010"/>
                </a:solidFill>
                <a:latin typeface="Verdana"/>
                <a:cs typeface="Verdana"/>
              </a:rPr>
              <a:t>INTRODUCTION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1383" y="2009940"/>
            <a:ext cx="644398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500" spc="-169" dirty="0">
                <a:solidFill>
                  <a:srgbClr val="101010"/>
                </a:solidFill>
              </a:rPr>
              <a:t>Python</a:t>
            </a:r>
            <a:r>
              <a:rPr sz="4500" spc="-169" dirty="0" smtClean="0">
                <a:solidFill>
                  <a:srgbClr val="101010"/>
                </a:solidFill>
              </a:rPr>
              <a:t>:</a:t>
            </a:r>
            <a:r>
              <a:rPr lang="en-US" sz="4500" spc="-169" dirty="0" smtClean="0">
                <a:solidFill>
                  <a:srgbClr val="101010"/>
                </a:solidFill>
              </a:rPr>
              <a:t> 3.X: Lets Learn</a:t>
            </a:r>
            <a:endParaRPr sz="4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481" y="3410711"/>
            <a:ext cx="10768609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7" y="2718908"/>
            <a:ext cx="10619207" cy="566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2391">
              <a:spcBef>
                <a:spcPts val="100"/>
              </a:spcBef>
            </a:pPr>
            <a:r>
              <a:rPr spc="65" dirty="0"/>
              <a:t>What </a:t>
            </a:r>
            <a:r>
              <a:rPr spc="-55" dirty="0"/>
              <a:t>Makes </a:t>
            </a:r>
            <a:r>
              <a:rPr spc="51" dirty="0"/>
              <a:t>Python </a:t>
            </a:r>
            <a:r>
              <a:rPr spc="25" dirty="0"/>
              <a:t>so</a:t>
            </a:r>
            <a:r>
              <a:rPr spc="-919" dirty="0"/>
              <a:t> </a:t>
            </a:r>
            <a:r>
              <a:rPr spc="40" dirty="0"/>
              <a:t>Amazing?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99561" y="3342577"/>
            <a:ext cx="1099185" cy="330835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31" dirty="0">
                <a:solidFill>
                  <a:srgbClr val="3E3E3E"/>
                </a:solidFill>
                <a:latin typeface="Verdana"/>
                <a:cs typeface="Verdana"/>
              </a:rPr>
              <a:t>Desktop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05919" y="5539745"/>
            <a:ext cx="5867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0" dirty="0">
                <a:solidFill>
                  <a:srgbClr val="3E3E3E"/>
                </a:solidFill>
                <a:latin typeface="Verdana"/>
                <a:cs typeface="Verdana"/>
              </a:rPr>
              <a:t>Web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2488" y="3342577"/>
            <a:ext cx="1543685" cy="330835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31" dirty="0">
                <a:solidFill>
                  <a:srgbClr val="3E3E3E"/>
                </a:solidFill>
                <a:latin typeface="Verdana"/>
                <a:cs typeface="Verdana"/>
              </a:rPr>
              <a:t>Automation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6804" y="3342577"/>
            <a:ext cx="1019175" cy="330835"/>
          </a:xfrm>
          <a:prstGeom prst="rect">
            <a:avLst/>
          </a:prstGeom>
        </p:spPr>
        <p:txBody>
          <a:bodyPr vert="horz" wrap="square" lIns="0" tIns="13334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spc="20" dirty="0">
                <a:solidFill>
                  <a:srgbClr val="3E3E3E"/>
                </a:solidFill>
                <a:latin typeface="Verdana"/>
                <a:cs typeface="Verdana"/>
              </a:rPr>
              <a:t>Science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9313" y="5539745"/>
            <a:ext cx="10725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65" dirty="0">
                <a:solidFill>
                  <a:srgbClr val="3E3E3E"/>
                </a:solidFill>
                <a:latin typeface="Verdana"/>
                <a:cs typeface="Verdana"/>
              </a:rPr>
              <a:t>Android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15683" y="5539745"/>
            <a:ext cx="22809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5" dirty="0">
                <a:solidFill>
                  <a:srgbClr val="3E3E3E"/>
                </a:solidFill>
                <a:latin typeface="Verdana"/>
                <a:cs typeface="Verdana"/>
              </a:rPr>
              <a:t>Machine</a:t>
            </a:r>
            <a:r>
              <a:rPr sz="2000" spc="-191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3E3E3E"/>
                </a:solidFill>
                <a:latin typeface="Verdana"/>
                <a:cs typeface="Verdana"/>
              </a:rPr>
              <a:t>Learning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28644" y="519061"/>
            <a:ext cx="3047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60" dirty="0">
                <a:solidFill>
                  <a:srgbClr val="3E3E3E"/>
                </a:solidFill>
                <a:latin typeface="Arial"/>
                <a:cs typeface="Arial"/>
              </a:rPr>
              <a:t>Using</a:t>
            </a:r>
            <a:r>
              <a:rPr spc="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45" dirty="0">
                <a:solidFill>
                  <a:srgbClr val="3E3E3E"/>
                </a:solidFill>
                <a:latin typeface="Arial"/>
                <a:cs typeface="Arial"/>
              </a:rPr>
              <a:t>Python</a:t>
            </a:r>
          </a:p>
        </p:txBody>
      </p:sp>
      <p:sp>
        <p:nvSpPr>
          <p:cNvPr id="9" name="object 9"/>
          <p:cNvSpPr/>
          <p:nvPr/>
        </p:nvSpPr>
        <p:spPr>
          <a:xfrm>
            <a:off x="1831807" y="1847069"/>
            <a:ext cx="1051663" cy="1357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33031" y="1847069"/>
            <a:ext cx="1332057" cy="1357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90011" y="1853169"/>
            <a:ext cx="1652168" cy="13457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52085" y="4050737"/>
            <a:ext cx="811111" cy="1344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87891" y="4050737"/>
            <a:ext cx="1216255" cy="1344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82100" y="4044669"/>
            <a:ext cx="1267968" cy="1356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hot 2019-11-06 at 11.58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09600"/>
            <a:ext cx="1085712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2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03549" y="519061"/>
            <a:ext cx="4897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45" dirty="0">
                <a:solidFill>
                  <a:srgbClr val="3E3E3E"/>
                </a:solidFill>
                <a:latin typeface="Arial"/>
                <a:cs typeface="Arial"/>
              </a:rPr>
              <a:t>Python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vs </a:t>
            </a:r>
            <a:r>
              <a:rPr spc="115" dirty="0">
                <a:solidFill>
                  <a:srgbClr val="3E3E3E"/>
                </a:solidFill>
                <a:latin typeface="Arial"/>
                <a:cs typeface="Arial"/>
              </a:rPr>
              <a:t>The</a:t>
            </a:r>
            <a:r>
              <a:rPr spc="-18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204" dirty="0">
                <a:solidFill>
                  <a:srgbClr val="3E3E3E"/>
                </a:solidFill>
                <a:latin typeface="Arial"/>
                <a:cs typeface="Arial"/>
              </a:rPr>
              <a:t>Others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8268" y="1307109"/>
            <a:ext cx="8058784" cy="4587395"/>
          </a:xfrm>
          <a:prstGeom prst="rect">
            <a:avLst/>
          </a:prstGeom>
        </p:spPr>
        <p:txBody>
          <a:bodyPr vert="horz" wrap="square" lIns="0" tIns="102211" rIns="0" bIns="0" rtlCol="0">
            <a:spAutoFit/>
          </a:bodyPr>
          <a:lstStyle/>
          <a:p>
            <a:pPr marL="12700">
              <a:spcBef>
                <a:spcPts val="805"/>
              </a:spcBef>
            </a:pPr>
            <a:r>
              <a:rPr sz="2400" spc="-5" dirty="0">
                <a:solidFill>
                  <a:srgbClr val="737373"/>
                </a:solidFill>
                <a:latin typeface="Courier New"/>
                <a:cs typeface="Courier New"/>
              </a:rPr>
              <a:t>//</a:t>
            </a:r>
            <a:r>
              <a:rPr sz="2400" spc="-20" dirty="0">
                <a:solidFill>
                  <a:srgbClr val="737373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737373"/>
                </a:solidFill>
                <a:latin typeface="Courier New"/>
                <a:cs typeface="Courier New"/>
              </a:rPr>
              <a:t>Java</a:t>
            </a:r>
            <a:endParaRPr sz="2400">
              <a:latin typeface="Courier New"/>
              <a:cs typeface="Courier New"/>
            </a:endParaRPr>
          </a:p>
          <a:p>
            <a:pPr marL="12700">
              <a:spcBef>
                <a:spcPts val="711"/>
              </a:spcBef>
            </a:pPr>
            <a:r>
              <a:rPr sz="2400" spc="-5" dirty="0">
                <a:solidFill>
                  <a:srgbClr val="F05A28"/>
                </a:solidFill>
                <a:latin typeface="Courier New"/>
                <a:cs typeface="Courier New"/>
              </a:rPr>
              <a:t>public class </a:t>
            </a:r>
            <a:r>
              <a:rPr sz="2400" spc="-5" dirty="0">
                <a:solidFill>
                  <a:srgbClr val="3E3E3E"/>
                </a:solidFill>
                <a:latin typeface="Courier New"/>
                <a:cs typeface="Courier New"/>
              </a:rPr>
              <a:t>HelloWorld</a:t>
            </a:r>
            <a:r>
              <a:rPr sz="2400" spc="-7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3E3E3E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1472241" marR="5080" indent="-730088">
              <a:lnSpc>
                <a:spcPts val="3600"/>
              </a:lnSpc>
              <a:spcBef>
                <a:spcPts val="225"/>
              </a:spcBef>
            </a:pPr>
            <a:r>
              <a:rPr sz="2400" spc="-5" dirty="0">
                <a:solidFill>
                  <a:srgbClr val="F05A28"/>
                </a:solidFill>
                <a:latin typeface="Courier New"/>
                <a:cs typeface="Courier New"/>
              </a:rPr>
              <a:t>public static void </a:t>
            </a:r>
            <a:r>
              <a:rPr sz="2400" spc="-5" dirty="0">
                <a:solidFill>
                  <a:srgbClr val="3E3E3E"/>
                </a:solidFill>
                <a:latin typeface="Courier New"/>
                <a:cs typeface="Courier New"/>
              </a:rPr>
              <a:t>main(String[] args)</a:t>
            </a:r>
            <a:r>
              <a:rPr sz="2400" spc="-15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3E3E3E"/>
                </a:solidFill>
                <a:latin typeface="Courier New"/>
                <a:cs typeface="Courier New"/>
              </a:rPr>
              <a:t>{  </a:t>
            </a:r>
            <a:r>
              <a:rPr sz="2400" spc="-11" dirty="0">
                <a:solidFill>
                  <a:srgbClr val="3E3E3E"/>
                </a:solidFill>
                <a:latin typeface="Courier New"/>
                <a:cs typeface="Courier New"/>
              </a:rPr>
              <a:t>System.out.println("</a:t>
            </a:r>
            <a:r>
              <a:rPr sz="2400" spc="-11" dirty="0">
                <a:solidFill>
                  <a:srgbClr val="2A9FBC"/>
                </a:solidFill>
                <a:latin typeface="Courier New"/>
                <a:cs typeface="Courier New"/>
              </a:rPr>
              <a:t>Hello</a:t>
            </a:r>
            <a:r>
              <a:rPr sz="2400" spc="-40" dirty="0">
                <a:solidFill>
                  <a:srgbClr val="2A9FBC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2A9FBC"/>
                </a:solidFill>
                <a:latin typeface="Courier New"/>
                <a:cs typeface="Courier New"/>
              </a:rPr>
              <a:t>World</a:t>
            </a:r>
            <a:r>
              <a:rPr sz="2400" spc="-5" dirty="0">
                <a:solidFill>
                  <a:srgbClr val="3E3E3E"/>
                </a:solidFill>
                <a:latin typeface="Courier New"/>
                <a:cs typeface="Courier New"/>
              </a:rPr>
              <a:t>")</a:t>
            </a:r>
            <a:endParaRPr sz="2400">
              <a:latin typeface="Courier New"/>
              <a:cs typeface="Courier New"/>
            </a:endParaRPr>
          </a:p>
          <a:p>
            <a:pPr marL="742147">
              <a:spcBef>
                <a:spcPts val="471"/>
              </a:spcBef>
            </a:pPr>
            <a:r>
              <a:rPr sz="2400" dirty="0">
                <a:solidFill>
                  <a:srgbClr val="3E3E3E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 marL="12700">
              <a:spcBef>
                <a:spcPts val="711"/>
              </a:spcBef>
            </a:pPr>
            <a:r>
              <a:rPr sz="2400" dirty="0">
                <a:solidFill>
                  <a:srgbClr val="3E3E3E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spcBef>
                <a:spcPts val="31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4383690">
              <a:lnSpc>
                <a:spcPct val="124600"/>
              </a:lnSpc>
            </a:pPr>
            <a:r>
              <a:rPr sz="2400" dirty="0">
                <a:solidFill>
                  <a:srgbClr val="737373"/>
                </a:solidFill>
                <a:latin typeface="Courier New"/>
                <a:cs typeface="Courier New"/>
              </a:rPr>
              <a:t># </a:t>
            </a:r>
            <a:r>
              <a:rPr sz="2400" spc="-5" dirty="0">
                <a:solidFill>
                  <a:srgbClr val="737373"/>
                </a:solidFill>
                <a:latin typeface="Courier New"/>
                <a:cs typeface="Courier New"/>
              </a:rPr>
              <a:t>Python </a:t>
            </a:r>
            <a:r>
              <a:rPr sz="2400" dirty="0">
                <a:solidFill>
                  <a:srgbClr val="737373"/>
                </a:solidFill>
                <a:latin typeface="Courier New"/>
                <a:cs typeface="Courier New"/>
              </a:rPr>
              <a:t>3  </a:t>
            </a:r>
            <a:r>
              <a:rPr sz="2400" spc="-5" dirty="0">
                <a:solidFill>
                  <a:srgbClr val="3E3E3E"/>
                </a:solidFill>
                <a:latin typeface="Courier New"/>
                <a:cs typeface="Courier New"/>
              </a:rPr>
              <a:t>print("</a:t>
            </a:r>
            <a:r>
              <a:rPr sz="2400" spc="-5" dirty="0">
                <a:solidFill>
                  <a:srgbClr val="2A9FBC"/>
                </a:solidFill>
                <a:latin typeface="Courier New"/>
                <a:cs typeface="Courier New"/>
              </a:rPr>
              <a:t>Hello</a:t>
            </a:r>
            <a:r>
              <a:rPr sz="2400" spc="-125" dirty="0">
                <a:solidFill>
                  <a:srgbClr val="2A9FBC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2A9FBC"/>
                </a:solidFill>
                <a:latin typeface="Courier New"/>
                <a:cs typeface="Courier New"/>
              </a:rPr>
              <a:t>World</a:t>
            </a:r>
            <a:r>
              <a:rPr sz="2400" spc="-5" dirty="0">
                <a:solidFill>
                  <a:srgbClr val="3E3E3E"/>
                </a:solidFill>
                <a:latin typeface="Courier New"/>
                <a:cs typeface="Courier New"/>
              </a:rPr>
              <a:t>")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481" y="3410711"/>
            <a:ext cx="10768609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87868" y="2718904"/>
            <a:ext cx="3816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75" dirty="0"/>
              <a:t>Installing</a:t>
            </a:r>
            <a:r>
              <a:rPr spc="-280" dirty="0"/>
              <a:t> </a:t>
            </a:r>
            <a:r>
              <a:rPr spc="51" dirty="0"/>
              <a:t>Python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565" y="1163203"/>
            <a:ext cx="3664527" cy="298076"/>
          </a:xfrm>
          <a:custGeom>
            <a:avLst/>
            <a:gdLst/>
            <a:ahLst/>
            <a:cxnLst/>
            <a:rect l="l" t="t" r="r" b="b"/>
            <a:pathLst>
              <a:path w="3023234" h="337819">
                <a:moveTo>
                  <a:pt x="19653" y="275904"/>
                </a:moveTo>
                <a:lnTo>
                  <a:pt x="0" y="275904"/>
                </a:lnTo>
                <a:lnTo>
                  <a:pt x="0" y="11338"/>
                </a:lnTo>
                <a:lnTo>
                  <a:pt x="19653" y="11338"/>
                </a:lnTo>
                <a:lnTo>
                  <a:pt x="19653" y="275904"/>
                </a:lnTo>
                <a:close/>
              </a:path>
              <a:path w="3023234" h="337819">
                <a:moveTo>
                  <a:pt x="130400" y="119054"/>
                </a:moveTo>
                <a:lnTo>
                  <a:pt x="113763" y="119054"/>
                </a:lnTo>
                <a:lnTo>
                  <a:pt x="125108" y="103169"/>
                </a:lnTo>
                <a:lnTo>
                  <a:pt x="140172" y="90330"/>
                </a:lnTo>
                <a:lnTo>
                  <a:pt x="159418" y="81743"/>
                </a:lnTo>
                <a:lnTo>
                  <a:pt x="183306" y="78614"/>
                </a:lnTo>
                <a:lnTo>
                  <a:pt x="215922" y="84531"/>
                </a:lnTo>
                <a:lnTo>
                  <a:pt x="232224" y="95621"/>
                </a:lnTo>
                <a:lnTo>
                  <a:pt x="180661" y="95621"/>
                </a:lnTo>
                <a:lnTo>
                  <a:pt x="154263" y="100736"/>
                </a:lnTo>
                <a:lnTo>
                  <a:pt x="133039" y="114991"/>
                </a:lnTo>
                <a:lnTo>
                  <a:pt x="130400" y="119054"/>
                </a:lnTo>
                <a:close/>
              </a:path>
              <a:path w="3023234" h="337819">
                <a:moveTo>
                  <a:pt x="113763" y="275904"/>
                </a:moveTo>
                <a:lnTo>
                  <a:pt x="95243" y="275904"/>
                </a:lnTo>
                <a:lnTo>
                  <a:pt x="95243" y="83149"/>
                </a:lnTo>
                <a:lnTo>
                  <a:pt x="113763" y="83149"/>
                </a:lnTo>
                <a:lnTo>
                  <a:pt x="113763" y="119054"/>
                </a:lnTo>
                <a:lnTo>
                  <a:pt x="130400" y="119054"/>
                </a:lnTo>
                <a:lnTo>
                  <a:pt x="118901" y="136759"/>
                </a:lnTo>
                <a:lnTo>
                  <a:pt x="113763" y="164409"/>
                </a:lnTo>
                <a:lnTo>
                  <a:pt x="113763" y="275904"/>
                </a:lnTo>
                <a:close/>
              </a:path>
              <a:path w="3023234" h="337819">
                <a:moveTo>
                  <a:pt x="260408" y="275904"/>
                </a:moveTo>
                <a:lnTo>
                  <a:pt x="241889" y="275904"/>
                </a:lnTo>
                <a:lnTo>
                  <a:pt x="241889" y="161385"/>
                </a:lnTo>
                <a:lnTo>
                  <a:pt x="237796" y="134367"/>
                </a:lnTo>
                <a:lnTo>
                  <a:pt x="225873" y="113621"/>
                </a:lnTo>
                <a:lnTo>
                  <a:pt x="206651" y="100316"/>
                </a:lnTo>
                <a:lnTo>
                  <a:pt x="180661" y="95621"/>
                </a:lnTo>
                <a:lnTo>
                  <a:pt x="232224" y="95621"/>
                </a:lnTo>
                <a:lnTo>
                  <a:pt x="240141" y="101007"/>
                </a:lnTo>
                <a:lnTo>
                  <a:pt x="255217" y="126129"/>
                </a:lnTo>
                <a:lnTo>
                  <a:pt x="260408" y="157983"/>
                </a:lnTo>
                <a:lnTo>
                  <a:pt x="260408" y="275904"/>
                </a:lnTo>
                <a:close/>
              </a:path>
              <a:path w="3023234" h="337819">
                <a:moveTo>
                  <a:pt x="440785" y="262298"/>
                </a:moveTo>
                <a:lnTo>
                  <a:pt x="393070" y="262298"/>
                </a:lnTo>
                <a:lnTo>
                  <a:pt x="411335" y="259706"/>
                </a:lnTo>
                <a:lnTo>
                  <a:pt x="426093" y="252330"/>
                </a:lnTo>
                <a:lnTo>
                  <a:pt x="435961" y="240773"/>
                </a:lnTo>
                <a:lnTo>
                  <a:pt x="439558" y="225637"/>
                </a:lnTo>
                <a:lnTo>
                  <a:pt x="439558" y="224881"/>
                </a:lnTo>
                <a:lnTo>
                  <a:pt x="435359" y="210353"/>
                </a:lnTo>
                <a:lnTo>
                  <a:pt x="424109" y="199936"/>
                </a:lnTo>
                <a:lnTo>
                  <a:pt x="407827" y="192353"/>
                </a:lnTo>
                <a:lnTo>
                  <a:pt x="364965" y="179072"/>
                </a:lnTo>
                <a:lnTo>
                  <a:pt x="343700" y="169369"/>
                </a:lnTo>
                <a:lnTo>
                  <a:pt x="328316" y="154918"/>
                </a:lnTo>
                <a:lnTo>
                  <a:pt x="322393" y="133417"/>
                </a:lnTo>
                <a:lnTo>
                  <a:pt x="322393" y="132661"/>
                </a:lnTo>
                <a:lnTo>
                  <a:pt x="327052" y="111259"/>
                </a:lnTo>
                <a:lnTo>
                  <a:pt x="340109" y="94393"/>
                </a:lnTo>
                <a:lnTo>
                  <a:pt x="360182" y="83338"/>
                </a:lnTo>
                <a:lnTo>
                  <a:pt x="385888" y="79369"/>
                </a:lnTo>
                <a:lnTo>
                  <a:pt x="403593" y="80869"/>
                </a:lnTo>
                <a:lnTo>
                  <a:pt x="421510" y="85133"/>
                </a:lnTo>
                <a:lnTo>
                  <a:pt x="438719" y="91806"/>
                </a:lnTo>
                <a:lnTo>
                  <a:pt x="447552" y="96755"/>
                </a:lnTo>
                <a:lnTo>
                  <a:pt x="385133" y="96755"/>
                </a:lnTo>
                <a:lnTo>
                  <a:pt x="367121" y="99300"/>
                </a:lnTo>
                <a:lnTo>
                  <a:pt x="353290" y="106346"/>
                </a:lnTo>
                <a:lnTo>
                  <a:pt x="344420" y="117005"/>
                </a:lnTo>
                <a:lnTo>
                  <a:pt x="341290" y="130393"/>
                </a:lnTo>
                <a:lnTo>
                  <a:pt x="341290" y="131149"/>
                </a:lnTo>
                <a:lnTo>
                  <a:pt x="345796" y="144968"/>
                </a:lnTo>
                <a:lnTo>
                  <a:pt x="357778" y="154960"/>
                </a:lnTo>
                <a:lnTo>
                  <a:pt x="374934" y="162401"/>
                </a:lnTo>
                <a:lnTo>
                  <a:pt x="394959" y="168566"/>
                </a:lnTo>
                <a:lnTo>
                  <a:pt x="417955" y="175895"/>
                </a:lnTo>
                <a:lnTo>
                  <a:pt x="438329" y="186094"/>
                </a:lnTo>
                <a:lnTo>
                  <a:pt x="452892" y="201040"/>
                </a:lnTo>
                <a:lnTo>
                  <a:pt x="458455" y="222613"/>
                </a:lnTo>
                <a:lnTo>
                  <a:pt x="458455" y="223369"/>
                </a:lnTo>
                <a:lnTo>
                  <a:pt x="453270" y="246678"/>
                </a:lnTo>
                <a:lnTo>
                  <a:pt x="440785" y="262298"/>
                </a:lnTo>
                <a:close/>
              </a:path>
              <a:path w="3023234" h="337819">
                <a:moveTo>
                  <a:pt x="444471" y="116031"/>
                </a:moveTo>
                <a:lnTo>
                  <a:pt x="430575" y="108076"/>
                </a:lnTo>
                <a:lnTo>
                  <a:pt x="415794" y="101999"/>
                </a:lnTo>
                <a:lnTo>
                  <a:pt x="400516" y="98119"/>
                </a:lnTo>
                <a:lnTo>
                  <a:pt x="385133" y="96755"/>
                </a:lnTo>
                <a:lnTo>
                  <a:pt x="447552" y="96755"/>
                </a:lnTo>
                <a:lnTo>
                  <a:pt x="454298" y="100535"/>
                </a:lnTo>
                <a:lnTo>
                  <a:pt x="444471" y="116031"/>
                </a:lnTo>
                <a:close/>
              </a:path>
              <a:path w="3023234" h="337819">
                <a:moveTo>
                  <a:pt x="391936" y="279684"/>
                </a:moveTo>
                <a:lnTo>
                  <a:pt x="370664" y="277652"/>
                </a:lnTo>
                <a:lnTo>
                  <a:pt x="349605" y="271936"/>
                </a:lnTo>
                <a:lnTo>
                  <a:pt x="329963" y="263101"/>
                </a:lnTo>
                <a:lnTo>
                  <a:pt x="312944" y="251716"/>
                </a:lnTo>
                <a:lnTo>
                  <a:pt x="323904" y="236975"/>
                </a:lnTo>
                <a:lnTo>
                  <a:pt x="340186" y="247788"/>
                </a:lnTo>
                <a:lnTo>
                  <a:pt x="357211" y="255731"/>
                </a:lnTo>
                <a:lnTo>
                  <a:pt x="374875" y="260627"/>
                </a:lnTo>
                <a:lnTo>
                  <a:pt x="393070" y="262298"/>
                </a:lnTo>
                <a:lnTo>
                  <a:pt x="440785" y="262298"/>
                </a:lnTo>
                <a:lnTo>
                  <a:pt x="439085" y="264424"/>
                </a:lnTo>
                <a:lnTo>
                  <a:pt x="417955" y="275721"/>
                </a:lnTo>
                <a:lnTo>
                  <a:pt x="391936" y="279684"/>
                </a:lnTo>
                <a:close/>
              </a:path>
              <a:path w="3023234" h="337819">
                <a:moveTo>
                  <a:pt x="543494" y="83149"/>
                </a:moveTo>
                <a:lnTo>
                  <a:pt x="524975" y="83149"/>
                </a:lnTo>
                <a:lnTo>
                  <a:pt x="524975" y="21543"/>
                </a:lnTo>
                <a:lnTo>
                  <a:pt x="543494" y="21543"/>
                </a:lnTo>
                <a:lnTo>
                  <a:pt x="543494" y="83149"/>
                </a:lnTo>
                <a:close/>
              </a:path>
              <a:path w="3023234" h="337819">
                <a:moveTo>
                  <a:pt x="611148" y="100157"/>
                </a:moveTo>
                <a:lnTo>
                  <a:pt x="497006" y="100157"/>
                </a:lnTo>
                <a:lnTo>
                  <a:pt x="497006" y="83149"/>
                </a:lnTo>
                <a:lnTo>
                  <a:pt x="611148" y="83149"/>
                </a:lnTo>
                <a:lnTo>
                  <a:pt x="611148" y="100157"/>
                </a:lnTo>
                <a:close/>
              </a:path>
              <a:path w="3023234" h="337819">
                <a:moveTo>
                  <a:pt x="579022" y="279306"/>
                </a:moveTo>
                <a:lnTo>
                  <a:pt x="557981" y="276194"/>
                </a:lnTo>
                <a:lnTo>
                  <a:pt x="540802" y="266597"/>
                </a:lnTo>
                <a:lnTo>
                  <a:pt x="529221" y="250127"/>
                </a:lnTo>
                <a:lnTo>
                  <a:pt x="524975" y="226393"/>
                </a:lnTo>
                <a:lnTo>
                  <a:pt x="524975" y="100157"/>
                </a:lnTo>
                <a:lnTo>
                  <a:pt x="543494" y="100157"/>
                </a:lnTo>
                <a:lnTo>
                  <a:pt x="543494" y="224503"/>
                </a:lnTo>
                <a:lnTo>
                  <a:pt x="546382" y="241989"/>
                </a:lnTo>
                <a:lnTo>
                  <a:pt x="554408" y="253558"/>
                </a:lnTo>
                <a:lnTo>
                  <a:pt x="566614" y="259954"/>
                </a:lnTo>
                <a:lnTo>
                  <a:pt x="582046" y="261920"/>
                </a:lnTo>
                <a:lnTo>
                  <a:pt x="610392" y="261920"/>
                </a:lnTo>
                <a:lnTo>
                  <a:pt x="610392" y="272503"/>
                </a:lnTo>
                <a:lnTo>
                  <a:pt x="603046" y="275479"/>
                </a:lnTo>
                <a:lnTo>
                  <a:pt x="595557" y="277605"/>
                </a:lnTo>
                <a:lnTo>
                  <a:pt x="587644" y="278881"/>
                </a:lnTo>
                <a:lnTo>
                  <a:pt x="579022" y="279306"/>
                </a:lnTo>
                <a:close/>
              </a:path>
              <a:path w="3023234" h="337819">
                <a:moveTo>
                  <a:pt x="610392" y="261920"/>
                </a:moveTo>
                <a:lnTo>
                  <a:pt x="582046" y="261920"/>
                </a:lnTo>
                <a:lnTo>
                  <a:pt x="588920" y="261548"/>
                </a:lnTo>
                <a:lnTo>
                  <a:pt x="595652" y="260361"/>
                </a:lnTo>
                <a:lnTo>
                  <a:pt x="602668" y="258253"/>
                </a:lnTo>
                <a:lnTo>
                  <a:pt x="610392" y="255117"/>
                </a:lnTo>
                <a:lnTo>
                  <a:pt x="610392" y="261920"/>
                </a:lnTo>
                <a:close/>
              </a:path>
              <a:path w="3023234" h="337819">
                <a:moveTo>
                  <a:pt x="670486" y="113007"/>
                </a:moveTo>
                <a:lnTo>
                  <a:pt x="713219" y="81342"/>
                </a:lnTo>
                <a:lnTo>
                  <a:pt x="732093" y="80125"/>
                </a:lnTo>
                <a:lnTo>
                  <a:pt x="750636" y="81466"/>
                </a:lnTo>
                <a:lnTo>
                  <a:pt x="767053" y="85464"/>
                </a:lnTo>
                <a:lnTo>
                  <a:pt x="781203" y="92084"/>
                </a:lnTo>
                <a:lnTo>
                  <a:pt x="788123" y="97511"/>
                </a:lnTo>
                <a:lnTo>
                  <a:pt x="730959" y="97511"/>
                </a:lnTo>
                <a:lnTo>
                  <a:pt x="714122" y="98657"/>
                </a:lnTo>
                <a:lnTo>
                  <a:pt x="698597" y="101858"/>
                </a:lnTo>
                <a:lnTo>
                  <a:pt x="684134" y="106759"/>
                </a:lnTo>
                <a:lnTo>
                  <a:pt x="670486" y="113007"/>
                </a:lnTo>
                <a:close/>
              </a:path>
              <a:path w="3023234" h="337819">
                <a:moveTo>
                  <a:pt x="812596" y="164787"/>
                </a:moveTo>
                <a:lnTo>
                  <a:pt x="794455" y="164787"/>
                </a:lnTo>
                <a:lnTo>
                  <a:pt x="794455" y="156472"/>
                </a:lnTo>
                <a:lnTo>
                  <a:pt x="790114" y="130836"/>
                </a:lnTo>
                <a:lnTo>
                  <a:pt x="777588" y="112393"/>
                </a:lnTo>
                <a:lnTo>
                  <a:pt x="757622" y="101249"/>
                </a:lnTo>
                <a:lnTo>
                  <a:pt x="730959" y="97511"/>
                </a:lnTo>
                <a:lnTo>
                  <a:pt x="788123" y="97511"/>
                </a:lnTo>
                <a:lnTo>
                  <a:pt x="811333" y="138974"/>
                </a:lnTo>
                <a:lnTo>
                  <a:pt x="812596" y="155716"/>
                </a:lnTo>
                <a:lnTo>
                  <a:pt x="812596" y="164787"/>
                </a:lnTo>
                <a:close/>
              </a:path>
              <a:path w="3023234" h="337819">
                <a:moveTo>
                  <a:pt x="720754" y="280440"/>
                </a:moveTo>
                <a:lnTo>
                  <a:pt x="693973" y="276625"/>
                </a:lnTo>
                <a:lnTo>
                  <a:pt x="670061" y="265227"/>
                </a:lnTo>
                <a:lnTo>
                  <a:pt x="652882" y="246318"/>
                </a:lnTo>
                <a:lnTo>
                  <a:pt x="646297" y="219968"/>
                </a:lnTo>
                <a:lnTo>
                  <a:pt x="646384" y="218834"/>
                </a:lnTo>
                <a:lnTo>
                  <a:pt x="652451" y="192507"/>
                </a:lnTo>
                <a:lnTo>
                  <a:pt x="669730" y="172818"/>
                </a:lnTo>
                <a:lnTo>
                  <a:pt x="696364" y="160641"/>
                </a:lnTo>
                <a:lnTo>
                  <a:pt x="730581" y="156472"/>
                </a:lnTo>
                <a:lnTo>
                  <a:pt x="749278" y="157080"/>
                </a:lnTo>
                <a:lnTo>
                  <a:pt x="765636" y="158787"/>
                </a:lnTo>
                <a:lnTo>
                  <a:pt x="780435" y="161415"/>
                </a:lnTo>
                <a:lnTo>
                  <a:pt x="794455" y="164787"/>
                </a:lnTo>
                <a:lnTo>
                  <a:pt x="812596" y="164787"/>
                </a:lnTo>
                <a:lnTo>
                  <a:pt x="812596" y="173102"/>
                </a:lnTo>
                <a:lnTo>
                  <a:pt x="729447" y="173102"/>
                </a:lnTo>
                <a:lnTo>
                  <a:pt x="702305" y="176355"/>
                </a:lnTo>
                <a:lnTo>
                  <a:pt x="682392" y="185527"/>
                </a:lnTo>
                <a:lnTo>
                  <a:pt x="670132" y="199729"/>
                </a:lnTo>
                <a:lnTo>
                  <a:pt x="665951" y="218078"/>
                </a:lnTo>
                <a:lnTo>
                  <a:pt x="666044" y="219212"/>
                </a:lnTo>
                <a:lnTo>
                  <a:pt x="670545" y="237542"/>
                </a:lnTo>
                <a:lnTo>
                  <a:pt x="682864" y="251432"/>
                </a:lnTo>
                <a:lnTo>
                  <a:pt x="700711" y="260078"/>
                </a:lnTo>
                <a:lnTo>
                  <a:pt x="721888" y="263054"/>
                </a:lnTo>
                <a:lnTo>
                  <a:pt x="774635" y="263054"/>
                </a:lnTo>
                <a:lnTo>
                  <a:pt x="766392" y="269054"/>
                </a:lnTo>
                <a:lnTo>
                  <a:pt x="745876" y="277316"/>
                </a:lnTo>
                <a:lnTo>
                  <a:pt x="720754" y="280440"/>
                </a:lnTo>
                <a:close/>
              </a:path>
              <a:path w="3023234" h="337819">
                <a:moveTo>
                  <a:pt x="774635" y="263054"/>
                </a:moveTo>
                <a:lnTo>
                  <a:pt x="721888" y="263054"/>
                </a:lnTo>
                <a:lnTo>
                  <a:pt x="749868" y="258725"/>
                </a:lnTo>
                <a:lnTo>
                  <a:pt x="773100" y="246566"/>
                </a:lnTo>
                <a:lnTo>
                  <a:pt x="788962" y="227816"/>
                </a:lnTo>
                <a:lnTo>
                  <a:pt x="794833" y="203716"/>
                </a:lnTo>
                <a:lnTo>
                  <a:pt x="794833" y="181794"/>
                </a:lnTo>
                <a:lnTo>
                  <a:pt x="781640" y="178682"/>
                </a:lnTo>
                <a:lnTo>
                  <a:pt x="766392" y="175889"/>
                </a:lnTo>
                <a:lnTo>
                  <a:pt x="749018" y="173875"/>
                </a:lnTo>
                <a:lnTo>
                  <a:pt x="729447" y="173102"/>
                </a:lnTo>
                <a:lnTo>
                  <a:pt x="812596" y="173102"/>
                </a:lnTo>
                <a:lnTo>
                  <a:pt x="812596" y="243779"/>
                </a:lnTo>
                <a:lnTo>
                  <a:pt x="794455" y="243779"/>
                </a:lnTo>
                <a:lnTo>
                  <a:pt x="782514" y="257320"/>
                </a:lnTo>
                <a:lnTo>
                  <a:pt x="774635" y="263054"/>
                </a:lnTo>
                <a:close/>
              </a:path>
              <a:path w="3023234" h="337819">
                <a:moveTo>
                  <a:pt x="812596" y="275904"/>
                </a:moveTo>
                <a:lnTo>
                  <a:pt x="794455" y="275904"/>
                </a:lnTo>
                <a:lnTo>
                  <a:pt x="794455" y="243779"/>
                </a:lnTo>
                <a:lnTo>
                  <a:pt x="812596" y="243779"/>
                </a:lnTo>
                <a:lnTo>
                  <a:pt x="812596" y="275904"/>
                </a:lnTo>
                <a:close/>
              </a:path>
              <a:path w="3023234" h="337819">
                <a:moveTo>
                  <a:pt x="902549" y="275904"/>
                </a:moveTo>
                <a:lnTo>
                  <a:pt x="884029" y="275904"/>
                </a:lnTo>
                <a:lnTo>
                  <a:pt x="884029" y="0"/>
                </a:lnTo>
                <a:lnTo>
                  <a:pt x="902549" y="0"/>
                </a:lnTo>
                <a:lnTo>
                  <a:pt x="902549" y="275904"/>
                </a:lnTo>
                <a:close/>
              </a:path>
              <a:path w="3023234" h="337819">
                <a:moveTo>
                  <a:pt x="997037" y="275904"/>
                </a:moveTo>
                <a:lnTo>
                  <a:pt x="978517" y="275904"/>
                </a:lnTo>
                <a:lnTo>
                  <a:pt x="978517" y="0"/>
                </a:lnTo>
                <a:lnTo>
                  <a:pt x="997037" y="0"/>
                </a:lnTo>
                <a:lnTo>
                  <a:pt x="997037" y="275904"/>
                </a:lnTo>
                <a:close/>
              </a:path>
              <a:path w="3023234" h="337819">
                <a:moveTo>
                  <a:pt x="1093793" y="32881"/>
                </a:moveTo>
                <a:lnTo>
                  <a:pt x="1070737" y="32881"/>
                </a:lnTo>
                <a:lnTo>
                  <a:pt x="1070737" y="7559"/>
                </a:lnTo>
                <a:lnTo>
                  <a:pt x="1093793" y="7559"/>
                </a:lnTo>
                <a:lnTo>
                  <a:pt x="1093793" y="32881"/>
                </a:lnTo>
                <a:close/>
              </a:path>
              <a:path w="3023234" h="337819">
                <a:moveTo>
                  <a:pt x="1091525" y="275904"/>
                </a:moveTo>
                <a:lnTo>
                  <a:pt x="1073005" y="275904"/>
                </a:lnTo>
                <a:lnTo>
                  <a:pt x="1073005" y="83149"/>
                </a:lnTo>
                <a:lnTo>
                  <a:pt x="1091525" y="83149"/>
                </a:lnTo>
                <a:lnTo>
                  <a:pt x="1091525" y="275904"/>
                </a:lnTo>
                <a:close/>
              </a:path>
              <a:path w="3023234" h="337819">
                <a:moveTo>
                  <a:pt x="1200004" y="119054"/>
                </a:moveTo>
                <a:lnTo>
                  <a:pt x="1183367" y="119054"/>
                </a:lnTo>
                <a:lnTo>
                  <a:pt x="1194712" y="103169"/>
                </a:lnTo>
                <a:lnTo>
                  <a:pt x="1209777" y="90330"/>
                </a:lnTo>
                <a:lnTo>
                  <a:pt x="1229023" y="81743"/>
                </a:lnTo>
                <a:lnTo>
                  <a:pt x="1252910" y="78614"/>
                </a:lnTo>
                <a:lnTo>
                  <a:pt x="1285526" y="84531"/>
                </a:lnTo>
                <a:lnTo>
                  <a:pt x="1301828" y="95621"/>
                </a:lnTo>
                <a:lnTo>
                  <a:pt x="1250265" y="95621"/>
                </a:lnTo>
                <a:lnTo>
                  <a:pt x="1223867" y="100736"/>
                </a:lnTo>
                <a:lnTo>
                  <a:pt x="1202643" y="114991"/>
                </a:lnTo>
                <a:lnTo>
                  <a:pt x="1200004" y="119054"/>
                </a:lnTo>
                <a:close/>
              </a:path>
              <a:path w="3023234" h="337819">
                <a:moveTo>
                  <a:pt x="1183367" y="275904"/>
                </a:moveTo>
                <a:lnTo>
                  <a:pt x="1164848" y="275904"/>
                </a:lnTo>
                <a:lnTo>
                  <a:pt x="1164848" y="83149"/>
                </a:lnTo>
                <a:lnTo>
                  <a:pt x="1183367" y="83149"/>
                </a:lnTo>
                <a:lnTo>
                  <a:pt x="1183367" y="119054"/>
                </a:lnTo>
                <a:lnTo>
                  <a:pt x="1200004" y="119054"/>
                </a:lnTo>
                <a:lnTo>
                  <a:pt x="1188505" y="136759"/>
                </a:lnTo>
                <a:lnTo>
                  <a:pt x="1183367" y="164409"/>
                </a:lnTo>
                <a:lnTo>
                  <a:pt x="1183367" y="275904"/>
                </a:lnTo>
                <a:close/>
              </a:path>
              <a:path w="3023234" h="337819">
                <a:moveTo>
                  <a:pt x="1330013" y="275904"/>
                </a:moveTo>
                <a:lnTo>
                  <a:pt x="1311493" y="275904"/>
                </a:lnTo>
                <a:lnTo>
                  <a:pt x="1311493" y="161385"/>
                </a:lnTo>
                <a:lnTo>
                  <a:pt x="1307400" y="134367"/>
                </a:lnTo>
                <a:lnTo>
                  <a:pt x="1295477" y="113621"/>
                </a:lnTo>
                <a:lnTo>
                  <a:pt x="1276255" y="100316"/>
                </a:lnTo>
                <a:lnTo>
                  <a:pt x="1250265" y="95621"/>
                </a:lnTo>
                <a:lnTo>
                  <a:pt x="1301828" y="95621"/>
                </a:lnTo>
                <a:lnTo>
                  <a:pt x="1309745" y="101007"/>
                </a:lnTo>
                <a:lnTo>
                  <a:pt x="1324822" y="126129"/>
                </a:lnTo>
                <a:lnTo>
                  <a:pt x="1330013" y="157983"/>
                </a:lnTo>
                <a:lnTo>
                  <a:pt x="1330013" y="275904"/>
                </a:lnTo>
                <a:close/>
              </a:path>
              <a:path w="3023234" h="337819">
                <a:moveTo>
                  <a:pt x="1475524" y="261542"/>
                </a:moveTo>
                <a:lnTo>
                  <a:pt x="1441443" y="255129"/>
                </a:lnTo>
                <a:lnTo>
                  <a:pt x="1411792" y="236881"/>
                </a:lnTo>
                <a:lnTo>
                  <a:pt x="1390857" y="208286"/>
                </a:lnTo>
                <a:lnTo>
                  <a:pt x="1382926" y="170834"/>
                </a:lnTo>
                <a:lnTo>
                  <a:pt x="1383005" y="169700"/>
                </a:lnTo>
                <a:lnTo>
                  <a:pt x="1390857" y="132348"/>
                </a:lnTo>
                <a:lnTo>
                  <a:pt x="1411792" y="103511"/>
                </a:lnTo>
                <a:lnTo>
                  <a:pt x="1441443" y="85092"/>
                </a:lnTo>
                <a:lnTo>
                  <a:pt x="1475524" y="78614"/>
                </a:lnTo>
                <a:lnTo>
                  <a:pt x="1502134" y="82157"/>
                </a:lnTo>
                <a:lnTo>
                  <a:pt x="1524280" y="91653"/>
                </a:lnTo>
                <a:lnTo>
                  <a:pt x="1530429" y="96377"/>
                </a:lnTo>
                <a:lnTo>
                  <a:pt x="1477414" y="96377"/>
                </a:lnTo>
                <a:lnTo>
                  <a:pt x="1448719" y="101450"/>
                </a:lnTo>
                <a:lnTo>
                  <a:pt x="1425020" y="115984"/>
                </a:lnTo>
                <a:lnTo>
                  <a:pt x="1408904" y="138950"/>
                </a:lnTo>
                <a:lnTo>
                  <a:pt x="1402957" y="169322"/>
                </a:lnTo>
                <a:lnTo>
                  <a:pt x="1403034" y="170456"/>
                </a:lnTo>
                <a:lnTo>
                  <a:pt x="1409010" y="199930"/>
                </a:lnTo>
                <a:lnTo>
                  <a:pt x="1425304" y="223227"/>
                </a:lnTo>
                <a:lnTo>
                  <a:pt x="1449038" y="238375"/>
                </a:lnTo>
                <a:lnTo>
                  <a:pt x="1477414" y="243779"/>
                </a:lnTo>
                <a:lnTo>
                  <a:pt x="1529402" y="243779"/>
                </a:lnTo>
                <a:lnTo>
                  <a:pt x="1523855" y="248172"/>
                </a:lnTo>
                <a:lnTo>
                  <a:pt x="1501869" y="257922"/>
                </a:lnTo>
                <a:lnTo>
                  <a:pt x="1475524" y="261542"/>
                </a:lnTo>
                <a:close/>
              </a:path>
              <a:path w="3023234" h="337819">
                <a:moveTo>
                  <a:pt x="1574548" y="121700"/>
                </a:moveTo>
                <a:lnTo>
                  <a:pt x="1556028" y="121700"/>
                </a:lnTo>
                <a:lnTo>
                  <a:pt x="1556028" y="83149"/>
                </a:lnTo>
                <a:lnTo>
                  <a:pt x="1574548" y="83149"/>
                </a:lnTo>
                <a:lnTo>
                  <a:pt x="1574548" y="121700"/>
                </a:lnTo>
                <a:close/>
              </a:path>
              <a:path w="3023234" h="337819">
                <a:moveTo>
                  <a:pt x="1529402" y="243779"/>
                </a:moveTo>
                <a:lnTo>
                  <a:pt x="1477414" y="243779"/>
                </a:lnTo>
                <a:lnTo>
                  <a:pt x="1506776" y="238487"/>
                </a:lnTo>
                <a:lnTo>
                  <a:pt x="1532311" y="223558"/>
                </a:lnTo>
                <a:lnTo>
                  <a:pt x="1550335" y="200409"/>
                </a:lnTo>
                <a:lnTo>
                  <a:pt x="1557076" y="170834"/>
                </a:lnTo>
                <a:lnTo>
                  <a:pt x="1557076" y="169322"/>
                </a:lnTo>
                <a:lnTo>
                  <a:pt x="1550335" y="139428"/>
                </a:lnTo>
                <a:lnTo>
                  <a:pt x="1532311" y="116314"/>
                </a:lnTo>
                <a:lnTo>
                  <a:pt x="1506776" y="101562"/>
                </a:lnTo>
                <a:lnTo>
                  <a:pt x="1477414" y="96377"/>
                </a:lnTo>
                <a:lnTo>
                  <a:pt x="1530429" y="96377"/>
                </a:lnTo>
                <a:lnTo>
                  <a:pt x="1542174" y="105401"/>
                </a:lnTo>
                <a:lnTo>
                  <a:pt x="1556028" y="121700"/>
                </a:lnTo>
                <a:lnTo>
                  <a:pt x="1574548" y="121700"/>
                </a:lnTo>
                <a:lnTo>
                  <a:pt x="1574548" y="216944"/>
                </a:lnTo>
                <a:lnTo>
                  <a:pt x="1556028" y="216944"/>
                </a:lnTo>
                <a:lnTo>
                  <a:pt x="1541802" y="233958"/>
                </a:lnTo>
                <a:lnTo>
                  <a:pt x="1529402" y="243779"/>
                </a:lnTo>
                <a:close/>
              </a:path>
              <a:path w="3023234" h="337819">
                <a:moveTo>
                  <a:pt x="1539462" y="319747"/>
                </a:moveTo>
                <a:lnTo>
                  <a:pt x="1480437" y="319747"/>
                </a:lnTo>
                <a:lnTo>
                  <a:pt x="1510904" y="315017"/>
                </a:lnTo>
                <a:lnTo>
                  <a:pt x="1534815" y="300897"/>
                </a:lnTo>
                <a:lnTo>
                  <a:pt x="1550435" y="277493"/>
                </a:lnTo>
                <a:lnTo>
                  <a:pt x="1556028" y="244912"/>
                </a:lnTo>
                <a:lnTo>
                  <a:pt x="1556028" y="216944"/>
                </a:lnTo>
                <a:lnTo>
                  <a:pt x="1574548" y="216944"/>
                </a:lnTo>
                <a:lnTo>
                  <a:pt x="1574548" y="246046"/>
                </a:lnTo>
                <a:lnTo>
                  <a:pt x="1572888" y="265883"/>
                </a:lnTo>
                <a:lnTo>
                  <a:pt x="1568075" y="283416"/>
                </a:lnTo>
                <a:lnTo>
                  <a:pt x="1560357" y="298611"/>
                </a:lnTo>
                <a:lnTo>
                  <a:pt x="1549981" y="311432"/>
                </a:lnTo>
                <a:lnTo>
                  <a:pt x="1539462" y="319747"/>
                </a:lnTo>
                <a:close/>
              </a:path>
              <a:path w="3023234" h="337819">
                <a:moveTo>
                  <a:pt x="1480060" y="337133"/>
                </a:moveTo>
                <a:lnTo>
                  <a:pt x="1456408" y="335290"/>
                </a:lnTo>
                <a:lnTo>
                  <a:pt x="1433713" y="329763"/>
                </a:lnTo>
                <a:lnTo>
                  <a:pt x="1412081" y="320550"/>
                </a:lnTo>
                <a:lnTo>
                  <a:pt x="1391619" y="307652"/>
                </a:lnTo>
                <a:lnTo>
                  <a:pt x="1402579" y="292534"/>
                </a:lnTo>
                <a:lnTo>
                  <a:pt x="1420485" y="304280"/>
                </a:lnTo>
                <a:lnTo>
                  <a:pt x="1439524" y="312802"/>
                </a:lnTo>
                <a:lnTo>
                  <a:pt x="1459556" y="317993"/>
                </a:lnTo>
                <a:lnTo>
                  <a:pt x="1480437" y="319747"/>
                </a:lnTo>
                <a:lnTo>
                  <a:pt x="1539462" y="319747"/>
                </a:lnTo>
                <a:lnTo>
                  <a:pt x="1536026" y="322463"/>
                </a:lnTo>
                <a:lnTo>
                  <a:pt x="1519414" y="330519"/>
                </a:lnTo>
                <a:lnTo>
                  <a:pt x="1500605" y="335456"/>
                </a:lnTo>
                <a:lnTo>
                  <a:pt x="1480060" y="337133"/>
                </a:lnTo>
                <a:close/>
              </a:path>
              <a:path w="3023234" h="337819">
                <a:moveTo>
                  <a:pt x="1778264" y="275904"/>
                </a:moveTo>
                <a:lnTo>
                  <a:pt x="1758610" y="275904"/>
                </a:lnTo>
                <a:lnTo>
                  <a:pt x="1758610" y="11338"/>
                </a:lnTo>
                <a:lnTo>
                  <a:pt x="1854610" y="11338"/>
                </a:lnTo>
                <a:lnTo>
                  <a:pt x="1894519" y="16801"/>
                </a:lnTo>
                <a:lnTo>
                  <a:pt x="1919367" y="29480"/>
                </a:lnTo>
                <a:lnTo>
                  <a:pt x="1778264" y="29480"/>
                </a:lnTo>
                <a:lnTo>
                  <a:pt x="1778264" y="159117"/>
                </a:lnTo>
                <a:lnTo>
                  <a:pt x="1915455" y="159117"/>
                </a:lnTo>
                <a:lnTo>
                  <a:pt x="1889098" y="171903"/>
                </a:lnTo>
                <a:lnTo>
                  <a:pt x="1849697" y="177259"/>
                </a:lnTo>
                <a:lnTo>
                  <a:pt x="1778264" y="177259"/>
                </a:lnTo>
                <a:lnTo>
                  <a:pt x="1778264" y="275904"/>
                </a:lnTo>
                <a:close/>
              </a:path>
              <a:path w="3023234" h="337819">
                <a:moveTo>
                  <a:pt x="1915455" y="159117"/>
                </a:moveTo>
                <a:lnTo>
                  <a:pt x="1850830" y="159117"/>
                </a:lnTo>
                <a:lnTo>
                  <a:pt x="1884433" y="154487"/>
                </a:lnTo>
                <a:lnTo>
                  <a:pt x="1910452" y="141354"/>
                </a:lnTo>
                <a:lnTo>
                  <a:pt x="1927259" y="120850"/>
                </a:lnTo>
                <a:lnTo>
                  <a:pt x="1933224" y="94110"/>
                </a:lnTo>
                <a:lnTo>
                  <a:pt x="1933144" y="92976"/>
                </a:lnTo>
                <a:lnTo>
                  <a:pt x="1927401" y="65675"/>
                </a:lnTo>
                <a:lnTo>
                  <a:pt x="1911019" y="45684"/>
                </a:lnTo>
                <a:lnTo>
                  <a:pt x="1885708" y="33560"/>
                </a:lnTo>
                <a:lnTo>
                  <a:pt x="1853098" y="29480"/>
                </a:lnTo>
                <a:lnTo>
                  <a:pt x="1919367" y="29480"/>
                </a:lnTo>
                <a:lnTo>
                  <a:pt x="1925570" y="32645"/>
                </a:lnTo>
                <a:lnTo>
                  <a:pt x="1945708" y="58056"/>
                </a:lnTo>
                <a:lnTo>
                  <a:pt x="1952877" y="92220"/>
                </a:lnTo>
                <a:lnTo>
                  <a:pt x="1952791" y="93354"/>
                </a:lnTo>
                <a:lnTo>
                  <a:pt x="1944515" y="129584"/>
                </a:lnTo>
                <a:lnTo>
                  <a:pt x="1921980" y="155952"/>
                </a:lnTo>
                <a:lnTo>
                  <a:pt x="1915455" y="159117"/>
                </a:lnTo>
                <a:close/>
              </a:path>
              <a:path w="3023234" h="337819">
                <a:moveTo>
                  <a:pt x="2075493" y="320125"/>
                </a:moveTo>
                <a:lnTo>
                  <a:pt x="2036027" y="320125"/>
                </a:lnTo>
                <a:lnTo>
                  <a:pt x="2049899" y="317769"/>
                </a:lnTo>
                <a:lnTo>
                  <a:pt x="2061964" y="310062"/>
                </a:lnTo>
                <a:lnTo>
                  <a:pt x="2072966" y="296048"/>
                </a:lnTo>
                <a:lnTo>
                  <a:pt x="2083649" y="274771"/>
                </a:lnTo>
                <a:lnTo>
                  <a:pt x="1991051" y="83149"/>
                </a:lnTo>
                <a:lnTo>
                  <a:pt x="2012594" y="83149"/>
                </a:lnTo>
                <a:lnTo>
                  <a:pt x="2092720" y="255495"/>
                </a:lnTo>
                <a:lnTo>
                  <a:pt x="2110535" y="255495"/>
                </a:lnTo>
                <a:lnTo>
                  <a:pt x="2099145" y="282708"/>
                </a:lnTo>
                <a:lnTo>
                  <a:pt x="2085810" y="308332"/>
                </a:lnTo>
                <a:lnTo>
                  <a:pt x="2075493" y="320125"/>
                </a:lnTo>
                <a:close/>
              </a:path>
              <a:path w="3023234" h="337819">
                <a:moveTo>
                  <a:pt x="2110535" y="255495"/>
                </a:moveTo>
                <a:lnTo>
                  <a:pt x="2092720" y="255495"/>
                </a:lnTo>
                <a:lnTo>
                  <a:pt x="2162263" y="83149"/>
                </a:lnTo>
                <a:lnTo>
                  <a:pt x="2182672" y="83149"/>
                </a:lnTo>
                <a:lnTo>
                  <a:pt x="2110535" y="255495"/>
                </a:lnTo>
                <a:close/>
              </a:path>
              <a:path w="3023234" h="337819">
                <a:moveTo>
                  <a:pt x="2034893" y="337511"/>
                </a:moveTo>
                <a:lnTo>
                  <a:pt x="2024517" y="337009"/>
                </a:lnTo>
                <a:lnTo>
                  <a:pt x="2015098" y="335479"/>
                </a:lnTo>
                <a:lnTo>
                  <a:pt x="2006033" y="332887"/>
                </a:lnTo>
                <a:lnTo>
                  <a:pt x="1996720" y="329196"/>
                </a:lnTo>
                <a:lnTo>
                  <a:pt x="2003145" y="312944"/>
                </a:lnTo>
                <a:lnTo>
                  <a:pt x="2010568" y="316139"/>
                </a:lnTo>
                <a:lnTo>
                  <a:pt x="2018027" y="318377"/>
                </a:lnTo>
                <a:lnTo>
                  <a:pt x="2026265" y="319694"/>
                </a:lnTo>
                <a:lnTo>
                  <a:pt x="2036027" y="320125"/>
                </a:lnTo>
                <a:lnTo>
                  <a:pt x="2075493" y="320125"/>
                </a:lnTo>
                <a:lnTo>
                  <a:pt x="2070987" y="325274"/>
                </a:lnTo>
                <a:lnTo>
                  <a:pt x="2054180" y="334635"/>
                </a:lnTo>
                <a:lnTo>
                  <a:pt x="2034893" y="337511"/>
                </a:lnTo>
                <a:close/>
              </a:path>
              <a:path w="3023234" h="337819">
                <a:moveTo>
                  <a:pt x="2263176" y="83149"/>
                </a:moveTo>
                <a:lnTo>
                  <a:pt x="2244656" y="83149"/>
                </a:lnTo>
                <a:lnTo>
                  <a:pt x="2244656" y="21543"/>
                </a:lnTo>
                <a:lnTo>
                  <a:pt x="2263176" y="21543"/>
                </a:lnTo>
                <a:lnTo>
                  <a:pt x="2263176" y="83149"/>
                </a:lnTo>
                <a:close/>
              </a:path>
              <a:path w="3023234" h="337819">
                <a:moveTo>
                  <a:pt x="2330829" y="100157"/>
                </a:moveTo>
                <a:lnTo>
                  <a:pt x="2216688" y="100157"/>
                </a:lnTo>
                <a:lnTo>
                  <a:pt x="2216688" y="83149"/>
                </a:lnTo>
                <a:lnTo>
                  <a:pt x="2330829" y="83149"/>
                </a:lnTo>
                <a:lnTo>
                  <a:pt x="2330829" y="100157"/>
                </a:lnTo>
                <a:close/>
              </a:path>
              <a:path w="3023234" h="337819">
                <a:moveTo>
                  <a:pt x="2298704" y="279306"/>
                </a:moveTo>
                <a:lnTo>
                  <a:pt x="2277662" y="276194"/>
                </a:lnTo>
                <a:lnTo>
                  <a:pt x="2260483" y="266597"/>
                </a:lnTo>
                <a:lnTo>
                  <a:pt x="2248902" y="250127"/>
                </a:lnTo>
                <a:lnTo>
                  <a:pt x="2244656" y="226393"/>
                </a:lnTo>
                <a:lnTo>
                  <a:pt x="2244656" y="100157"/>
                </a:lnTo>
                <a:lnTo>
                  <a:pt x="2263176" y="100157"/>
                </a:lnTo>
                <a:lnTo>
                  <a:pt x="2263176" y="224503"/>
                </a:lnTo>
                <a:lnTo>
                  <a:pt x="2266064" y="241989"/>
                </a:lnTo>
                <a:lnTo>
                  <a:pt x="2274089" y="253558"/>
                </a:lnTo>
                <a:lnTo>
                  <a:pt x="2286296" y="259954"/>
                </a:lnTo>
                <a:lnTo>
                  <a:pt x="2301727" y="261920"/>
                </a:lnTo>
                <a:lnTo>
                  <a:pt x="2330074" y="261920"/>
                </a:lnTo>
                <a:lnTo>
                  <a:pt x="2330074" y="272503"/>
                </a:lnTo>
                <a:lnTo>
                  <a:pt x="2322727" y="275479"/>
                </a:lnTo>
                <a:lnTo>
                  <a:pt x="2315239" y="277605"/>
                </a:lnTo>
                <a:lnTo>
                  <a:pt x="2307326" y="278881"/>
                </a:lnTo>
                <a:lnTo>
                  <a:pt x="2298704" y="279306"/>
                </a:lnTo>
                <a:close/>
              </a:path>
              <a:path w="3023234" h="337819">
                <a:moveTo>
                  <a:pt x="2330074" y="261920"/>
                </a:moveTo>
                <a:lnTo>
                  <a:pt x="2301727" y="261920"/>
                </a:lnTo>
                <a:lnTo>
                  <a:pt x="2308601" y="261548"/>
                </a:lnTo>
                <a:lnTo>
                  <a:pt x="2315333" y="260361"/>
                </a:lnTo>
                <a:lnTo>
                  <a:pt x="2322349" y="258253"/>
                </a:lnTo>
                <a:lnTo>
                  <a:pt x="2330074" y="255117"/>
                </a:lnTo>
                <a:lnTo>
                  <a:pt x="2330074" y="261920"/>
                </a:lnTo>
                <a:close/>
              </a:path>
              <a:path w="3023234" h="337819">
                <a:moveTo>
                  <a:pt x="2404152" y="275904"/>
                </a:moveTo>
                <a:lnTo>
                  <a:pt x="2385632" y="275904"/>
                </a:lnTo>
                <a:lnTo>
                  <a:pt x="2385632" y="0"/>
                </a:lnTo>
                <a:lnTo>
                  <a:pt x="2404152" y="0"/>
                </a:lnTo>
                <a:lnTo>
                  <a:pt x="2404152" y="119054"/>
                </a:lnTo>
                <a:lnTo>
                  <a:pt x="2420789" y="119054"/>
                </a:lnTo>
                <a:lnTo>
                  <a:pt x="2409290" y="136759"/>
                </a:lnTo>
                <a:lnTo>
                  <a:pt x="2404152" y="164409"/>
                </a:lnTo>
                <a:lnTo>
                  <a:pt x="2404152" y="275904"/>
                </a:lnTo>
                <a:close/>
              </a:path>
              <a:path w="3023234" h="337819">
                <a:moveTo>
                  <a:pt x="2420789" y="119054"/>
                </a:moveTo>
                <a:lnTo>
                  <a:pt x="2404152" y="119054"/>
                </a:lnTo>
                <a:lnTo>
                  <a:pt x="2415497" y="103169"/>
                </a:lnTo>
                <a:lnTo>
                  <a:pt x="2430562" y="90330"/>
                </a:lnTo>
                <a:lnTo>
                  <a:pt x="2449808" y="81743"/>
                </a:lnTo>
                <a:lnTo>
                  <a:pt x="2473695" y="78614"/>
                </a:lnTo>
                <a:lnTo>
                  <a:pt x="2506311" y="84531"/>
                </a:lnTo>
                <a:lnTo>
                  <a:pt x="2522613" y="95621"/>
                </a:lnTo>
                <a:lnTo>
                  <a:pt x="2471050" y="95621"/>
                </a:lnTo>
                <a:lnTo>
                  <a:pt x="2444652" y="100736"/>
                </a:lnTo>
                <a:lnTo>
                  <a:pt x="2423428" y="114991"/>
                </a:lnTo>
                <a:lnTo>
                  <a:pt x="2420789" y="119054"/>
                </a:lnTo>
                <a:close/>
              </a:path>
              <a:path w="3023234" h="337819">
                <a:moveTo>
                  <a:pt x="2550797" y="275904"/>
                </a:moveTo>
                <a:lnTo>
                  <a:pt x="2532278" y="275904"/>
                </a:lnTo>
                <a:lnTo>
                  <a:pt x="2532278" y="161385"/>
                </a:lnTo>
                <a:lnTo>
                  <a:pt x="2528185" y="134367"/>
                </a:lnTo>
                <a:lnTo>
                  <a:pt x="2516262" y="113621"/>
                </a:lnTo>
                <a:lnTo>
                  <a:pt x="2497040" y="100316"/>
                </a:lnTo>
                <a:lnTo>
                  <a:pt x="2471050" y="95621"/>
                </a:lnTo>
                <a:lnTo>
                  <a:pt x="2522613" y="95621"/>
                </a:lnTo>
                <a:lnTo>
                  <a:pt x="2530530" y="101007"/>
                </a:lnTo>
                <a:lnTo>
                  <a:pt x="2545607" y="126129"/>
                </a:lnTo>
                <a:lnTo>
                  <a:pt x="2550797" y="157983"/>
                </a:lnTo>
                <a:lnTo>
                  <a:pt x="2550797" y="275904"/>
                </a:lnTo>
                <a:close/>
              </a:path>
              <a:path w="3023234" h="337819">
                <a:moveTo>
                  <a:pt x="2701600" y="280440"/>
                </a:moveTo>
                <a:lnTo>
                  <a:pt x="2662110" y="272391"/>
                </a:lnTo>
                <a:lnTo>
                  <a:pt x="2630876" y="250629"/>
                </a:lnTo>
                <a:lnTo>
                  <a:pt x="2610343" y="218733"/>
                </a:lnTo>
                <a:lnTo>
                  <a:pt x="2602955" y="180283"/>
                </a:lnTo>
                <a:lnTo>
                  <a:pt x="2602955" y="179527"/>
                </a:lnTo>
                <a:lnTo>
                  <a:pt x="2610408" y="140958"/>
                </a:lnTo>
                <a:lnTo>
                  <a:pt x="2631112" y="108802"/>
                </a:lnTo>
                <a:lnTo>
                  <a:pt x="2662589" y="86781"/>
                </a:lnTo>
                <a:lnTo>
                  <a:pt x="2702356" y="78614"/>
                </a:lnTo>
                <a:lnTo>
                  <a:pt x="2741846" y="86663"/>
                </a:lnTo>
                <a:lnTo>
                  <a:pt x="2755247" y="95999"/>
                </a:lnTo>
                <a:lnTo>
                  <a:pt x="2701600" y="95999"/>
                </a:lnTo>
                <a:lnTo>
                  <a:pt x="2670024" y="102554"/>
                </a:lnTo>
                <a:lnTo>
                  <a:pt x="2645144" y="120377"/>
                </a:lnTo>
                <a:lnTo>
                  <a:pt x="2628839" y="146704"/>
                </a:lnTo>
                <a:lnTo>
                  <a:pt x="2622986" y="178771"/>
                </a:lnTo>
                <a:lnTo>
                  <a:pt x="2622986" y="179527"/>
                </a:lnTo>
                <a:lnTo>
                  <a:pt x="2629116" y="212190"/>
                </a:lnTo>
                <a:lnTo>
                  <a:pt x="2645947" y="238723"/>
                </a:lnTo>
                <a:lnTo>
                  <a:pt x="2671140" y="256540"/>
                </a:lnTo>
                <a:lnTo>
                  <a:pt x="2702356" y="263054"/>
                </a:lnTo>
                <a:lnTo>
                  <a:pt x="2754544" y="263054"/>
                </a:lnTo>
                <a:lnTo>
                  <a:pt x="2741368" y="272273"/>
                </a:lnTo>
                <a:lnTo>
                  <a:pt x="2701600" y="280440"/>
                </a:lnTo>
                <a:close/>
              </a:path>
              <a:path w="3023234" h="337819">
                <a:moveTo>
                  <a:pt x="2754544" y="263054"/>
                </a:moveTo>
                <a:lnTo>
                  <a:pt x="2702356" y="263054"/>
                </a:lnTo>
                <a:lnTo>
                  <a:pt x="2733933" y="256499"/>
                </a:lnTo>
                <a:lnTo>
                  <a:pt x="2758813" y="238676"/>
                </a:lnTo>
                <a:lnTo>
                  <a:pt x="2775118" y="212349"/>
                </a:lnTo>
                <a:lnTo>
                  <a:pt x="2780970" y="180283"/>
                </a:lnTo>
                <a:lnTo>
                  <a:pt x="2780970" y="179527"/>
                </a:lnTo>
                <a:lnTo>
                  <a:pt x="2774840" y="146863"/>
                </a:lnTo>
                <a:lnTo>
                  <a:pt x="2758010" y="120330"/>
                </a:lnTo>
                <a:lnTo>
                  <a:pt x="2732817" y="102513"/>
                </a:lnTo>
                <a:lnTo>
                  <a:pt x="2701600" y="95999"/>
                </a:lnTo>
                <a:lnTo>
                  <a:pt x="2755247" y="95999"/>
                </a:lnTo>
                <a:lnTo>
                  <a:pt x="2773081" y="108424"/>
                </a:lnTo>
                <a:lnTo>
                  <a:pt x="2793614" y="140320"/>
                </a:lnTo>
                <a:lnTo>
                  <a:pt x="2801002" y="178771"/>
                </a:lnTo>
                <a:lnTo>
                  <a:pt x="2801002" y="179527"/>
                </a:lnTo>
                <a:lnTo>
                  <a:pt x="2793549" y="218096"/>
                </a:lnTo>
                <a:lnTo>
                  <a:pt x="2772844" y="250251"/>
                </a:lnTo>
                <a:lnTo>
                  <a:pt x="2754544" y="263054"/>
                </a:lnTo>
                <a:close/>
              </a:path>
              <a:path w="3023234" h="337819">
                <a:moveTo>
                  <a:pt x="2893229" y="119054"/>
                </a:moveTo>
                <a:lnTo>
                  <a:pt x="2876592" y="119054"/>
                </a:lnTo>
                <a:lnTo>
                  <a:pt x="2887937" y="103169"/>
                </a:lnTo>
                <a:lnTo>
                  <a:pt x="2903002" y="90330"/>
                </a:lnTo>
                <a:lnTo>
                  <a:pt x="2922248" y="81743"/>
                </a:lnTo>
                <a:lnTo>
                  <a:pt x="2946135" y="78614"/>
                </a:lnTo>
                <a:lnTo>
                  <a:pt x="2978751" y="84531"/>
                </a:lnTo>
                <a:lnTo>
                  <a:pt x="2995053" y="95621"/>
                </a:lnTo>
                <a:lnTo>
                  <a:pt x="2943490" y="95621"/>
                </a:lnTo>
                <a:lnTo>
                  <a:pt x="2917092" y="100736"/>
                </a:lnTo>
                <a:lnTo>
                  <a:pt x="2895868" y="114991"/>
                </a:lnTo>
                <a:lnTo>
                  <a:pt x="2893229" y="119054"/>
                </a:lnTo>
                <a:close/>
              </a:path>
              <a:path w="3023234" h="337819">
                <a:moveTo>
                  <a:pt x="2876592" y="275904"/>
                </a:moveTo>
                <a:lnTo>
                  <a:pt x="2858072" y="275904"/>
                </a:lnTo>
                <a:lnTo>
                  <a:pt x="2858072" y="83149"/>
                </a:lnTo>
                <a:lnTo>
                  <a:pt x="2876592" y="83149"/>
                </a:lnTo>
                <a:lnTo>
                  <a:pt x="2876592" y="119054"/>
                </a:lnTo>
                <a:lnTo>
                  <a:pt x="2893229" y="119054"/>
                </a:lnTo>
                <a:lnTo>
                  <a:pt x="2881730" y="136759"/>
                </a:lnTo>
                <a:lnTo>
                  <a:pt x="2876592" y="164409"/>
                </a:lnTo>
                <a:lnTo>
                  <a:pt x="2876592" y="275904"/>
                </a:lnTo>
                <a:close/>
              </a:path>
              <a:path w="3023234" h="337819">
                <a:moveTo>
                  <a:pt x="3023237" y="275904"/>
                </a:moveTo>
                <a:lnTo>
                  <a:pt x="3004718" y="275904"/>
                </a:lnTo>
                <a:lnTo>
                  <a:pt x="3004718" y="161385"/>
                </a:lnTo>
                <a:lnTo>
                  <a:pt x="3000625" y="134367"/>
                </a:lnTo>
                <a:lnTo>
                  <a:pt x="2988702" y="113621"/>
                </a:lnTo>
                <a:lnTo>
                  <a:pt x="2969480" y="100316"/>
                </a:lnTo>
                <a:lnTo>
                  <a:pt x="2943490" y="95621"/>
                </a:lnTo>
                <a:lnTo>
                  <a:pt x="2995053" y="95621"/>
                </a:lnTo>
                <a:lnTo>
                  <a:pt x="3002970" y="101007"/>
                </a:lnTo>
                <a:lnTo>
                  <a:pt x="3018047" y="126129"/>
                </a:lnTo>
                <a:lnTo>
                  <a:pt x="3023237" y="157983"/>
                </a:lnTo>
                <a:lnTo>
                  <a:pt x="3023237" y="27590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28262" y="2275242"/>
            <a:ext cx="3855257" cy="3381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49335" y="1885369"/>
            <a:ext cx="3803800" cy="160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6488" y="2275243"/>
            <a:ext cx="3911677" cy="3385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0843" y="1885369"/>
            <a:ext cx="3842740" cy="160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8283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2227" y="1163203"/>
            <a:ext cx="4911543" cy="247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3765" y="4040150"/>
            <a:ext cx="1339273" cy="160804"/>
          </a:xfrm>
          <a:custGeom>
            <a:avLst/>
            <a:gdLst/>
            <a:ahLst/>
            <a:cxnLst/>
            <a:rect l="l" t="t" r="r" b="b"/>
            <a:pathLst>
              <a:path w="1104900" h="182245">
                <a:moveTo>
                  <a:pt x="30426" y="179039"/>
                </a:moveTo>
                <a:lnTo>
                  <a:pt x="0" y="179039"/>
                </a:lnTo>
                <a:lnTo>
                  <a:pt x="0" y="3017"/>
                </a:lnTo>
                <a:lnTo>
                  <a:pt x="32941" y="3017"/>
                </a:lnTo>
                <a:lnTo>
                  <a:pt x="65304" y="53309"/>
                </a:lnTo>
                <a:lnTo>
                  <a:pt x="30426" y="53309"/>
                </a:lnTo>
                <a:lnTo>
                  <a:pt x="30426" y="179039"/>
                </a:lnTo>
                <a:close/>
              </a:path>
              <a:path w="1104900" h="182245">
                <a:moveTo>
                  <a:pt x="119677" y="86250"/>
                </a:moveTo>
                <a:lnTo>
                  <a:pt x="86502" y="86250"/>
                </a:lnTo>
                <a:lnTo>
                  <a:pt x="140063" y="3017"/>
                </a:lnTo>
                <a:lnTo>
                  <a:pt x="173004" y="3017"/>
                </a:lnTo>
                <a:lnTo>
                  <a:pt x="173004" y="52806"/>
                </a:lnTo>
                <a:lnTo>
                  <a:pt x="142074" y="52806"/>
                </a:lnTo>
                <a:lnTo>
                  <a:pt x="119677" y="86250"/>
                </a:lnTo>
                <a:close/>
              </a:path>
              <a:path w="1104900" h="182245">
                <a:moveTo>
                  <a:pt x="173004" y="179039"/>
                </a:moveTo>
                <a:lnTo>
                  <a:pt x="142074" y="179039"/>
                </a:lnTo>
                <a:lnTo>
                  <a:pt x="142074" y="52806"/>
                </a:lnTo>
                <a:lnTo>
                  <a:pt x="173004" y="52806"/>
                </a:lnTo>
                <a:lnTo>
                  <a:pt x="173004" y="179039"/>
                </a:lnTo>
                <a:close/>
              </a:path>
              <a:path w="1104900" h="182245">
                <a:moveTo>
                  <a:pt x="86502" y="135788"/>
                </a:moveTo>
                <a:lnTo>
                  <a:pt x="85496" y="135788"/>
                </a:lnTo>
                <a:lnTo>
                  <a:pt x="30426" y="53309"/>
                </a:lnTo>
                <a:lnTo>
                  <a:pt x="65304" y="53309"/>
                </a:lnTo>
                <a:lnTo>
                  <a:pt x="86502" y="86250"/>
                </a:lnTo>
                <a:lnTo>
                  <a:pt x="119677" y="86250"/>
                </a:lnTo>
                <a:lnTo>
                  <a:pt x="86502" y="135788"/>
                </a:lnTo>
                <a:close/>
              </a:path>
              <a:path w="1104900" h="182245">
                <a:moveTo>
                  <a:pt x="226062" y="79712"/>
                </a:moveTo>
                <a:lnTo>
                  <a:pt x="253338" y="45066"/>
                </a:lnTo>
                <a:lnTo>
                  <a:pt x="268307" y="44256"/>
                </a:lnTo>
                <a:lnTo>
                  <a:pt x="293972" y="48032"/>
                </a:lnTo>
                <a:lnTo>
                  <a:pt x="312187" y="58998"/>
                </a:lnTo>
                <a:lnTo>
                  <a:pt x="319842" y="71414"/>
                </a:lnTo>
                <a:lnTo>
                  <a:pt x="264032" y="71414"/>
                </a:lnTo>
                <a:lnTo>
                  <a:pt x="253538" y="72003"/>
                </a:lnTo>
                <a:lnTo>
                  <a:pt x="244010" y="73677"/>
                </a:lnTo>
                <a:lnTo>
                  <a:pt x="235001" y="76294"/>
                </a:lnTo>
                <a:lnTo>
                  <a:pt x="226062" y="79712"/>
                </a:lnTo>
                <a:close/>
              </a:path>
              <a:path w="1104900" h="182245">
                <a:moveTo>
                  <a:pt x="326646" y="102344"/>
                </a:moveTo>
                <a:lnTo>
                  <a:pt x="296722" y="102344"/>
                </a:lnTo>
                <a:lnTo>
                  <a:pt x="296660" y="99472"/>
                </a:lnTo>
                <a:lnTo>
                  <a:pt x="294585" y="87645"/>
                </a:lnTo>
                <a:lnTo>
                  <a:pt x="288298" y="78738"/>
                </a:lnTo>
                <a:lnTo>
                  <a:pt x="278051" y="73273"/>
                </a:lnTo>
                <a:lnTo>
                  <a:pt x="264032" y="71414"/>
                </a:lnTo>
                <a:lnTo>
                  <a:pt x="319842" y="71414"/>
                </a:lnTo>
                <a:lnTo>
                  <a:pt x="323047" y="76612"/>
                </a:lnTo>
                <a:lnTo>
                  <a:pt x="326611" y="100100"/>
                </a:lnTo>
                <a:lnTo>
                  <a:pt x="326646" y="102344"/>
                </a:lnTo>
                <a:close/>
              </a:path>
              <a:path w="1104900" h="182245">
                <a:moveTo>
                  <a:pt x="253471" y="181805"/>
                </a:moveTo>
                <a:lnTo>
                  <a:pt x="235476" y="179149"/>
                </a:lnTo>
                <a:lnTo>
                  <a:pt x="220404" y="171307"/>
                </a:lnTo>
                <a:lnTo>
                  <a:pt x="210047" y="158466"/>
                </a:lnTo>
                <a:lnTo>
                  <a:pt x="206197" y="140817"/>
                </a:lnTo>
                <a:lnTo>
                  <a:pt x="206197" y="140314"/>
                </a:lnTo>
                <a:lnTo>
                  <a:pt x="210255" y="121105"/>
                </a:lnTo>
                <a:lnTo>
                  <a:pt x="221504" y="107530"/>
                </a:lnTo>
                <a:lnTo>
                  <a:pt x="238553" y="99472"/>
                </a:lnTo>
                <a:lnTo>
                  <a:pt x="260009" y="96812"/>
                </a:lnTo>
                <a:lnTo>
                  <a:pt x="271085" y="97216"/>
                </a:lnTo>
                <a:lnTo>
                  <a:pt x="280535" y="98352"/>
                </a:lnTo>
                <a:lnTo>
                  <a:pt x="288900" y="100100"/>
                </a:lnTo>
                <a:lnTo>
                  <a:pt x="296722" y="102344"/>
                </a:lnTo>
                <a:lnTo>
                  <a:pt x="326646" y="102344"/>
                </a:lnTo>
                <a:lnTo>
                  <a:pt x="326646" y="118186"/>
                </a:lnTo>
                <a:lnTo>
                  <a:pt x="266799" y="118186"/>
                </a:lnTo>
                <a:lnTo>
                  <a:pt x="253982" y="119604"/>
                </a:lnTo>
                <a:lnTo>
                  <a:pt x="244419" y="123686"/>
                </a:lnTo>
                <a:lnTo>
                  <a:pt x="238439" y="130173"/>
                </a:lnTo>
                <a:lnTo>
                  <a:pt x="236372" y="138805"/>
                </a:lnTo>
                <a:lnTo>
                  <a:pt x="236372" y="139308"/>
                </a:lnTo>
                <a:lnTo>
                  <a:pt x="238364" y="147677"/>
                </a:lnTo>
                <a:lnTo>
                  <a:pt x="243821" y="153830"/>
                </a:lnTo>
                <a:lnTo>
                  <a:pt x="251966" y="157626"/>
                </a:lnTo>
                <a:lnTo>
                  <a:pt x="262021" y="158922"/>
                </a:lnTo>
                <a:lnTo>
                  <a:pt x="326646" y="158922"/>
                </a:lnTo>
                <a:lnTo>
                  <a:pt x="326646" y="162694"/>
                </a:lnTo>
                <a:lnTo>
                  <a:pt x="296471" y="162694"/>
                </a:lnTo>
                <a:lnTo>
                  <a:pt x="288762" y="170242"/>
                </a:lnTo>
                <a:lnTo>
                  <a:pt x="279120" y="176304"/>
                </a:lnTo>
                <a:lnTo>
                  <a:pt x="267404" y="180340"/>
                </a:lnTo>
                <a:lnTo>
                  <a:pt x="253471" y="181805"/>
                </a:lnTo>
                <a:close/>
              </a:path>
              <a:path w="1104900" h="182245">
                <a:moveTo>
                  <a:pt x="326646" y="158922"/>
                </a:moveTo>
                <a:lnTo>
                  <a:pt x="262021" y="158922"/>
                </a:lnTo>
                <a:lnTo>
                  <a:pt x="276008" y="156895"/>
                </a:lnTo>
                <a:lnTo>
                  <a:pt x="287167" y="151190"/>
                </a:lnTo>
                <a:lnTo>
                  <a:pt x="294553" y="142373"/>
                </a:lnTo>
                <a:lnTo>
                  <a:pt x="297225" y="131010"/>
                </a:lnTo>
                <a:lnTo>
                  <a:pt x="297225" y="123466"/>
                </a:lnTo>
                <a:lnTo>
                  <a:pt x="290844" y="121368"/>
                </a:lnTo>
                <a:lnTo>
                  <a:pt x="283521" y="119694"/>
                </a:lnTo>
                <a:lnTo>
                  <a:pt x="275442" y="118586"/>
                </a:lnTo>
                <a:lnTo>
                  <a:pt x="266799" y="118186"/>
                </a:lnTo>
                <a:lnTo>
                  <a:pt x="326646" y="118186"/>
                </a:lnTo>
                <a:lnTo>
                  <a:pt x="326646" y="158922"/>
                </a:lnTo>
                <a:close/>
              </a:path>
              <a:path w="1104900" h="182245">
                <a:moveTo>
                  <a:pt x="326646" y="179039"/>
                </a:moveTo>
                <a:lnTo>
                  <a:pt x="296471" y="179039"/>
                </a:lnTo>
                <a:lnTo>
                  <a:pt x="296471" y="162694"/>
                </a:lnTo>
                <a:lnTo>
                  <a:pt x="326646" y="162694"/>
                </a:lnTo>
                <a:lnTo>
                  <a:pt x="326646" y="179039"/>
                </a:lnTo>
                <a:close/>
              </a:path>
              <a:path w="1104900" h="182245">
                <a:moveTo>
                  <a:pt x="424967" y="182057"/>
                </a:moveTo>
                <a:lnTo>
                  <a:pt x="397585" y="176634"/>
                </a:lnTo>
                <a:lnTo>
                  <a:pt x="375838" y="161877"/>
                </a:lnTo>
                <a:lnTo>
                  <a:pt x="361493" y="140047"/>
                </a:lnTo>
                <a:lnTo>
                  <a:pt x="356318" y="113408"/>
                </a:lnTo>
                <a:lnTo>
                  <a:pt x="356416" y="112402"/>
                </a:lnTo>
                <a:lnTo>
                  <a:pt x="361497" y="86148"/>
                </a:lnTo>
                <a:lnTo>
                  <a:pt x="375869" y="64059"/>
                </a:lnTo>
                <a:lnTo>
                  <a:pt x="397691" y="49042"/>
                </a:lnTo>
                <a:lnTo>
                  <a:pt x="425218" y="43502"/>
                </a:lnTo>
                <a:lnTo>
                  <a:pt x="442384" y="45168"/>
                </a:lnTo>
                <a:lnTo>
                  <a:pt x="456557" y="49851"/>
                </a:lnTo>
                <a:lnTo>
                  <a:pt x="468324" y="57081"/>
                </a:lnTo>
                <a:lnTo>
                  <a:pt x="478276" y="66385"/>
                </a:lnTo>
                <a:lnTo>
                  <a:pt x="474784" y="70157"/>
                </a:lnTo>
                <a:lnTo>
                  <a:pt x="424967" y="70157"/>
                </a:lnTo>
                <a:lnTo>
                  <a:pt x="409659" y="73504"/>
                </a:lnTo>
                <a:lnTo>
                  <a:pt x="397558" y="82604"/>
                </a:lnTo>
                <a:lnTo>
                  <a:pt x="389605" y="96042"/>
                </a:lnTo>
                <a:lnTo>
                  <a:pt x="386745" y="112402"/>
                </a:lnTo>
                <a:lnTo>
                  <a:pt x="386833" y="113408"/>
                </a:lnTo>
                <a:lnTo>
                  <a:pt x="389664" y="129556"/>
                </a:lnTo>
                <a:lnTo>
                  <a:pt x="397841" y="143143"/>
                </a:lnTo>
                <a:lnTo>
                  <a:pt x="410402" y="152298"/>
                </a:lnTo>
                <a:lnTo>
                  <a:pt x="426476" y="155653"/>
                </a:lnTo>
                <a:lnTo>
                  <a:pt x="477753" y="155653"/>
                </a:lnTo>
                <a:lnTo>
                  <a:pt x="479282" y="157162"/>
                </a:lnTo>
                <a:lnTo>
                  <a:pt x="468921" y="167205"/>
                </a:lnTo>
                <a:lnTo>
                  <a:pt x="456934" y="175079"/>
                </a:lnTo>
                <a:lnTo>
                  <a:pt x="442542" y="180218"/>
                </a:lnTo>
                <a:lnTo>
                  <a:pt x="424967" y="182057"/>
                </a:lnTo>
                <a:close/>
              </a:path>
              <a:path w="1104900" h="182245">
                <a:moveTo>
                  <a:pt x="459417" y="86753"/>
                </a:moveTo>
                <a:lnTo>
                  <a:pt x="452266" y="80023"/>
                </a:lnTo>
                <a:lnTo>
                  <a:pt x="444455" y="74777"/>
                </a:lnTo>
                <a:lnTo>
                  <a:pt x="435512" y="71371"/>
                </a:lnTo>
                <a:lnTo>
                  <a:pt x="424967" y="70157"/>
                </a:lnTo>
                <a:lnTo>
                  <a:pt x="474784" y="70157"/>
                </a:lnTo>
                <a:lnTo>
                  <a:pt x="459417" y="86753"/>
                </a:lnTo>
                <a:close/>
              </a:path>
              <a:path w="1104900" h="182245">
                <a:moveTo>
                  <a:pt x="477753" y="155653"/>
                </a:moveTo>
                <a:lnTo>
                  <a:pt x="426476" y="155653"/>
                </a:lnTo>
                <a:lnTo>
                  <a:pt x="436562" y="154439"/>
                </a:lnTo>
                <a:lnTo>
                  <a:pt x="445492" y="151033"/>
                </a:lnTo>
                <a:lnTo>
                  <a:pt x="453527" y="145787"/>
                </a:lnTo>
                <a:lnTo>
                  <a:pt x="460926" y="139057"/>
                </a:lnTo>
                <a:lnTo>
                  <a:pt x="477753" y="155653"/>
                </a:lnTo>
                <a:close/>
              </a:path>
              <a:path w="1104900" h="182245">
                <a:moveTo>
                  <a:pt x="669889" y="182057"/>
                </a:moveTo>
                <a:lnTo>
                  <a:pt x="632740" y="174878"/>
                </a:lnTo>
                <a:lnTo>
                  <a:pt x="603724" y="155370"/>
                </a:lnTo>
                <a:lnTo>
                  <a:pt x="584844" y="126574"/>
                </a:lnTo>
                <a:lnTo>
                  <a:pt x="578106" y="91531"/>
                </a:lnTo>
                <a:lnTo>
                  <a:pt x="578204" y="90525"/>
                </a:lnTo>
                <a:lnTo>
                  <a:pt x="584923" y="55906"/>
                </a:lnTo>
                <a:lnTo>
                  <a:pt x="603975" y="26937"/>
                </a:lnTo>
                <a:lnTo>
                  <a:pt x="633164" y="7256"/>
                </a:lnTo>
                <a:lnTo>
                  <a:pt x="670392" y="0"/>
                </a:lnTo>
                <a:lnTo>
                  <a:pt x="707541" y="7178"/>
                </a:lnTo>
                <a:lnTo>
                  <a:pt x="736557" y="26686"/>
                </a:lnTo>
                <a:lnTo>
                  <a:pt x="737691" y="28414"/>
                </a:lnTo>
                <a:lnTo>
                  <a:pt x="669889" y="28414"/>
                </a:lnTo>
                <a:lnTo>
                  <a:pt x="645871" y="33310"/>
                </a:lnTo>
                <a:lnTo>
                  <a:pt x="627109" y="46645"/>
                </a:lnTo>
                <a:lnTo>
                  <a:pt x="614902" y="66393"/>
                </a:lnTo>
                <a:lnTo>
                  <a:pt x="610544" y="90525"/>
                </a:lnTo>
                <a:lnTo>
                  <a:pt x="610637" y="91531"/>
                </a:lnTo>
                <a:lnTo>
                  <a:pt x="614980" y="115239"/>
                </a:lnTo>
                <a:lnTo>
                  <a:pt x="627361" y="135159"/>
                </a:lnTo>
                <a:lnTo>
                  <a:pt x="646295" y="148667"/>
                </a:lnTo>
                <a:lnTo>
                  <a:pt x="670392" y="153642"/>
                </a:lnTo>
                <a:lnTo>
                  <a:pt x="737277" y="153642"/>
                </a:lnTo>
                <a:lnTo>
                  <a:pt x="736306" y="155119"/>
                </a:lnTo>
                <a:lnTo>
                  <a:pt x="707117" y="174800"/>
                </a:lnTo>
                <a:lnTo>
                  <a:pt x="669889" y="182057"/>
                </a:lnTo>
                <a:close/>
              </a:path>
              <a:path w="1104900" h="182245">
                <a:moveTo>
                  <a:pt x="737277" y="153642"/>
                </a:moveTo>
                <a:lnTo>
                  <a:pt x="670392" y="153642"/>
                </a:lnTo>
                <a:lnTo>
                  <a:pt x="694410" y="148746"/>
                </a:lnTo>
                <a:lnTo>
                  <a:pt x="713171" y="135411"/>
                </a:lnTo>
                <a:lnTo>
                  <a:pt x="725379" y="115663"/>
                </a:lnTo>
                <a:lnTo>
                  <a:pt x="729736" y="91531"/>
                </a:lnTo>
                <a:lnTo>
                  <a:pt x="729644" y="90525"/>
                </a:lnTo>
                <a:lnTo>
                  <a:pt x="725300" y="66817"/>
                </a:lnTo>
                <a:lnTo>
                  <a:pt x="712920" y="46897"/>
                </a:lnTo>
                <a:lnTo>
                  <a:pt x="693986" y="33389"/>
                </a:lnTo>
                <a:lnTo>
                  <a:pt x="669889" y="28414"/>
                </a:lnTo>
                <a:lnTo>
                  <a:pt x="737691" y="28414"/>
                </a:lnTo>
                <a:lnTo>
                  <a:pt x="755436" y="55482"/>
                </a:lnTo>
                <a:lnTo>
                  <a:pt x="762175" y="90525"/>
                </a:lnTo>
                <a:lnTo>
                  <a:pt x="762077" y="91531"/>
                </a:lnTo>
                <a:lnTo>
                  <a:pt x="755358" y="126150"/>
                </a:lnTo>
                <a:lnTo>
                  <a:pt x="737277" y="153642"/>
                </a:lnTo>
                <a:close/>
              </a:path>
              <a:path w="1104900" h="182245">
                <a:moveTo>
                  <a:pt x="917111" y="154144"/>
                </a:moveTo>
                <a:lnTo>
                  <a:pt x="862004" y="154144"/>
                </a:lnTo>
                <a:lnTo>
                  <a:pt x="874939" y="152561"/>
                </a:lnTo>
                <a:lnTo>
                  <a:pt x="884761" y="148078"/>
                </a:lnTo>
                <a:lnTo>
                  <a:pt x="891001" y="141096"/>
                </a:lnTo>
                <a:lnTo>
                  <a:pt x="893185" y="132016"/>
                </a:lnTo>
                <a:lnTo>
                  <a:pt x="893137" y="131262"/>
                </a:lnTo>
                <a:lnTo>
                  <a:pt x="891574" y="123066"/>
                </a:lnTo>
                <a:lnTo>
                  <a:pt x="885579" y="116174"/>
                </a:lnTo>
                <a:lnTo>
                  <a:pt x="873454" y="110225"/>
                </a:lnTo>
                <a:lnTo>
                  <a:pt x="853455" y="104607"/>
                </a:lnTo>
                <a:lnTo>
                  <a:pt x="828493" y="97138"/>
                </a:lnTo>
                <a:lnTo>
                  <a:pt x="810109" y="87099"/>
                </a:lnTo>
                <a:lnTo>
                  <a:pt x="798750" y="72675"/>
                </a:lnTo>
                <a:lnTo>
                  <a:pt x="794865" y="52052"/>
                </a:lnTo>
                <a:lnTo>
                  <a:pt x="794865" y="51549"/>
                </a:lnTo>
                <a:lnTo>
                  <a:pt x="799340" y="30843"/>
                </a:lnTo>
                <a:lnTo>
                  <a:pt x="811807" y="14710"/>
                </a:lnTo>
                <a:lnTo>
                  <a:pt x="830827" y="4235"/>
                </a:lnTo>
                <a:lnTo>
                  <a:pt x="854963" y="502"/>
                </a:lnTo>
                <a:lnTo>
                  <a:pt x="873253" y="1944"/>
                </a:lnTo>
                <a:lnTo>
                  <a:pt x="889822" y="6192"/>
                </a:lnTo>
                <a:lnTo>
                  <a:pt x="904929" y="13126"/>
                </a:lnTo>
                <a:lnTo>
                  <a:pt x="918834" y="22631"/>
                </a:lnTo>
                <a:lnTo>
                  <a:pt x="915087" y="27912"/>
                </a:lnTo>
                <a:lnTo>
                  <a:pt x="854461" y="27912"/>
                </a:lnTo>
                <a:lnTo>
                  <a:pt x="842343" y="29546"/>
                </a:lnTo>
                <a:lnTo>
                  <a:pt x="833338" y="34009"/>
                </a:lnTo>
                <a:lnTo>
                  <a:pt x="827727" y="40642"/>
                </a:lnTo>
                <a:lnTo>
                  <a:pt x="825794" y="48783"/>
                </a:lnTo>
                <a:lnTo>
                  <a:pt x="825794" y="49286"/>
                </a:lnTo>
                <a:lnTo>
                  <a:pt x="827578" y="58205"/>
                </a:lnTo>
                <a:lnTo>
                  <a:pt x="834029" y="65191"/>
                </a:lnTo>
                <a:lnTo>
                  <a:pt x="846799" y="71139"/>
                </a:lnTo>
                <a:lnTo>
                  <a:pt x="867536" y="76946"/>
                </a:lnTo>
                <a:lnTo>
                  <a:pt x="892077" y="84718"/>
                </a:lnTo>
                <a:lnTo>
                  <a:pt x="909782" y="95177"/>
                </a:lnTo>
                <a:lnTo>
                  <a:pt x="920508" y="109408"/>
                </a:lnTo>
                <a:lnTo>
                  <a:pt x="924115" y="128496"/>
                </a:lnTo>
                <a:lnTo>
                  <a:pt x="924115" y="128998"/>
                </a:lnTo>
                <a:lnTo>
                  <a:pt x="919490" y="151107"/>
                </a:lnTo>
                <a:lnTo>
                  <a:pt x="917111" y="154144"/>
                </a:lnTo>
                <a:close/>
              </a:path>
              <a:path w="1104900" h="182245">
                <a:moveTo>
                  <a:pt x="902238" y="46017"/>
                </a:moveTo>
                <a:lnTo>
                  <a:pt x="890353" y="38202"/>
                </a:lnTo>
                <a:lnTo>
                  <a:pt x="878444" y="32532"/>
                </a:lnTo>
                <a:lnTo>
                  <a:pt x="866487" y="29078"/>
                </a:lnTo>
                <a:lnTo>
                  <a:pt x="854461" y="27912"/>
                </a:lnTo>
                <a:lnTo>
                  <a:pt x="915087" y="27912"/>
                </a:lnTo>
                <a:lnTo>
                  <a:pt x="902238" y="46017"/>
                </a:lnTo>
                <a:close/>
              </a:path>
              <a:path w="1104900" h="182245">
                <a:moveTo>
                  <a:pt x="861250" y="181554"/>
                </a:moveTo>
                <a:lnTo>
                  <a:pt x="841396" y="179805"/>
                </a:lnTo>
                <a:lnTo>
                  <a:pt x="822368" y="174544"/>
                </a:lnTo>
                <a:lnTo>
                  <a:pt x="804424" y="165747"/>
                </a:lnTo>
                <a:lnTo>
                  <a:pt x="787824" y="153390"/>
                </a:lnTo>
                <a:lnTo>
                  <a:pt x="806432" y="131262"/>
                </a:lnTo>
                <a:lnTo>
                  <a:pt x="819146" y="140990"/>
                </a:lnTo>
                <a:lnTo>
                  <a:pt x="832332" y="148172"/>
                </a:lnTo>
                <a:lnTo>
                  <a:pt x="846461" y="152620"/>
                </a:lnTo>
                <a:lnTo>
                  <a:pt x="862004" y="154144"/>
                </a:lnTo>
                <a:lnTo>
                  <a:pt x="917111" y="154144"/>
                </a:lnTo>
                <a:lnTo>
                  <a:pt x="906544" y="167629"/>
                </a:lnTo>
                <a:lnTo>
                  <a:pt x="886667" y="177974"/>
                </a:lnTo>
                <a:lnTo>
                  <a:pt x="861250" y="181554"/>
                </a:lnTo>
                <a:close/>
              </a:path>
              <a:path w="1104900" h="182245">
                <a:moveTo>
                  <a:pt x="975161" y="179039"/>
                </a:moveTo>
                <a:lnTo>
                  <a:pt x="939705" y="179039"/>
                </a:lnTo>
                <a:lnTo>
                  <a:pt x="1003828" y="89519"/>
                </a:lnTo>
                <a:lnTo>
                  <a:pt x="942220" y="3017"/>
                </a:lnTo>
                <a:lnTo>
                  <a:pt x="978682" y="3017"/>
                </a:lnTo>
                <a:lnTo>
                  <a:pt x="1022436" y="66133"/>
                </a:lnTo>
                <a:lnTo>
                  <a:pt x="1056867" y="66133"/>
                </a:lnTo>
                <a:lnTo>
                  <a:pt x="1040541" y="89016"/>
                </a:lnTo>
                <a:lnTo>
                  <a:pt x="1057133" y="112402"/>
                </a:lnTo>
                <a:lnTo>
                  <a:pt x="1021681" y="112402"/>
                </a:lnTo>
                <a:lnTo>
                  <a:pt x="975161" y="179039"/>
                </a:lnTo>
                <a:close/>
              </a:path>
              <a:path w="1104900" h="182245">
                <a:moveTo>
                  <a:pt x="1056867" y="66133"/>
                </a:moveTo>
                <a:lnTo>
                  <a:pt x="1022436" y="66133"/>
                </a:lnTo>
                <a:lnTo>
                  <a:pt x="1066441" y="3017"/>
                </a:lnTo>
                <a:lnTo>
                  <a:pt x="1101897" y="3017"/>
                </a:lnTo>
                <a:lnTo>
                  <a:pt x="1056867" y="66133"/>
                </a:lnTo>
                <a:close/>
              </a:path>
              <a:path w="1104900" h="182245">
                <a:moveTo>
                  <a:pt x="1104412" y="179039"/>
                </a:moveTo>
                <a:lnTo>
                  <a:pt x="1067950" y="179039"/>
                </a:lnTo>
                <a:lnTo>
                  <a:pt x="1021681" y="112402"/>
                </a:lnTo>
                <a:lnTo>
                  <a:pt x="1057133" y="112402"/>
                </a:lnTo>
                <a:lnTo>
                  <a:pt x="1104412" y="179039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5969" y="4442909"/>
            <a:ext cx="8919248" cy="623047"/>
          </a:xfrm>
          <a:custGeom>
            <a:avLst/>
            <a:gdLst/>
            <a:ahLst/>
            <a:cxnLst/>
            <a:rect l="l" t="t" r="r" b="b"/>
            <a:pathLst>
              <a:path w="7358380" h="706120">
                <a:moveTo>
                  <a:pt x="7353300" y="705612"/>
                </a:moveTo>
                <a:lnTo>
                  <a:pt x="4572" y="705612"/>
                </a:lnTo>
                <a:lnTo>
                  <a:pt x="0" y="701040"/>
                </a:lnTo>
                <a:lnTo>
                  <a:pt x="0" y="4572"/>
                </a:lnTo>
                <a:lnTo>
                  <a:pt x="4572" y="0"/>
                </a:lnTo>
                <a:lnTo>
                  <a:pt x="7353300" y="0"/>
                </a:lnTo>
                <a:lnTo>
                  <a:pt x="7357872" y="4572"/>
                </a:lnTo>
                <a:lnTo>
                  <a:pt x="7357872" y="10668"/>
                </a:lnTo>
                <a:lnTo>
                  <a:pt x="21336" y="10668"/>
                </a:lnTo>
                <a:lnTo>
                  <a:pt x="10668" y="21336"/>
                </a:lnTo>
                <a:lnTo>
                  <a:pt x="21336" y="21336"/>
                </a:lnTo>
                <a:lnTo>
                  <a:pt x="21336" y="684276"/>
                </a:lnTo>
                <a:lnTo>
                  <a:pt x="10668" y="684276"/>
                </a:lnTo>
                <a:lnTo>
                  <a:pt x="21336" y="694944"/>
                </a:lnTo>
                <a:lnTo>
                  <a:pt x="7357872" y="694944"/>
                </a:lnTo>
                <a:lnTo>
                  <a:pt x="7357872" y="701040"/>
                </a:lnTo>
                <a:lnTo>
                  <a:pt x="7353300" y="705612"/>
                </a:lnTo>
                <a:close/>
              </a:path>
              <a:path w="7358380" h="706120">
                <a:moveTo>
                  <a:pt x="21336" y="21336"/>
                </a:moveTo>
                <a:lnTo>
                  <a:pt x="10668" y="21336"/>
                </a:lnTo>
                <a:lnTo>
                  <a:pt x="21336" y="10668"/>
                </a:lnTo>
                <a:lnTo>
                  <a:pt x="21336" y="21336"/>
                </a:lnTo>
                <a:close/>
              </a:path>
              <a:path w="7358380" h="706120">
                <a:moveTo>
                  <a:pt x="7336536" y="21336"/>
                </a:moveTo>
                <a:lnTo>
                  <a:pt x="21336" y="21336"/>
                </a:lnTo>
                <a:lnTo>
                  <a:pt x="21336" y="10668"/>
                </a:lnTo>
                <a:lnTo>
                  <a:pt x="7336536" y="10668"/>
                </a:lnTo>
                <a:lnTo>
                  <a:pt x="7336536" y="21336"/>
                </a:lnTo>
                <a:close/>
              </a:path>
              <a:path w="7358380" h="706120">
                <a:moveTo>
                  <a:pt x="7336536" y="694944"/>
                </a:moveTo>
                <a:lnTo>
                  <a:pt x="7336536" y="10668"/>
                </a:lnTo>
                <a:lnTo>
                  <a:pt x="7347204" y="21336"/>
                </a:lnTo>
                <a:lnTo>
                  <a:pt x="7357872" y="21336"/>
                </a:lnTo>
                <a:lnTo>
                  <a:pt x="7357872" y="684276"/>
                </a:lnTo>
                <a:lnTo>
                  <a:pt x="7347204" y="684276"/>
                </a:lnTo>
                <a:lnTo>
                  <a:pt x="7336536" y="694944"/>
                </a:lnTo>
                <a:close/>
              </a:path>
              <a:path w="7358380" h="706120">
                <a:moveTo>
                  <a:pt x="7357872" y="21336"/>
                </a:moveTo>
                <a:lnTo>
                  <a:pt x="7347204" y="21336"/>
                </a:lnTo>
                <a:lnTo>
                  <a:pt x="7336536" y="10668"/>
                </a:lnTo>
                <a:lnTo>
                  <a:pt x="7357872" y="10668"/>
                </a:lnTo>
                <a:lnTo>
                  <a:pt x="7357872" y="21336"/>
                </a:lnTo>
                <a:close/>
              </a:path>
              <a:path w="7358380" h="706120">
                <a:moveTo>
                  <a:pt x="21336" y="694944"/>
                </a:moveTo>
                <a:lnTo>
                  <a:pt x="10668" y="684276"/>
                </a:lnTo>
                <a:lnTo>
                  <a:pt x="21336" y="684276"/>
                </a:lnTo>
                <a:lnTo>
                  <a:pt x="21336" y="694944"/>
                </a:lnTo>
                <a:close/>
              </a:path>
              <a:path w="7358380" h="706120">
                <a:moveTo>
                  <a:pt x="7336536" y="694944"/>
                </a:moveTo>
                <a:lnTo>
                  <a:pt x="21336" y="694944"/>
                </a:lnTo>
                <a:lnTo>
                  <a:pt x="21336" y="684276"/>
                </a:lnTo>
                <a:lnTo>
                  <a:pt x="7336536" y="684276"/>
                </a:lnTo>
                <a:lnTo>
                  <a:pt x="7336536" y="694944"/>
                </a:lnTo>
                <a:close/>
              </a:path>
              <a:path w="7358380" h="706120">
                <a:moveTo>
                  <a:pt x="7357872" y="694944"/>
                </a:moveTo>
                <a:lnTo>
                  <a:pt x="7336536" y="694944"/>
                </a:lnTo>
                <a:lnTo>
                  <a:pt x="7347204" y="684276"/>
                </a:lnTo>
                <a:lnTo>
                  <a:pt x="7357872" y="684276"/>
                </a:lnTo>
                <a:lnTo>
                  <a:pt x="7357872" y="694944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93782" y="4680060"/>
            <a:ext cx="2979292" cy="170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7307" y="2251825"/>
            <a:ext cx="1395460" cy="164727"/>
          </a:xfrm>
          <a:custGeom>
            <a:avLst/>
            <a:gdLst/>
            <a:ahLst/>
            <a:cxnLst/>
            <a:rect l="l" t="t" r="r" b="b"/>
            <a:pathLst>
              <a:path w="1151255" h="186689">
                <a:moveTo>
                  <a:pt x="104004" y="138051"/>
                </a:moveTo>
                <a:lnTo>
                  <a:pt x="75437" y="138051"/>
                </a:lnTo>
                <a:lnTo>
                  <a:pt x="118689" y="7040"/>
                </a:lnTo>
                <a:lnTo>
                  <a:pt x="144840" y="7040"/>
                </a:lnTo>
                <a:lnTo>
                  <a:pt x="161776" y="58338"/>
                </a:lnTo>
                <a:lnTo>
                  <a:pt x="131262" y="58338"/>
                </a:lnTo>
                <a:lnTo>
                  <a:pt x="104004" y="138051"/>
                </a:lnTo>
                <a:close/>
              </a:path>
              <a:path w="1151255" h="186689">
                <a:moveTo>
                  <a:pt x="88010" y="184823"/>
                </a:moveTo>
                <a:lnTo>
                  <a:pt x="61356" y="184823"/>
                </a:lnTo>
                <a:lnTo>
                  <a:pt x="0" y="7543"/>
                </a:lnTo>
                <a:lnTo>
                  <a:pt x="33444" y="7543"/>
                </a:lnTo>
                <a:lnTo>
                  <a:pt x="75437" y="138051"/>
                </a:lnTo>
                <a:lnTo>
                  <a:pt x="104004" y="138051"/>
                </a:lnTo>
                <a:lnTo>
                  <a:pt x="88010" y="184823"/>
                </a:lnTo>
                <a:close/>
              </a:path>
              <a:path w="1151255" h="186689">
                <a:moveTo>
                  <a:pt x="217355" y="138051"/>
                </a:moveTo>
                <a:lnTo>
                  <a:pt x="188092" y="138051"/>
                </a:lnTo>
                <a:lnTo>
                  <a:pt x="230085" y="7543"/>
                </a:lnTo>
                <a:lnTo>
                  <a:pt x="262524" y="7543"/>
                </a:lnTo>
                <a:lnTo>
                  <a:pt x="217355" y="138051"/>
                </a:lnTo>
                <a:close/>
              </a:path>
              <a:path w="1151255" h="186689">
                <a:moveTo>
                  <a:pt x="201167" y="184823"/>
                </a:moveTo>
                <a:lnTo>
                  <a:pt x="174513" y="184823"/>
                </a:lnTo>
                <a:lnTo>
                  <a:pt x="131262" y="58338"/>
                </a:lnTo>
                <a:lnTo>
                  <a:pt x="161776" y="58338"/>
                </a:lnTo>
                <a:lnTo>
                  <a:pt x="188092" y="138051"/>
                </a:lnTo>
                <a:lnTo>
                  <a:pt x="217355" y="138051"/>
                </a:lnTo>
                <a:lnTo>
                  <a:pt x="201167" y="184823"/>
                </a:lnTo>
                <a:close/>
              </a:path>
              <a:path w="1151255" h="186689">
                <a:moveTo>
                  <a:pt x="319857" y="30426"/>
                </a:moveTo>
                <a:lnTo>
                  <a:pt x="287167" y="30426"/>
                </a:lnTo>
                <a:lnTo>
                  <a:pt x="287167" y="1508"/>
                </a:lnTo>
                <a:lnTo>
                  <a:pt x="319857" y="1508"/>
                </a:lnTo>
                <a:lnTo>
                  <a:pt x="319857" y="30426"/>
                </a:lnTo>
                <a:close/>
              </a:path>
              <a:path w="1151255" h="186689">
                <a:moveTo>
                  <a:pt x="318851" y="183565"/>
                </a:moveTo>
                <a:lnTo>
                  <a:pt x="288424" y="183565"/>
                </a:lnTo>
                <a:lnTo>
                  <a:pt x="288424" y="50794"/>
                </a:lnTo>
                <a:lnTo>
                  <a:pt x="318851" y="50794"/>
                </a:lnTo>
                <a:lnTo>
                  <a:pt x="318851" y="183565"/>
                </a:lnTo>
                <a:close/>
              </a:path>
              <a:path w="1151255" h="186689">
                <a:moveTo>
                  <a:pt x="471793" y="71414"/>
                </a:moveTo>
                <a:lnTo>
                  <a:pt x="390014" y="71414"/>
                </a:lnTo>
                <a:lnTo>
                  <a:pt x="397204" y="62456"/>
                </a:lnTo>
                <a:lnTo>
                  <a:pt x="406233" y="55006"/>
                </a:lnTo>
                <a:lnTo>
                  <a:pt x="417525" y="49914"/>
                </a:lnTo>
                <a:lnTo>
                  <a:pt x="431505" y="48028"/>
                </a:lnTo>
                <a:lnTo>
                  <a:pt x="451516" y="51655"/>
                </a:lnTo>
                <a:lnTo>
                  <a:pt x="466363" y="61953"/>
                </a:lnTo>
                <a:lnTo>
                  <a:pt x="471793" y="71414"/>
                </a:lnTo>
                <a:close/>
              </a:path>
              <a:path w="1151255" h="186689">
                <a:moveTo>
                  <a:pt x="390014" y="183565"/>
                </a:moveTo>
                <a:lnTo>
                  <a:pt x="359587" y="183565"/>
                </a:lnTo>
                <a:lnTo>
                  <a:pt x="359587" y="50794"/>
                </a:lnTo>
                <a:lnTo>
                  <a:pt x="390014" y="50794"/>
                </a:lnTo>
                <a:lnTo>
                  <a:pt x="390014" y="71414"/>
                </a:lnTo>
                <a:lnTo>
                  <a:pt x="471793" y="71414"/>
                </a:lnTo>
                <a:lnTo>
                  <a:pt x="474246" y="75689"/>
                </a:lnTo>
                <a:lnTo>
                  <a:pt x="419938" y="75689"/>
                </a:lnTo>
                <a:lnTo>
                  <a:pt x="407836" y="77936"/>
                </a:lnTo>
                <a:lnTo>
                  <a:pt x="398375" y="84427"/>
                </a:lnTo>
                <a:lnTo>
                  <a:pt x="392214" y="94784"/>
                </a:lnTo>
                <a:lnTo>
                  <a:pt x="390094" y="108127"/>
                </a:lnTo>
                <a:lnTo>
                  <a:pt x="390014" y="183565"/>
                </a:lnTo>
                <a:close/>
              </a:path>
              <a:path w="1151255" h="186689">
                <a:moveTo>
                  <a:pt x="478779" y="183565"/>
                </a:moveTo>
                <a:lnTo>
                  <a:pt x="448353" y="183565"/>
                </a:lnTo>
                <a:lnTo>
                  <a:pt x="448353" y="108127"/>
                </a:lnTo>
                <a:lnTo>
                  <a:pt x="446459" y="94360"/>
                </a:lnTo>
                <a:lnTo>
                  <a:pt x="440935" y="84176"/>
                </a:lnTo>
                <a:lnTo>
                  <a:pt x="432016" y="77858"/>
                </a:lnTo>
                <a:lnTo>
                  <a:pt x="419938" y="75689"/>
                </a:lnTo>
                <a:lnTo>
                  <a:pt x="474246" y="75689"/>
                </a:lnTo>
                <a:lnTo>
                  <a:pt x="475601" y="78050"/>
                </a:lnTo>
                <a:lnTo>
                  <a:pt x="478779" y="99075"/>
                </a:lnTo>
                <a:lnTo>
                  <a:pt x="478779" y="183565"/>
                </a:lnTo>
                <a:close/>
              </a:path>
              <a:path w="1151255" h="186689">
                <a:moveTo>
                  <a:pt x="646000" y="71414"/>
                </a:moveTo>
                <a:lnTo>
                  <a:pt x="615574" y="71414"/>
                </a:lnTo>
                <a:lnTo>
                  <a:pt x="615574" y="0"/>
                </a:lnTo>
                <a:lnTo>
                  <a:pt x="646000" y="0"/>
                </a:lnTo>
                <a:lnTo>
                  <a:pt x="646000" y="71414"/>
                </a:lnTo>
                <a:close/>
              </a:path>
              <a:path w="1151255" h="186689">
                <a:moveTo>
                  <a:pt x="570311" y="186331"/>
                </a:moveTo>
                <a:lnTo>
                  <a:pt x="547530" y="181754"/>
                </a:lnTo>
                <a:lnTo>
                  <a:pt x="527814" y="168383"/>
                </a:lnTo>
                <a:lnTo>
                  <a:pt x="513944" y="146762"/>
                </a:lnTo>
                <a:lnTo>
                  <a:pt x="508703" y="117431"/>
                </a:lnTo>
                <a:lnTo>
                  <a:pt x="508703" y="116928"/>
                </a:lnTo>
                <a:lnTo>
                  <a:pt x="513874" y="87598"/>
                </a:lnTo>
                <a:lnTo>
                  <a:pt x="527625" y="65976"/>
                </a:lnTo>
                <a:lnTo>
                  <a:pt x="547318" y="52606"/>
                </a:lnTo>
                <a:lnTo>
                  <a:pt x="570311" y="48028"/>
                </a:lnTo>
                <a:lnTo>
                  <a:pt x="585269" y="49950"/>
                </a:lnTo>
                <a:lnTo>
                  <a:pt x="597563" y="55101"/>
                </a:lnTo>
                <a:lnTo>
                  <a:pt x="607546" y="62562"/>
                </a:lnTo>
                <a:lnTo>
                  <a:pt x="615574" y="71414"/>
                </a:lnTo>
                <a:lnTo>
                  <a:pt x="646000" y="71414"/>
                </a:lnTo>
                <a:lnTo>
                  <a:pt x="646000" y="74432"/>
                </a:lnTo>
                <a:lnTo>
                  <a:pt x="577603" y="74432"/>
                </a:lnTo>
                <a:lnTo>
                  <a:pt x="562826" y="77359"/>
                </a:lnTo>
                <a:lnTo>
                  <a:pt x="550665" y="85779"/>
                </a:lnTo>
                <a:lnTo>
                  <a:pt x="542418" y="99149"/>
                </a:lnTo>
                <a:lnTo>
                  <a:pt x="539381" y="116928"/>
                </a:lnTo>
                <a:lnTo>
                  <a:pt x="539381" y="117431"/>
                </a:lnTo>
                <a:lnTo>
                  <a:pt x="542454" y="134892"/>
                </a:lnTo>
                <a:lnTo>
                  <a:pt x="550760" y="148298"/>
                </a:lnTo>
                <a:lnTo>
                  <a:pt x="562932" y="156895"/>
                </a:lnTo>
                <a:lnTo>
                  <a:pt x="577603" y="159928"/>
                </a:lnTo>
                <a:lnTo>
                  <a:pt x="646000" y="159928"/>
                </a:lnTo>
                <a:lnTo>
                  <a:pt x="646000" y="161437"/>
                </a:lnTo>
                <a:lnTo>
                  <a:pt x="615574" y="161437"/>
                </a:lnTo>
                <a:lnTo>
                  <a:pt x="607405" y="171161"/>
                </a:lnTo>
                <a:lnTo>
                  <a:pt x="597374" y="179070"/>
                </a:lnTo>
                <a:lnTo>
                  <a:pt x="585127" y="184386"/>
                </a:lnTo>
                <a:lnTo>
                  <a:pt x="570311" y="186331"/>
                </a:lnTo>
                <a:close/>
              </a:path>
              <a:path w="1151255" h="186689">
                <a:moveTo>
                  <a:pt x="646000" y="159928"/>
                </a:moveTo>
                <a:lnTo>
                  <a:pt x="577603" y="159928"/>
                </a:lnTo>
                <a:lnTo>
                  <a:pt x="592207" y="156859"/>
                </a:lnTo>
                <a:lnTo>
                  <a:pt x="604478" y="148204"/>
                </a:lnTo>
                <a:lnTo>
                  <a:pt x="612929" y="134786"/>
                </a:lnTo>
                <a:lnTo>
                  <a:pt x="616076" y="117431"/>
                </a:lnTo>
                <a:lnTo>
                  <a:pt x="616076" y="116928"/>
                </a:lnTo>
                <a:lnTo>
                  <a:pt x="612929" y="99468"/>
                </a:lnTo>
                <a:lnTo>
                  <a:pt x="604478" y="86062"/>
                </a:lnTo>
                <a:lnTo>
                  <a:pt x="592207" y="77465"/>
                </a:lnTo>
                <a:lnTo>
                  <a:pt x="577603" y="74432"/>
                </a:lnTo>
                <a:lnTo>
                  <a:pt x="646000" y="74432"/>
                </a:lnTo>
                <a:lnTo>
                  <a:pt x="646000" y="159928"/>
                </a:lnTo>
                <a:close/>
              </a:path>
              <a:path w="1151255" h="186689">
                <a:moveTo>
                  <a:pt x="646000" y="183565"/>
                </a:moveTo>
                <a:lnTo>
                  <a:pt x="615574" y="183565"/>
                </a:lnTo>
                <a:lnTo>
                  <a:pt x="615574" y="161437"/>
                </a:lnTo>
                <a:lnTo>
                  <a:pt x="646000" y="161437"/>
                </a:lnTo>
                <a:lnTo>
                  <a:pt x="646000" y="183565"/>
                </a:lnTo>
                <a:close/>
              </a:path>
              <a:path w="1151255" h="186689">
                <a:moveTo>
                  <a:pt x="747087" y="186583"/>
                </a:moveTo>
                <a:lnTo>
                  <a:pt x="719006" y="181161"/>
                </a:lnTo>
                <a:lnTo>
                  <a:pt x="696701" y="166403"/>
                </a:lnTo>
                <a:lnTo>
                  <a:pt x="681987" y="144573"/>
                </a:lnTo>
                <a:lnTo>
                  <a:pt x="676678" y="117934"/>
                </a:lnTo>
                <a:lnTo>
                  <a:pt x="676779" y="116928"/>
                </a:lnTo>
                <a:lnTo>
                  <a:pt x="682030" y="90568"/>
                </a:lnTo>
                <a:lnTo>
                  <a:pt x="696858" y="68491"/>
                </a:lnTo>
                <a:lnTo>
                  <a:pt x="719324" y="53533"/>
                </a:lnTo>
                <a:lnTo>
                  <a:pt x="747590" y="48028"/>
                </a:lnTo>
                <a:lnTo>
                  <a:pt x="775816" y="53454"/>
                </a:lnTo>
                <a:lnTo>
                  <a:pt x="798196" y="68239"/>
                </a:lnTo>
                <a:lnTo>
                  <a:pt x="802533" y="74683"/>
                </a:lnTo>
                <a:lnTo>
                  <a:pt x="747087" y="74683"/>
                </a:lnTo>
                <a:lnTo>
                  <a:pt x="730550" y="78031"/>
                </a:lnTo>
                <a:lnTo>
                  <a:pt x="717949" y="87130"/>
                </a:lnTo>
                <a:lnTo>
                  <a:pt x="709922" y="100568"/>
                </a:lnTo>
                <a:lnTo>
                  <a:pt x="707105" y="116928"/>
                </a:lnTo>
                <a:lnTo>
                  <a:pt x="707197" y="117934"/>
                </a:lnTo>
                <a:lnTo>
                  <a:pt x="710107" y="133871"/>
                </a:lnTo>
                <a:lnTo>
                  <a:pt x="718484" y="147481"/>
                </a:lnTo>
                <a:lnTo>
                  <a:pt x="731292" y="156753"/>
                </a:lnTo>
                <a:lnTo>
                  <a:pt x="747590" y="160180"/>
                </a:lnTo>
                <a:lnTo>
                  <a:pt x="802072" y="160180"/>
                </a:lnTo>
                <a:lnTo>
                  <a:pt x="798039" y="166152"/>
                </a:lnTo>
                <a:lnTo>
                  <a:pt x="775498" y="181082"/>
                </a:lnTo>
                <a:lnTo>
                  <a:pt x="747087" y="186583"/>
                </a:lnTo>
                <a:close/>
              </a:path>
              <a:path w="1151255" h="186689">
                <a:moveTo>
                  <a:pt x="802072" y="160180"/>
                </a:moveTo>
                <a:lnTo>
                  <a:pt x="747590" y="160180"/>
                </a:lnTo>
                <a:lnTo>
                  <a:pt x="764273" y="156797"/>
                </a:lnTo>
                <a:lnTo>
                  <a:pt x="776948" y="147638"/>
                </a:lnTo>
                <a:lnTo>
                  <a:pt x="785003" y="134189"/>
                </a:lnTo>
                <a:lnTo>
                  <a:pt x="787824" y="117934"/>
                </a:lnTo>
                <a:lnTo>
                  <a:pt x="787732" y="116928"/>
                </a:lnTo>
                <a:lnTo>
                  <a:pt x="784818" y="100886"/>
                </a:lnTo>
                <a:lnTo>
                  <a:pt x="776414" y="87288"/>
                </a:lnTo>
                <a:lnTo>
                  <a:pt x="763530" y="78074"/>
                </a:lnTo>
                <a:lnTo>
                  <a:pt x="747087" y="74683"/>
                </a:lnTo>
                <a:lnTo>
                  <a:pt x="802533" y="74683"/>
                </a:lnTo>
                <a:lnTo>
                  <a:pt x="812938" y="90144"/>
                </a:lnTo>
                <a:lnTo>
                  <a:pt x="818250" y="116928"/>
                </a:lnTo>
                <a:lnTo>
                  <a:pt x="818150" y="117934"/>
                </a:lnTo>
                <a:lnTo>
                  <a:pt x="812895" y="144149"/>
                </a:lnTo>
                <a:lnTo>
                  <a:pt x="802072" y="160180"/>
                </a:lnTo>
                <a:close/>
              </a:path>
              <a:path w="1151255" h="186689">
                <a:moveTo>
                  <a:pt x="915575" y="141823"/>
                </a:moveTo>
                <a:lnTo>
                  <a:pt x="889162" y="141823"/>
                </a:lnTo>
                <a:lnTo>
                  <a:pt x="918583" y="50291"/>
                </a:lnTo>
                <a:lnTo>
                  <a:pt x="944483" y="50291"/>
                </a:lnTo>
                <a:lnTo>
                  <a:pt x="958586" y="93794"/>
                </a:lnTo>
                <a:lnTo>
                  <a:pt x="931407" y="93794"/>
                </a:lnTo>
                <a:lnTo>
                  <a:pt x="915575" y="141823"/>
                </a:lnTo>
                <a:close/>
              </a:path>
              <a:path w="1151255" h="186689">
                <a:moveTo>
                  <a:pt x="901484" y="184571"/>
                </a:moveTo>
                <a:lnTo>
                  <a:pt x="874326" y="184571"/>
                </a:lnTo>
                <a:lnTo>
                  <a:pt x="831326" y="50794"/>
                </a:lnTo>
                <a:lnTo>
                  <a:pt x="862507" y="50794"/>
                </a:lnTo>
                <a:lnTo>
                  <a:pt x="889162" y="141823"/>
                </a:lnTo>
                <a:lnTo>
                  <a:pt x="915575" y="141823"/>
                </a:lnTo>
                <a:lnTo>
                  <a:pt x="901484" y="184571"/>
                </a:lnTo>
                <a:close/>
              </a:path>
              <a:path w="1151255" h="186689">
                <a:moveTo>
                  <a:pt x="1002138" y="141823"/>
                </a:moveTo>
                <a:lnTo>
                  <a:pt x="974156" y="141823"/>
                </a:lnTo>
                <a:lnTo>
                  <a:pt x="1001313" y="50794"/>
                </a:lnTo>
                <a:lnTo>
                  <a:pt x="1031740" y="50794"/>
                </a:lnTo>
                <a:lnTo>
                  <a:pt x="1002138" y="141823"/>
                </a:lnTo>
                <a:close/>
              </a:path>
              <a:path w="1151255" h="186689">
                <a:moveTo>
                  <a:pt x="988237" y="184571"/>
                </a:moveTo>
                <a:lnTo>
                  <a:pt x="961080" y="184571"/>
                </a:lnTo>
                <a:lnTo>
                  <a:pt x="931407" y="93794"/>
                </a:lnTo>
                <a:lnTo>
                  <a:pt x="958586" y="93794"/>
                </a:lnTo>
                <a:lnTo>
                  <a:pt x="974156" y="141823"/>
                </a:lnTo>
                <a:lnTo>
                  <a:pt x="1002138" y="141823"/>
                </a:lnTo>
                <a:lnTo>
                  <a:pt x="988237" y="184571"/>
                </a:lnTo>
                <a:close/>
              </a:path>
              <a:path w="1151255" h="186689">
                <a:moveTo>
                  <a:pt x="1147266" y="161940"/>
                </a:moveTo>
                <a:lnTo>
                  <a:pt x="1115476" y="161940"/>
                </a:lnTo>
                <a:lnTo>
                  <a:pt x="1123020" y="156408"/>
                </a:lnTo>
                <a:lnTo>
                  <a:pt x="1123020" y="147104"/>
                </a:lnTo>
                <a:lnTo>
                  <a:pt x="1120576" y="140518"/>
                </a:lnTo>
                <a:lnTo>
                  <a:pt x="1114030" y="135725"/>
                </a:lnTo>
                <a:lnTo>
                  <a:pt x="1104561" y="131969"/>
                </a:lnTo>
                <a:lnTo>
                  <a:pt x="1093348" y="128496"/>
                </a:lnTo>
                <a:lnTo>
                  <a:pt x="1078590" y="123643"/>
                </a:lnTo>
                <a:lnTo>
                  <a:pt x="1065247" y="116457"/>
                </a:lnTo>
                <a:lnTo>
                  <a:pt x="1055581" y="105546"/>
                </a:lnTo>
                <a:lnTo>
                  <a:pt x="1051857" y="89519"/>
                </a:lnTo>
                <a:lnTo>
                  <a:pt x="1051857" y="89016"/>
                </a:lnTo>
                <a:lnTo>
                  <a:pt x="1055530" y="72082"/>
                </a:lnTo>
                <a:lnTo>
                  <a:pt x="1065593" y="59344"/>
                </a:lnTo>
                <a:lnTo>
                  <a:pt x="1080606" y="51321"/>
                </a:lnTo>
                <a:lnTo>
                  <a:pt x="1099131" y="48531"/>
                </a:lnTo>
                <a:lnTo>
                  <a:pt x="1111775" y="49580"/>
                </a:lnTo>
                <a:lnTo>
                  <a:pt x="1124466" y="52586"/>
                </a:lnTo>
                <a:lnTo>
                  <a:pt x="1136685" y="57336"/>
                </a:lnTo>
                <a:lnTo>
                  <a:pt x="1147914" y="63619"/>
                </a:lnTo>
                <a:lnTo>
                  <a:pt x="1142862" y="72671"/>
                </a:lnTo>
                <a:lnTo>
                  <a:pt x="1086558" y="72671"/>
                </a:lnTo>
                <a:lnTo>
                  <a:pt x="1079769" y="78204"/>
                </a:lnTo>
                <a:lnTo>
                  <a:pt x="1079769" y="86502"/>
                </a:lnTo>
                <a:lnTo>
                  <a:pt x="1082252" y="92733"/>
                </a:lnTo>
                <a:lnTo>
                  <a:pt x="1088884" y="97503"/>
                </a:lnTo>
                <a:lnTo>
                  <a:pt x="1098440" y="101424"/>
                </a:lnTo>
                <a:lnTo>
                  <a:pt x="1109692" y="105110"/>
                </a:lnTo>
                <a:lnTo>
                  <a:pt x="1124305" y="110347"/>
                </a:lnTo>
                <a:lnTo>
                  <a:pt x="1137573" y="117777"/>
                </a:lnTo>
                <a:lnTo>
                  <a:pt x="1147211" y="128554"/>
                </a:lnTo>
                <a:lnTo>
                  <a:pt x="1150932" y="143835"/>
                </a:lnTo>
                <a:lnTo>
                  <a:pt x="1150932" y="144338"/>
                </a:lnTo>
                <a:lnTo>
                  <a:pt x="1147266" y="161940"/>
                </a:lnTo>
                <a:close/>
              </a:path>
              <a:path w="1151255" h="186689">
                <a:moveTo>
                  <a:pt x="1135844" y="85244"/>
                </a:moveTo>
                <a:lnTo>
                  <a:pt x="1126136" y="79991"/>
                </a:lnTo>
                <a:lnTo>
                  <a:pt x="1116450" y="76035"/>
                </a:lnTo>
                <a:lnTo>
                  <a:pt x="1107095" y="73540"/>
                </a:lnTo>
                <a:lnTo>
                  <a:pt x="1098377" y="72671"/>
                </a:lnTo>
                <a:lnTo>
                  <a:pt x="1142862" y="72671"/>
                </a:lnTo>
                <a:lnTo>
                  <a:pt x="1135844" y="85244"/>
                </a:lnTo>
                <a:close/>
              </a:path>
              <a:path w="1151255" h="186689">
                <a:moveTo>
                  <a:pt x="1101646" y="186080"/>
                </a:moveTo>
                <a:lnTo>
                  <a:pt x="1087222" y="184815"/>
                </a:lnTo>
                <a:lnTo>
                  <a:pt x="1072634" y="181051"/>
                </a:lnTo>
                <a:lnTo>
                  <a:pt x="1058469" y="174835"/>
                </a:lnTo>
                <a:lnTo>
                  <a:pt x="1045319" y="166215"/>
                </a:lnTo>
                <a:lnTo>
                  <a:pt x="1058898" y="145595"/>
                </a:lnTo>
                <a:lnTo>
                  <a:pt x="1069832" y="152710"/>
                </a:lnTo>
                <a:lnTo>
                  <a:pt x="1080932" y="157822"/>
                </a:lnTo>
                <a:lnTo>
                  <a:pt x="1091890" y="160906"/>
                </a:lnTo>
                <a:lnTo>
                  <a:pt x="1102400" y="161940"/>
                </a:lnTo>
                <a:lnTo>
                  <a:pt x="1147266" y="161940"/>
                </a:lnTo>
                <a:lnTo>
                  <a:pt x="1147121" y="162635"/>
                </a:lnTo>
                <a:lnTo>
                  <a:pt x="1136662" y="175676"/>
                </a:lnTo>
                <a:lnTo>
                  <a:pt x="1121016" y="183483"/>
                </a:lnTo>
                <a:lnTo>
                  <a:pt x="1101646" y="18608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5969" y="2708238"/>
            <a:ext cx="8919248" cy="623047"/>
          </a:xfrm>
          <a:custGeom>
            <a:avLst/>
            <a:gdLst/>
            <a:ahLst/>
            <a:cxnLst/>
            <a:rect l="l" t="t" r="r" b="b"/>
            <a:pathLst>
              <a:path w="7358380" h="706120">
                <a:moveTo>
                  <a:pt x="7353300" y="705612"/>
                </a:moveTo>
                <a:lnTo>
                  <a:pt x="4572" y="705612"/>
                </a:lnTo>
                <a:lnTo>
                  <a:pt x="0" y="699516"/>
                </a:lnTo>
                <a:lnTo>
                  <a:pt x="0" y="4572"/>
                </a:lnTo>
                <a:lnTo>
                  <a:pt x="4572" y="0"/>
                </a:lnTo>
                <a:lnTo>
                  <a:pt x="7353300" y="0"/>
                </a:lnTo>
                <a:lnTo>
                  <a:pt x="7357872" y="4572"/>
                </a:lnTo>
                <a:lnTo>
                  <a:pt x="7357872" y="10668"/>
                </a:lnTo>
                <a:lnTo>
                  <a:pt x="21336" y="10668"/>
                </a:lnTo>
                <a:lnTo>
                  <a:pt x="10668" y="21336"/>
                </a:lnTo>
                <a:lnTo>
                  <a:pt x="21336" y="21336"/>
                </a:lnTo>
                <a:lnTo>
                  <a:pt x="21336" y="684276"/>
                </a:lnTo>
                <a:lnTo>
                  <a:pt x="10668" y="684276"/>
                </a:lnTo>
                <a:lnTo>
                  <a:pt x="21336" y="694944"/>
                </a:lnTo>
                <a:lnTo>
                  <a:pt x="7357872" y="694944"/>
                </a:lnTo>
                <a:lnTo>
                  <a:pt x="7357872" y="699516"/>
                </a:lnTo>
                <a:lnTo>
                  <a:pt x="7353300" y="705612"/>
                </a:lnTo>
                <a:close/>
              </a:path>
              <a:path w="7358380" h="706120">
                <a:moveTo>
                  <a:pt x="21336" y="21336"/>
                </a:moveTo>
                <a:lnTo>
                  <a:pt x="10668" y="21336"/>
                </a:lnTo>
                <a:lnTo>
                  <a:pt x="21336" y="10668"/>
                </a:lnTo>
                <a:lnTo>
                  <a:pt x="21336" y="21336"/>
                </a:lnTo>
                <a:close/>
              </a:path>
              <a:path w="7358380" h="706120">
                <a:moveTo>
                  <a:pt x="7336536" y="21336"/>
                </a:moveTo>
                <a:lnTo>
                  <a:pt x="21336" y="21336"/>
                </a:lnTo>
                <a:lnTo>
                  <a:pt x="21336" y="10668"/>
                </a:lnTo>
                <a:lnTo>
                  <a:pt x="7336536" y="10668"/>
                </a:lnTo>
                <a:lnTo>
                  <a:pt x="7336536" y="21336"/>
                </a:lnTo>
                <a:close/>
              </a:path>
              <a:path w="7358380" h="706120">
                <a:moveTo>
                  <a:pt x="7336536" y="694944"/>
                </a:moveTo>
                <a:lnTo>
                  <a:pt x="7336536" y="10668"/>
                </a:lnTo>
                <a:lnTo>
                  <a:pt x="7347204" y="21336"/>
                </a:lnTo>
                <a:lnTo>
                  <a:pt x="7357872" y="21336"/>
                </a:lnTo>
                <a:lnTo>
                  <a:pt x="7357872" y="684276"/>
                </a:lnTo>
                <a:lnTo>
                  <a:pt x="7347204" y="684276"/>
                </a:lnTo>
                <a:lnTo>
                  <a:pt x="7336536" y="694944"/>
                </a:lnTo>
                <a:close/>
              </a:path>
              <a:path w="7358380" h="706120">
                <a:moveTo>
                  <a:pt x="7357872" y="21336"/>
                </a:moveTo>
                <a:lnTo>
                  <a:pt x="7347204" y="21336"/>
                </a:lnTo>
                <a:lnTo>
                  <a:pt x="7336536" y="10668"/>
                </a:lnTo>
                <a:lnTo>
                  <a:pt x="7357872" y="10668"/>
                </a:lnTo>
                <a:lnTo>
                  <a:pt x="7357872" y="21336"/>
                </a:lnTo>
                <a:close/>
              </a:path>
              <a:path w="7358380" h="706120">
                <a:moveTo>
                  <a:pt x="21336" y="694944"/>
                </a:moveTo>
                <a:lnTo>
                  <a:pt x="10668" y="684276"/>
                </a:lnTo>
                <a:lnTo>
                  <a:pt x="21336" y="684276"/>
                </a:lnTo>
                <a:lnTo>
                  <a:pt x="21336" y="694944"/>
                </a:lnTo>
                <a:close/>
              </a:path>
              <a:path w="7358380" h="706120">
                <a:moveTo>
                  <a:pt x="7336536" y="694944"/>
                </a:moveTo>
                <a:lnTo>
                  <a:pt x="21336" y="694944"/>
                </a:lnTo>
                <a:lnTo>
                  <a:pt x="21336" y="684276"/>
                </a:lnTo>
                <a:lnTo>
                  <a:pt x="7336536" y="684276"/>
                </a:lnTo>
                <a:lnTo>
                  <a:pt x="7336536" y="694944"/>
                </a:lnTo>
                <a:close/>
              </a:path>
              <a:path w="7358380" h="706120">
                <a:moveTo>
                  <a:pt x="7357872" y="694944"/>
                </a:moveTo>
                <a:lnTo>
                  <a:pt x="7336536" y="694944"/>
                </a:lnTo>
                <a:lnTo>
                  <a:pt x="7347204" y="684276"/>
                </a:lnTo>
                <a:lnTo>
                  <a:pt x="7357872" y="684276"/>
                </a:lnTo>
                <a:lnTo>
                  <a:pt x="7357872" y="694944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93782" y="2945358"/>
            <a:ext cx="2959917" cy="170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808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637" y="2399323"/>
            <a:ext cx="4410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dirty="0">
                <a:solidFill>
                  <a:srgbClr val="3E3E3E"/>
                </a:solidFill>
                <a:latin typeface="Courier New"/>
                <a:cs typeface="Courier New"/>
              </a:rPr>
              <a:t># </a:t>
            </a:r>
            <a:r>
              <a:rPr sz="2400" spc="-5" dirty="0">
                <a:solidFill>
                  <a:srgbClr val="3E3E3E"/>
                </a:solidFill>
                <a:latin typeface="Courier New"/>
                <a:cs typeface="Courier New"/>
              </a:rPr>
              <a:t>hello.py file</a:t>
            </a:r>
            <a:r>
              <a:rPr sz="2400" spc="-131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Courier New"/>
                <a:cs typeface="Courier New"/>
              </a:rPr>
              <a:t>contents  print(“Hello</a:t>
            </a:r>
            <a:r>
              <a:rPr sz="2400" spc="-6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3E3E3E"/>
                </a:solidFill>
                <a:latin typeface="Courier New"/>
                <a:cs typeface="Courier New"/>
              </a:rPr>
              <a:t>World”)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0900" y="519061"/>
            <a:ext cx="612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180" dirty="0">
                <a:solidFill>
                  <a:srgbClr val="3E3E3E"/>
                </a:solidFill>
                <a:latin typeface="Arial"/>
                <a:cs typeface="Arial"/>
              </a:rPr>
              <a:t>Running </a:t>
            </a:r>
            <a:r>
              <a:rPr sz="3600" spc="60" dirty="0">
                <a:solidFill>
                  <a:srgbClr val="3E3E3E"/>
                </a:solidFill>
                <a:latin typeface="Arial"/>
                <a:cs typeface="Arial"/>
              </a:rPr>
              <a:t>a </a:t>
            </a:r>
            <a:r>
              <a:rPr sz="3600" spc="245" dirty="0">
                <a:solidFill>
                  <a:srgbClr val="3E3E3E"/>
                </a:solidFill>
                <a:latin typeface="Arial"/>
                <a:cs typeface="Arial"/>
              </a:rPr>
              <a:t>Python</a:t>
            </a:r>
            <a:r>
              <a:rPr sz="3600" spc="-51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3600" spc="211" dirty="0">
                <a:solidFill>
                  <a:srgbClr val="3E3E3E"/>
                </a:solidFill>
                <a:latin typeface="Arial"/>
                <a:cs typeface="Arial"/>
              </a:rPr>
              <a:t>Program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0811" y="3889259"/>
            <a:ext cx="9919716" cy="1575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0119" y="5050536"/>
            <a:ext cx="1734820" cy="329565"/>
          </a:xfrm>
          <a:custGeom>
            <a:avLst/>
            <a:gdLst/>
            <a:ahLst/>
            <a:cxnLst/>
            <a:rect l="l" t="t" r="r" b="b"/>
            <a:pathLst>
              <a:path w="1734820" h="329564">
                <a:moveTo>
                  <a:pt x="0" y="0"/>
                </a:moveTo>
                <a:lnTo>
                  <a:pt x="1734311" y="0"/>
                </a:lnTo>
                <a:lnTo>
                  <a:pt x="1734311" y="329184"/>
                </a:lnTo>
                <a:lnTo>
                  <a:pt x="0" y="3291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481" y="1834803"/>
            <a:ext cx="10768609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7" y="1143000"/>
            <a:ext cx="10619207" cy="566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2383">
              <a:spcBef>
                <a:spcPts val="100"/>
              </a:spcBef>
            </a:pPr>
            <a:r>
              <a:rPr spc="-75" dirty="0"/>
              <a:t>Installing</a:t>
            </a:r>
            <a:r>
              <a:rPr spc="-255" dirty="0"/>
              <a:t> </a:t>
            </a:r>
            <a:r>
              <a:rPr spc="11" dirty="0"/>
              <a:t>PyCharm</a:t>
            </a:r>
          </a:p>
        </p:txBody>
      </p:sp>
      <p:pic>
        <p:nvPicPr>
          <p:cNvPr id="4" name="Picture 3" descr="Screenshot 2019-11-06 at 12.01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57400"/>
            <a:ext cx="8039100" cy="47691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047" y="3100893"/>
            <a:ext cx="10767752" cy="28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6508" y="2564524"/>
            <a:ext cx="5480811" cy="330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964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4539" y="1417320"/>
            <a:ext cx="2817860" cy="290232"/>
          </a:xfrm>
          <a:custGeom>
            <a:avLst/>
            <a:gdLst/>
            <a:ahLst/>
            <a:cxnLst/>
            <a:rect l="l" t="t" r="r" b="b"/>
            <a:pathLst>
              <a:path w="2324735" h="328930">
                <a:moveTo>
                  <a:pt x="19653" y="268345"/>
                </a:moveTo>
                <a:lnTo>
                  <a:pt x="0" y="268345"/>
                </a:lnTo>
                <a:lnTo>
                  <a:pt x="0" y="3779"/>
                </a:lnTo>
                <a:lnTo>
                  <a:pt x="95999" y="3779"/>
                </a:lnTo>
                <a:lnTo>
                  <a:pt x="135909" y="9242"/>
                </a:lnTo>
                <a:lnTo>
                  <a:pt x="160757" y="21921"/>
                </a:lnTo>
                <a:lnTo>
                  <a:pt x="19653" y="21921"/>
                </a:lnTo>
                <a:lnTo>
                  <a:pt x="19653" y="151558"/>
                </a:lnTo>
                <a:lnTo>
                  <a:pt x="156844" y="151558"/>
                </a:lnTo>
                <a:lnTo>
                  <a:pt x="130487" y="164344"/>
                </a:lnTo>
                <a:lnTo>
                  <a:pt x="91086" y="169700"/>
                </a:lnTo>
                <a:lnTo>
                  <a:pt x="19653" y="169700"/>
                </a:lnTo>
                <a:lnTo>
                  <a:pt x="19653" y="268345"/>
                </a:lnTo>
                <a:close/>
              </a:path>
              <a:path w="2324735" h="328930">
                <a:moveTo>
                  <a:pt x="156844" y="151558"/>
                </a:moveTo>
                <a:lnTo>
                  <a:pt x="92220" y="151558"/>
                </a:lnTo>
                <a:lnTo>
                  <a:pt x="125822" y="146928"/>
                </a:lnTo>
                <a:lnTo>
                  <a:pt x="151842" y="133795"/>
                </a:lnTo>
                <a:lnTo>
                  <a:pt x="168649" y="113291"/>
                </a:lnTo>
                <a:lnTo>
                  <a:pt x="174613" y="86551"/>
                </a:lnTo>
                <a:lnTo>
                  <a:pt x="174534" y="85417"/>
                </a:lnTo>
                <a:lnTo>
                  <a:pt x="168790" y="58116"/>
                </a:lnTo>
                <a:lnTo>
                  <a:pt x="152409" y="38125"/>
                </a:lnTo>
                <a:lnTo>
                  <a:pt x="127098" y="26001"/>
                </a:lnTo>
                <a:lnTo>
                  <a:pt x="94487" y="21921"/>
                </a:lnTo>
                <a:lnTo>
                  <a:pt x="160757" y="21921"/>
                </a:lnTo>
                <a:lnTo>
                  <a:pt x="166960" y="25086"/>
                </a:lnTo>
                <a:lnTo>
                  <a:pt x="187098" y="50497"/>
                </a:lnTo>
                <a:lnTo>
                  <a:pt x="194267" y="84661"/>
                </a:lnTo>
                <a:lnTo>
                  <a:pt x="194180" y="85795"/>
                </a:lnTo>
                <a:lnTo>
                  <a:pt x="185905" y="122025"/>
                </a:lnTo>
                <a:lnTo>
                  <a:pt x="163369" y="148393"/>
                </a:lnTo>
                <a:lnTo>
                  <a:pt x="156844" y="151558"/>
                </a:lnTo>
                <a:close/>
              </a:path>
              <a:path w="2324735" h="328930">
                <a:moveTo>
                  <a:pt x="284913" y="130393"/>
                </a:moveTo>
                <a:lnTo>
                  <a:pt x="267590" y="130393"/>
                </a:lnTo>
                <a:lnTo>
                  <a:pt x="281946" y="106635"/>
                </a:lnTo>
                <a:lnTo>
                  <a:pt x="301652" y="88015"/>
                </a:lnTo>
                <a:lnTo>
                  <a:pt x="325682" y="76127"/>
                </a:lnTo>
                <a:lnTo>
                  <a:pt x="353007" y="72566"/>
                </a:lnTo>
                <a:lnTo>
                  <a:pt x="353007" y="92976"/>
                </a:lnTo>
                <a:lnTo>
                  <a:pt x="351117" y="92976"/>
                </a:lnTo>
                <a:lnTo>
                  <a:pt x="319251" y="99212"/>
                </a:lnTo>
                <a:lnTo>
                  <a:pt x="292629" y="117637"/>
                </a:lnTo>
                <a:lnTo>
                  <a:pt x="284913" y="130393"/>
                </a:lnTo>
                <a:close/>
              </a:path>
              <a:path w="2324735" h="328930">
                <a:moveTo>
                  <a:pt x="267590" y="268345"/>
                </a:moveTo>
                <a:lnTo>
                  <a:pt x="249070" y="268345"/>
                </a:lnTo>
                <a:lnTo>
                  <a:pt x="249070" y="75590"/>
                </a:lnTo>
                <a:lnTo>
                  <a:pt x="267590" y="75590"/>
                </a:lnTo>
                <a:lnTo>
                  <a:pt x="267590" y="130393"/>
                </a:lnTo>
                <a:lnTo>
                  <a:pt x="284913" y="130393"/>
                </a:lnTo>
                <a:lnTo>
                  <a:pt x="274369" y="147826"/>
                </a:lnTo>
                <a:lnTo>
                  <a:pt x="267590" y="189353"/>
                </a:lnTo>
                <a:lnTo>
                  <a:pt x="267590" y="268345"/>
                </a:lnTo>
                <a:close/>
              </a:path>
              <a:path w="2324735" h="328930">
                <a:moveTo>
                  <a:pt x="473951" y="272881"/>
                </a:moveTo>
                <a:lnTo>
                  <a:pt x="437821" y="265623"/>
                </a:lnTo>
                <a:lnTo>
                  <a:pt x="407715" y="245149"/>
                </a:lnTo>
                <a:lnTo>
                  <a:pt x="387105" y="213407"/>
                </a:lnTo>
                <a:lnTo>
                  <a:pt x="379463" y="172346"/>
                </a:lnTo>
                <a:lnTo>
                  <a:pt x="379463" y="171590"/>
                </a:lnTo>
                <a:lnTo>
                  <a:pt x="386420" y="132283"/>
                </a:lnTo>
                <a:lnTo>
                  <a:pt x="405636" y="100346"/>
                </a:lnTo>
                <a:lnTo>
                  <a:pt x="434632" y="78897"/>
                </a:lnTo>
                <a:lnTo>
                  <a:pt x="470928" y="71054"/>
                </a:lnTo>
                <a:lnTo>
                  <a:pt x="507548" y="78797"/>
                </a:lnTo>
                <a:lnTo>
                  <a:pt x="519663" y="88062"/>
                </a:lnTo>
                <a:lnTo>
                  <a:pt x="470172" y="88062"/>
                </a:lnTo>
                <a:lnTo>
                  <a:pt x="443443" y="93749"/>
                </a:lnTo>
                <a:lnTo>
                  <a:pt x="421605" y="109464"/>
                </a:lnTo>
                <a:lnTo>
                  <a:pt x="406286" y="133186"/>
                </a:lnTo>
                <a:lnTo>
                  <a:pt x="399117" y="162897"/>
                </a:lnTo>
                <a:lnTo>
                  <a:pt x="557953" y="162897"/>
                </a:lnTo>
                <a:lnTo>
                  <a:pt x="559309" y="171590"/>
                </a:lnTo>
                <a:lnTo>
                  <a:pt x="559368" y="176503"/>
                </a:lnTo>
                <a:lnTo>
                  <a:pt x="558990" y="179527"/>
                </a:lnTo>
                <a:lnTo>
                  <a:pt x="399117" y="179527"/>
                </a:lnTo>
                <a:lnTo>
                  <a:pt x="407048" y="211647"/>
                </a:lnTo>
                <a:lnTo>
                  <a:pt x="424014" y="235511"/>
                </a:lnTo>
                <a:lnTo>
                  <a:pt x="447430" y="250375"/>
                </a:lnTo>
                <a:lnTo>
                  <a:pt x="474707" y="255495"/>
                </a:lnTo>
                <a:lnTo>
                  <a:pt x="531486" y="255495"/>
                </a:lnTo>
                <a:lnTo>
                  <a:pt x="520345" y="262676"/>
                </a:lnTo>
                <a:lnTo>
                  <a:pt x="499274" y="270188"/>
                </a:lnTo>
                <a:lnTo>
                  <a:pt x="473951" y="272881"/>
                </a:lnTo>
                <a:close/>
              </a:path>
              <a:path w="2324735" h="328930">
                <a:moveTo>
                  <a:pt x="557953" y="162897"/>
                </a:moveTo>
                <a:lnTo>
                  <a:pt x="539337" y="162897"/>
                </a:lnTo>
                <a:lnTo>
                  <a:pt x="533632" y="134781"/>
                </a:lnTo>
                <a:lnTo>
                  <a:pt x="520345" y="110881"/>
                </a:lnTo>
                <a:lnTo>
                  <a:pt x="499262" y="94281"/>
                </a:lnTo>
                <a:lnTo>
                  <a:pt x="470172" y="88062"/>
                </a:lnTo>
                <a:lnTo>
                  <a:pt x="519663" y="88062"/>
                </a:lnTo>
                <a:lnTo>
                  <a:pt x="535416" y="100110"/>
                </a:lnTo>
                <a:lnTo>
                  <a:pt x="553150" y="132123"/>
                </a:lnTo>
                <a:lnTo>
                  <a:pt x="557953" y="162897"/>
                </a:lnTo>
                <a:close/>
              </a:path>
              <a:path w="2324735" h="328930">
                <a:moveTo>
                  <a:pt x="531486" y="255495"/>
                </a:moveTo>
                <a:lnTo>
                  <a:pt x="474707" y="255495"/>
                </a:lnTo>
                <a:lnTo>
                  <a:pt x="495406" y="253162"/>
                </a:lnTo>
                <a:lnTo>
                  <a:pt x="513022" y="246755"/>
                </a:lnTo>
                <a:lnTo>
                  <a:pt x="528016" y="237158"/>
                </a:lnTo>
                <a:lnTo>
                  <a:pt x="540849" y="225259"/>
                </a:lnTo>
                <a:lnTo>
                  <a:pt x="553699" y="236597"/>
                </a:lnTo>
                <a:lnTo>
                  <a:pt x="538156" y="251196"/>
                </a:lnTo>
                <a:lnTo>
                  <a:pt x="531486" y="255495"/>
                </a:lnTo>
                <a:close/>
              </a:path>
              <a:path w="2324735" h="328930">
                <a:moveTo>
                  <a:pt x="647747" y="130393"/>
                </a:moveTo>
                <a:lnTo>
                  <a:pt x="630423" y="130393"/>
                </a:lnTo>
                <a:lnTo>
                  <a:pt x="644780" y="106635"/>
                </a:lnTo>
                <a:lnTo>
                  <a:pt x="664486" y="88015"/>
                </a:lnTo>
                <a:lnTo>
                  <a:pt x="688516" y="76127"/>
                </a:lnTo>
                <a:lnTo>
                  <a:pt x="715841" y="72566"/>
                </a:lnTo>
                <a:lnTo>
                  <a:pt x="715841" y="92976"/>
                </a:lnTo>
                <a:lnTo>
                  <a:pt x="713951" y="92976"/>
                </a:lnTo>
                <a:lnTo>
                  <a:pt x="682085" y="99212"/>
                </a:lnTo>
                <a:lnTo>
                  <a:pt x="655463" y="117637"/>
                </a:lnTo>
                <a:lnTo>
                  <a:pt x="647747" y="130393"/>
                </a:lnTo>
                <a:close/>
              </a:path>
              <a:path w="2324735" h="328930">
                <a:moveTo>
                  <a:pt x="630423" y="268345"/>
                </a:moveTo>
                <a:lnTo>
                  <a:pt x="611904" y="268345"/>
                </a:lnTo>
                <a:lnTo>
                  <a:pt x="611904" y="75590"/>
                </a:lnTo>
                <a:lnTo>
                  <a:pt x="630423" y="75590"/>
                </a:lnTo>
                <a:lnTo>
                  <a:pt x="630423" y="130393"/>
                </a:lnTo>
                <a:lnTo>
                  <a:pt x="647747" y="130393"/>
                </a:lnTo>
                <a:lnTo>
                  <a:pt x="637203" y="147826"/>
                </a:lnTo>
                <a:lnTo>
                  <a:pt x="630423" y="189353"/>
                </a:lnTo>
                <a:lnTo>
                  <a:pt x="630423" y="268345"/>
                </a:lnTo>
                <a:close/>
              </a:path>
              <a:path w="2324735" h="328930">
                <a:moveTo>
                  <a:pt x="833006" y="272881"/>
                </a:moveTo>
                <a:lnTo>
                  <a:pt x="796876" y="265623"/>
                </a:lnTo>
                <a:lnTo>
                  <a:pt x="766770" y="245149"/>
                </a:lnTo>
                <a:lnTo>
                  <a:pt x="746159" y="213407"/>
                </a:lnTo>
                <a:lnTo>
                  <a:pt x="738518" y="172346"/>
                </a:lnTo>
                <a:lnTo>
                  <a:pt x="738518" y="171590"/>
                </a:lnTo>
                <a:lnTo>
                  <a:pt x="745474" y="132283"/>
                </a:lnTo>
                <a:lnTo>
                  <a:pt x="764691" y="100346"/>
                </a:lnTo>
                <a:lnTo>
                  <a:pt x="793687" y="78897"/>
                </a:lnTo>
                <a:lnTo>
                  <a:pt x="829982" y="71054"/>
                </a:lnTo>
                <a:lnTo>
                  <a:pt x="866602" y="78797"/>
                </a:lnTo>
                <a:lnTo>
                  <a:pt x="878718" y="88062"/>
                </a:lnTo>
                <a:lnTo>
                  <a:pt x="829226" y="88062"/>
                </a:lnTo>
                <a:lnTo>
                  <a:pt x="802498" y="93749"/>
                </a:lnTo>
                <a:lnTo>
                  <a:pt x="780659" y="109464"/>
                </a:lnTo>
                <a:lnTo>
                  <a:pt x="765340" y="133186"/>
                </a:lnTo>
                <a:lnTo>
                  <a:pt x="758171" y="162897"/>
                </a:lnTo>
                <a:lnTo>
                  <a:pt x="917007" y="162897"/>
                </a:lnTo>
                <a:lnTo>
                  <a:pt x="918364" y="171590"/>
                </a:lnTo>
                <a:lnTo>
                  <a:pt x="918423" y="176503"/>
                </a:lnTo>
                <a:lnTo>
                  <a:pt x="918045" y="179527"/>
                </a:lnTo>
                <a:lnTo>
                  <a:pt x="758171" y="179527"/>
                </a:lnTo>
                <a:lnTo>
                  <a:pt x="766102" y="211647"/>
                </a:lnTo>
                <a:lnTo>
                  <a:pt x="783069" y="235511"/>
                </a:lnTo>
                <a:lnTo>
                  <a:pt x="806484" y="250375"/>
                </a:lnTo>
                <a:lnTo>
                  <a:pt x="833762" y="255495"/>
                </a:lnTo>
                <a:lnTo>
                  <a:pt x="890540" y="255495"/>
                </a:lnTo>
                <a:lnTo>
                  <a:pt x="879399" y="262676"/>
                </a:lnTo>
                <a:lnTo>
                  <a:pt x="858328" y="270188"/>
                </a:lnTo>
                <a:lnTo>
                  <a:pt x="833006" y="272881"/>
                </a:lnTo>
                <a:close/>
              </a:path>
              <a:path w="2324735" h="328930">
                <a:moveTo>
                  <a:pt x="917007" y="162897"/>
                </a:moveTo>
                <a:lnTo>
                  <a:pt x="898391" y="162897"/>
                </a:lnTo>
                <a:lnTo>
                  <a:pt x="892687" y="134781"/>
                </a:lnTo>
                <a:lnTo>
                  <a:pt x="879399" y="110881"/>
                </a:lnTo>
                <a:lnTo>
                  <a:pt x="858317" y="94281"/>
                </a:lnTo>
                <a:lnTo>
                  <a:pt x="829226" y="88062"/>
                </a:lnTo>
                <a:lnTo>
                  <a:pt x="878718" y="88062"/>
                </a:lnTo>
                <a:lnTo>
                  <a:pt x="894470" y="100110"/>
                </a:lnTo>
                <a:lnTo>
                  <a:pt x="912204" y="132123"/>
                </a:lnTo>
                <a:lnTo>
                  <a:pt x="917007" y="162897"/>
                </a:lnTo>
                <a:close/>
              </a:path>
              <a:path w="2324735" h="328930">
                <a:moveTo>
                  <a:pt x="890540" y="255495"/>
                </a:moveTo>
                <a:lnTo>
                  <a:pt x="833762" y="255495"/>
                </a:lnTo>
                <a:lnTo>
                  <a:pt x="854460" y="253162"/>
                </a:lnTo>
                <a:lnTo>
                  <a:pt x="872076" y="246755"/>
                </a:lnTo>
                <a:lnTo>
                  <a:pt x="887071" y="237158"/>
                </a:lnTo>
                <a:lnTo>
                  <a:pt x="899903" y="225259"/>
                </a:lnTo>
                <a:lnTo>
                  <a:pt x="912754" y="236597"/>
                </a:lnTo>
                <a:lnTo>
                  <a:pt x="897210" y="251196"/>
                </a:lnTo>
                <a:lnTo>
                  <a:pt x="890540" y="255495"/>
                </a:lnTo>
                <a:close/>
              </a:path>
              <a:path w="2324735" h="328930">
                <a:moveTo>
                  <a:pt x="1055997" y="272881"/>
                </a:moveTo>
                <a:lnTo>
                  <a:pt x="1021740" y="266054"/>
                </a:lnTo>
                <a:lnTo>
                  <a:pt x="991698" y="246330"/>
                </a:lnTo>
                <a:lnTo>
                  <a:pt x="970374" y="214842"/>
                </a:lnTo>
                <a:lnTo>
                  <a:pt x="962265" y="172724"/>
                </a:lnTo>
                <a:lnTo>
                  <a:pt x="962338" y="171590"/>
                </a:lnTo>
                <a:lnTo>
                  <a:pt x="970374" y="129732"/>
                </a:lnTo>
                <a:lnTo>
                  <a:pt x="991698" y="97984"/>
                </a:lnTo>
                <a:lnTo>
                  <a:pt x="1021740" y="77999"/>
                </a:lnTo>
                <a:lnTo>
                  <a:pt x="1055997" y="71054"/>
                </a:lnTo>
                <a:lnTo>
                  <a:pt x="1082430" y="74858"/>
                </a:lnTo>
                <a:lnTo>
                  <a:pt x="1104186" y="85039"/>
                </a:lnTo>
                <a:lnTo>
                  <a:pt x="1108682" y="88818"/>
                </a:lnTo>
                <a:lnTo>
                  <a:pt x="1057887" y="88818"/>
                </a:lnTo>
                <a:lnTo>
                  <a:pt x="1028377" y="94411"/>
                </a:lnTo>
                <a:lnTo>
                  <a:pt x="1004360" y="110598"/>
                </a:lnTo>
                <a:lnTo>
                  <a:pt x="988208" y="136493"/>
                </a:lnTo>
                <a:lnTo>
                  <a:pt x="982297" y="171212"/>
                </a:lnTo>
                <a:lnTo>
                  <a:pt x="982364" y="172346"/>
                </a:lnTo>
                <a:lnTo>
                  <a:pt x="988421" y="206326"/>
                </a:lnTo>
                <a:lnTo>
                  <a:pt x="1004927" y="232534"/>
                </a:lnTo>
                <a:lnTo>
                  <a:pt x="1029015" y="249247"/>
                </a:lnTo>
                <a:lnTo>
                  <a:pt x="1057887" y="255117"/>
                </a:lnTo>
                <a:lnTo>
                  <a:pt x="1107749" y="255117"/>
                </a:lnTo>
                <a:lnTo>
                  <a:pt x="1103761" y="258566"/>
                </a:lnTo>
                <a:lnTo>
                  <a:pt x="1082165" y="269001"/>
                </a:lnTo>
                <a:lnTo>
                  <a:pt x="1055997" y="272881"/>
                </a:lnTo>
                <a:close/>
              </a:path>
              <a:path w="2324735" h="328930">
                <a:moveTo>
                  <a:pt x="1153887" y="117165"/>
                </a:moveTo>
                <a:lnTo>
                  <a:pt x="1135367" y="117165"/>
                </a:lnTo>
                <a:lnTo>
                  <a:pt x="1135367" y="75590"/>
                </a:lnTo>
                <a:lnTo>
                  <a:pt x="1153887" y="75590"/>
                </a:lnTo>
                <a:lnTo>
                  <a:pt x="1153887" y="117165"/>
                </a:lnTo>
                <a:close/>
              </a:path>
              <a:path w="2324735" h="328930">
                <a:moveTo>
                  <a:pt x="1107749" y="255117"/>
                </a:moveTo>
                <a:lnTo>
                  <a:pt x="1057887" y="255117"/>
                </a:lnTo>
                <a:lnTo>
                  <a:pt x="1087072" y="249093"/>
                </a:lnTo>
                <a:lnTo>
                  <a:pt x="1112218" y="232157"/>
                </a:lnTo>
                <a:lnTo>
                  <a:pt x="1129852" y="206007"/>
                </a:lnTo>
                <a:lnTo>
                  <a:pt x="1136426" y="172724"/>
                </a:lnTo>
                <a:lnTo>
                  <a:pt x="1136427" y="171212"/>
                </a:lnTo>
                <a:lnTo>
                  <a:pt x="1129852" y="137769"/>
                </a:lnTo>
                <a:lnTo>
                  <a:pt x="1112218" y="111637"/>
                </a:lnTo>
                <a:lnTo>
                  <a:pt x="1087072" y="94789"/>
                </a:lnTo>
                <a:lnTo>
                  <a:pt x="1057887" y="88818"/>
                </a:lnTo>
                <a:lnTo>
                  <a:pt x="1108682" y="88818"/>
                </a:lnTo>
                <a:lnTo>
                  <a:pt x="1121690" y="99755"/>
                </a:lnTo>
                <a:lnTo>
                  <a:pt x="1135367" y="117165"/>
                </a:lnTo>
                <a:lnTo>
                  <a:pt x="1153887" y="117165"/>
                </a:lnTo>
                <a:lnTo>
                  <a:pt x="1153887" y="225259"/>
                </a:lnTo>
                <a:lnTo>
                  <a:pt x="1135367" y="225259"/>
                </a:lnTo>
                <a:lnTo>
                  <a:pt x="1121318" y="243383"/>
                </a:lnTo>
                <a:lnTo>
                  <a:pt x="1107749" y="255117"/>
                </a:lnTo>
                <a:close/>
              </a:path>
              <a:path w="2324735" h="328930">
                <a:moveTo>
                  <a:pt x="1153887" y="328818"/>
                </a:moveTo>
                <a:lnTo>
                  <a:pt x="1135367" y="328818"/>
                </a:lnTo>
                <a:lnTo>
                  <a:pt x="1135367" y="225259"/>
                </a:lnTo>
                <a:lnTo>
                  <a:pt x="1153887" y="225259"/>
                </a:lnTo>
                <a:lnTo>
                  <a:pt x="1153887" y="328818"/>
                </a:lnTo>
                <a:close/>
              </a:path>
              <a:path w="2324735" h="328930">
                <a:moveTo>
                  <a:pt x="1297509" y="272881"/>
                </a:moveTo>
                <a:lnTo>
                  <a:pt x="1264893" y="266964"/>
                </a:lnTo>
                <a:lnTo>
                  <a:pt x="1240674" y="250487"/>
                </a:lnTo>
                <a:lnTo>
                  <a:pt x="1225597" y="225365"/>
                </a:lnTo>
                <a:lnTo>
                  <a:pt x="1220406" y="193511"/>
                </a:lnTo>
                <a:lnTo>
                  <a:pt x="1220406" y="75590"/>
                </a:lnTo>
                <a:lnTo>
                  <a:pt x="1238926" y="75590"/>
                </a:lnTo>
                <a:lnTo>
                  <a:pt x="1238926" y="190109"/>
                </a:lnTo>
                <a:lnTo>
                  <a:pt x="1243019" y="217127"/>
                </a:lnTo>
                <a:lnTo>
                  <a:pt x="1254942" y="237873"/>
                </a:lnTo>
                <a:lnTo>
                  <a:pt x="1274164" y="251178"/>
                </a:lnTo>
                <a:lnTo>
                  <a:pt x="1300154" y="255873"/>
                </a:lnTo>
                <a:lnTo>
                  <a:pt x="1346851" y="255873"/>
                </a:lnTo>
                <a:lnTo>
                  <a:pt x="1340642" y="261164"/>
                </a:lnTo>
                <a:lnTo>
                  <a:pt x="1321396" y="269751"/>
                </a:lnTo>
                <a:lnTo>
                  <a:pt x="1297509" y="272881"/>
                </a:lnTo>
                <a:close/>
              </a:path>
              <a:path w="2324735" h="328930">
                <a:moveTo>
                  <a:pt x="1346851" y="255873"/>
                </a:moveTo>
                <a:lnTo>
                  <a:pt x="1300154" y="255873"/>
                </a:lnTo>
                <a:lnTo>
                  <a:pt x="1326552" y="250759"/>
                </a:lnTo>
                <a:lnTo>
                  <a:pt x="1347776" y="236503"/>
                </a:lnTo>
                <a:lnTo>
                  <a:pt x="1361914" y="214735"/>
                </a:lnTo>
                <a:lnTo>
                  <a:pt x="1367052" y="187086"/>
                </a:lnTo>
                <a:lnTo>
                  <a:pt x="1367052" y="75590"/>
                </a:lnTo>
                <a:lnTo>
                  <a:pt x="1385572" y="75590"/>
                </a:lnTo>
                <a:lnTo>
                  <a:pt x="1385572" y="232440"/>
                </a:lnTo>
                <a:lnTo>
                  <a:pt x="1367052" y="232440"/>
                </a:lnTo>
                <a:lnTo>
                  <a:pt x="1355707" y="248326"/>
                </a:lnTo>
                <a:lnTo>
                  <a:pt x="1346851" y="255873"/>
                </a:lnTo>
                <a:close/>
              </a:path>
              <a:path w="2324735" h="328930">
                <a:moveTo>
                  <a:pt x="1385572" y="268345"/>
                </a:moveTo>
                <a:lnTo>
                  <a:pt x="1367052" y="268345"/>
                </a:lnTo>
                <a:lnTo>
                  <a:pt x="1367052" y="232440"/>
                </a:lnTo>
                <a:lnTo>
                  <a:pt x="1385572" y="232440"/>
                </a:lnTo>
                <a:lnTo>
                  <a:pt x="1385572" y="268345"/>
                </a:lnTo>
                <a:close/>
              </a:path>
              <a:path w="2324735" h="328930">
                <a:moveTo>
                  <a:pt x="1478170" y="25322"/>
                </a:moveTo>
                <a:lnTo>
                  <a:pt x="1455115" y="25322"/>
                </a:lnTo>
                <a:lnTo>
                  <a:pt x="1455115" y="0"/>
                </a:lnTo>
                <a:lnTo>
                  <a:pt x="1478170" y="0"/>
                </a:lnTo>
                <a:lnTo>
                  <a:pt x="1478170" y="25322"/>
                </a:lnTo>
                <a:close/>
              </a:path>
              <a:path w="2324735" h="328930">
                <a:moveTo>
                  <a:pt x="1475902" y="268345"/>
                </a:moveTo>
                <a:lnTo>
                  <a:pt x="1457382" y="268345"/>
                </a:lnTo>
                <a:lnTo>
                  <a:pt x="1457382" y="75590"/>
                </a:lnTo>
                <a:lnTo>
                  <a:pt x="1475902" y="75590"/>
                </a:lnTo>
                <a:lnTo>
                  <a:pt x="1475902" y="268345"/>
                </a:lnTo>
                <a:close/>
              </a:path>
              <a:path w="2324735" h="328930">
                <a:moveTo>
                  <a:pt x="1660436" y="254739"/>
                </a:moveTo>
                <a:lnTo>
                  <a:pt x="1612721" y="254739"/>
                </a:lnTo>
                <a:lnTo>
                  <a:pt x="1630986" y="252147"/>
                </a:lnTo>
                <a:lnTo>
                  <a:pt x="1645744" y="244771"/>
                </a:lnTo>
                <a:lnTo>
                  <a:pt x="1655612" y="233214"/>
                </a:lnTo>
                <a:lnTo>
                  <a:pt x="1659209" y="218078"/>
                </a:lnTo>
                <a:lnTo>
                  <a:pt x="1659209" y="217322"/>
                </a:lnTo>
                <a:lnTo>
                  <a:pt x="1655010" y="202794"/>
                </a:lnTo>
                <a:lnTo>
                  <a:pt x="1643760" y="192377"/>
                </a:lnTo>
                <a:lnTo>
                  <a:pt x="1627478" y="184794"/>
                </a:lnTo>
                <a:lnTo>
                  <a:pt x="1584616" y="171513"/>
                </a:lnTo>
                <a:lnTo>
                  <a:pt x="1563351" y="161810"/>
                </a:lnTo>
                <a:lnTo>
                  <a:pt x="1547967" y="147359"/>
                </a:lnTo>
                <a:lnTo>
                  <a:pt x="1542044" y="125858"/>
                </a:lnTo>
                <a:lnTo>
                  <a:pt x="1542044" y="125102"/>
                </a:lnTo>
                <a:lnTo>
                  <a:pt x="1546703" y="103700"/>
                </a:lnTo>
                <a:lnTo>
                  <a:pt x="1559760" y="86834"/>
                </a:lnTo>
                <a:lnTo>
                  <a:pt x="1579833" y="75779"/>
                </a:lnTo>
                <a:lnTo>
                  <a:pt x="1605540" y="71810"/>
                </a:lnTo>
                <a:lnTo>
                  <a:pt x="1623244" y="73310"/>
                </a:lnTo>
                <a:lnTo>
                  <a:pt x="1641162" y="77574"/>
                </a:lnTo>
                <a:lnTo>
                  <a:pt x="1658370" y="84247"/>
                </a:lnTo>
                <a:lnTo>
                  <a:pt x="1667203" y="89196"/>
                </a:lnTo>
                <a:lnTo>
                  <a:pt x="1604784" y="89196"/>
                </a:lnTo>
                <a:lnTo>
                  <a:pt x="1586772" y="91741"/>
                </a:lnTo>
                <a:lnTo>
                  <a:pt x="1572941" y="98787"/>
                </a:lnTo>
                <a:lnTo>
                  <a:pt x="1564071" y="109446"/>
                </a:lnTo>
                <a:lnTo>
                  <a:pt x="1560941" y="122834"/>
                </a:lnTo>
                <a:lnTo>
                  <a:pt x="1560941" y="123590"/>
                </a:lnTo>
                <a:lnTo>
                  <a:pt x="1565447" y="137409"/>
                </a:lnTo>
                <a:lnTo>
                  <a:pt x="1577429" y="147401"/>
                </a:lnTo>
                <a:lnTo>
                  <a:pt x="1594585" y="154842"/>
                </a:lnTo>
                <a:lnTo>
                  <a:pt x="1614610" y="161007"/>
                </a:lnTo>
                <a:lnTo>
                  <a:pt x="1637606" y="168336"/>
                </a:lnTo>
                <a:lnTo>
                  <a:pt x="1657980" y="178535"/>
                </a:lnTo>
                <a:lnTo>
                  <a:pt x="1672543" y="193481"/>
                </a:lnTo>
                <a:lnTo>
                  <a:pt x="1678106" y="215054"/>
                </a:lnTo>
                <a:lnTo>
                  <a:pt x="1678106" y="215810"/>
                </a:lnTo>
                <a:lnTo>
                  <a:pt x="1672921" y="239119"/>
                </a:lnTo>
                <a:lnTo>
                  <a:pt x="1660436" y="254739"/>
                </a:lnTo>
                <a:close/>
              </a:path>
              <a:path w="2324735" h="328930">
                <a:moveTo>
                  <a:pt x="1664122" y="108472"/>
                </a:moveTo>
                <a:lnTo>
                  <a:pt x="1650226" y="100517"/>
                </a:lnTo>
                <a:lnTo>
                  <a:pt x="1635445" y="94440"/>
                </a:lnTo>
                <a:lnTo>
                  <a:pt x="1620167" y="90560"/>
                </a:lnTo>
                <a:lnTo>
                  <a:pt x="1604784" y="89196"/>
                </a:lnTo>
                <a:lnTo>
                  <a:pt x="1667203" y="89196"/>
                </a:lnTo>
                <a:lnTo>
                  <a:pt x="1673949" y="92976"/>
                </a:lnTo>
                <a:lnTo>
                  <a:pt x="1664122" y="108472"/>
                </a:lnTo>
                <a:close/>
              </a:path>
              <a:path w="2324735" h="328930">
                <a:moveTo>
                  <a:pt x="1611587" y="272125"/>
                </a:moveTo>
                <a:lnTo>
                  <a:pt x="1590315" y="270093"/>
                </a:lnTo>
                <a:lnTo>
                  <a:pt x="1569256" y="264377"/>
                </a:lnTo>
                <a:lnTo>
                  <a:pt x="1549614" y="255542"/>
                </a:lnTo>
                <a:lnTo>
                  <a:pt x="1532595" y="244156"/>
                </a:lnTo>
                <a:lnTo>
                  <a:pt x="1543555" y="229416"/>
                </a:lnTo>
                <a:lnTo>
                  <a:pt x="1559837" y="240229"/>
                </a:lnTo>
                <a:lnTo>
                  <a:pt x="1576862" y="248172"/>
                </a:lnTo>
                <a:lnTo>
                  <a:pt x="1594526" y="253068"/>
                </a:lnTo>
                <a:lnTo>
                  <a:pt x="1612721" y="254739"/>
                </a:lnTo>
                <a:lnTo>
                  <a:pt x="1660436" y="254739"/>
                </a:lnTo>
                <a:lnTo>
                  <a:pt x="1658736" y="256865"/>
                </a:lnTo>
                <a:lnTo>
                  <a:pt x="1637606" y="268162"/>
                </a:lnTo>
                <a:lnTo>
                  <a:pt x="1611587" y="272125"/>
                </a:lnTo>
                <a:close/>
              </a:path>
              <a:path w="2324735" h="328930">
                <a:moveTo>
                  <a:pt x="1761634" y="25322"/>
                </a:moveTo>
                <a:lnTo>
                  <a:pt x="1738579" y="25322"/>
                </a:lnTo>
                <a:lnTo>
                  <a:pt x="1738579" y="0"/>
                </a:lnTo>
                <a:lnTo>
                  <a:pt x="1761634" y="0"/>
                </a:lnTo>
                <a:lnTo>
                  <a:pt x="1761634" y="25322"/>
                </a:lnTo>
                <a:close/>
              </a:path>
              <a:path w="2324735" h="328930">
                <a:moveTo>
                  <a:pt x="1759366" y="268345"/>
                </a:moveTo>
                <a:lnTo>
                  <a:pt x="1740846" y="268345"/>
                </a:lnTo>
                <a:lnTo>
                  <a:pt x="1740846" y="75590"/>
                </a:lnTo>
                <a:lnTo>
                  <a:pt x="1759366" y="75590"/>
                </a:lnTo>
                <a:lnTo>
                  <a:pt x="1759366" y="268345"/>
                </a:lnTo>
                <a:close/>
              </a:path>
              <a:path w="2324735" h="328930">
                <a:moveTo>
                  <a:pt x="1861413" y="75590"/>
                </a:moveTo>
                <a:lnTo>
                  <a:pt x="1842893" y="75590"/>
                </a:lnTo>
                <a:lnTo>
                  <a:pt x="1842893" y="13984"/>
                </a:lnTo>
                <a:lnTo>
                  <a:pt x="1861413" y="13984"/>
                </a:lnTo>
                <a:lnTo>
                  <a:pt x="1861413" y="75590"/>
                </a:lnTo>
                <a:close/>
              </a:path>
              <a:path w="2324735" h="328930">
                <a:moveTo>
                  <a:pt x="1929066" y="92598"/>
                </a:moveTo>
                <a:lnTo>
                  <a:pt x="1814925" y="92598"/>
                </a:lnTo>
                <a:lnTo>
                  <a:pt x="1814925" y="75590"/>
                </a:lnTo>
                <a:lnTo>
                  <a:pt x="1929066" y="75590"/>
                </a:lnTo>
                <a:lnTo>
                  <a:pt x="1929066" y="92598"/>
                </a:lnTo>
                <a:close/>
              </a:path>
              <a:path w="2324735" h="328930">
                <a:moveTo>
                  <a:pt x="1896941" y="271747"/>
                </a:moveTo>
                <a:lnTo>
                  <a:pt x="1875899" y="268635"/>
                </a:lnTo>
                <a:lnTo>
                  <a:pt x="1858720" y="259038"/>
                </a:lnTo>
                <a:lnTo>
                  <a:pt x="1847139" y="242568"/>
                </a:lnTo>
                <a:lnTo>
                  <a:pt x="1842893" y="218834"/>
                </a:lnTo>
                <a:lnTo>
                  <a:pt x="1842893" y="92598"/>
                </a:lnTo>
                <a:lnTo>
                  <a:pt x="1861413" y="92598"/>
                </a:lnTo>
                <a:lnTo>
                  <a:pt x="1861413" y="216944"/>
                </a:lnTo>
                <a:lnTo>
                  <a:pt x="1864301" y="234430"/>
                </a:lnTo>
                <a:lnTo>
                  <a:pt x="1872326" y="245999"/>
                </a:lnTo>
                <a:lnTo>
                  <a:pt x="1884533" y="252395"/>
                </a:lnTo>
                <a:lnTo>
                  <a:pt x="1899964" y="254361"/>
                </a:lnTo>
                <a:lnTo>
                  <a:pt x="1928311" y="254361"/>
                </a:lnTo>
                <a:lnTo>
                  <a:pt x="1928311" y="264944"/>
                </a:lnTo>
                <a:lnTo>
                  <a:pt x="1920964" y="267920"/>
                </a:lnTo>
                <a:lnTo>
                  <a:pt x="1913476" y="270046"/>
                </a:lnTo>
                <a:lnTo>
                  <a:pt x="1905563" y="271322"/>
                </a:lnTo>
                <a:lnTo>
                  <a:pt x="1896941" y="271747"/>
                </a:lnTo>
                <a:close/>
              </a:path>
              <a:path w="2324735" h="328930">
                <a:moveTo>
                  <a:pt x="1928311" y="254361"/>
                </a:moveTo>
                <a:lnTo>
                  <a:pt x="1899964" y="254361"/>
                </a:lnTo>
                <a:lnTo>
                  <a:pt x="1906838" y="253989"/>
                </a:lnTo>
                <a:lnTo>
                  <a:pt x="1913570" y="252802"/>
                </a:lnTo>
                <a:lnTo>
                  <a:pt x="1920586" y="250694"/>
                </a:lnTo>
                <a:lnTo>
                  <a:pt x="1928311" y="247558"/>
                </a:lnTo>
                <a:lnTo>
                  <a:pt x="1928311" y="254361"/>
                </a:lnTo>
                <a:close/>
              </a:path>
              <a:path w="2324735" h="328930">
                <a:moveTo>
                  <a:pt x="2057570" y="272881"/>
                </a:moveTo>
                <a:lnTo>
                  <a:pt x="2021440" y="265623"/>
                </a:lnTo>
                <a:lnTo>
                  <a:pt x="1991334" y="245149"/>
                </a:lnTo>
                <a:lnTo>
                  <a:pt x="1970724" y="213407"/>
                </a:lnTo>
                <a:lnTo>
                  <a:pt x="1963082" y="172346"/>
                </a:lnTo>
                <a:lnTo>
                  <a:pt x="1963082" y="171590"/>
                </a:lnTo>
                <a:lnTo>
                  <a:pt x="1970039" y="132283"/>
                </a:lnTo>
                <a:lnTo>
                  <a:pt x="1989255" y="100346"/>
                </a:lnTo>
                <a:lnTo>
                  <a:pt x="2018251" y="78897"/>
                </a:lnTo>
                <a:lnTo>
                  <a:pt x="2054547" y="71054"/>
                </a:lnTo>
                <a:lnTo>
                  <a:pt x="2091167" y="78797"/>
                </a:lnTo>
                <a:lnTo>
                  <a:pt x="2103282" y="88062"/>
                </a:lnTo>
                <a:lnTo>
                  <a:pt x="2053791" y="88062"/>
                </a:lnTo>
                <a:lnTo>
                  <a:pt x="2027062" y="93749"/>
                </a:lnTo>
                <a:lnTo>
                  <a:pt x="2005224" y="109464"/>
                </a:lnTo>
                <a:lnTo>
                  <a:pt x="1989905" y="133186"/>
                </a:lnTo>
                <a:lnTo>
                  <a:pt x="1982736" y="162897"/>
                </a:lnTo>
                <a:lnTo>
                  <a:pt x="2141572" y="162897"/>
                </a:lnTo>
                <a:lnTo>
                  <a:pt x="2142928" y="171590"/>
                </a:lnTo>
                <a:lnTo>
                  <a:pt x="2142987" y="176503"/>
                </a:lnTo>
                <a:lnTo>
                  <a:pt x="2142609" y="179527"/>
                </a:lnTo>
                <a:lnTo>
                  <a:pt x="1982736" y="179527"/>
                </a:lnTo>
                <a:lnTo>
                  <a:pt x="1990667" y="211647"/>
                </a:lnTo>
                <a:lnTo>
                  <a:pt x="2007633" y="235511"/>
                </a:lnTo>
                <a:lnTo>
                  <a:pt x="2031049" y="250375"/>
                </a:lnTo>
                <a:lnTo>
                  <a:pt x="2058326" y="255495"/>
                </a:lnTo>
                <a:lnTo>
                  <a:pt x="2115105" y="255495"/>
                </a:lnTo>
                <a:lnTo>
                  <a:pt x="2103964" y="262676"/>
                </a:lnTo>
                <a:lnTo>
                  <a:pt x="2082893" y="270188"/>
                </a:lnTo>
                <a:lnTo>
                  <a:pt x="2057570" y="272881"/>
                </a:lnTo>
                <a:close/>
              </a:path>
              <a:path w="2324735" h="328930">
                <a:moveTo>
                  <a:pt x="2141572" y="162897"/>
                </a:moveTo>
                <a:lnTo>
                  <a:pt x="2122956" y="162897"/>
                </a:lnTo>
                <a:lnTo>
                  <a:pt x="2117251" y="134781"/>
                </a:lnTo>
                <a:lnTo>
                  <a:pt x="2103964" y="110881"/>
                </a:lnTo>
                <a:lnTo>
                  <a:pt x="2082881" y="94281"/>
                </a:lnTo>
                <a:lnTo>
                  <a:pt x="2053791" y="88062"/>
                </a:lnTo>
                <a:lnTo>
                  <a:pt x="2103282" y="88062"/>
                </a:lnTo>
                <a:lnTo>
                  <a:pt x="2119035" y="100110"/>
                </a:lnTo>
                <a:lnTo>
                  <a:pt x="2136769" y="132123"/>
                </a:lnTo>
                <a:lnTo>
                  <a:pt x="2141572" y="162897"/>
                </a:lnTo>
                <a:close/>
              </a:path>
              <a:path w="2324735" h="328930">
                <a:moveTo>
                  <a:pt x="2115105" y="255495"/>
                </a:moveTo>
                <a:lnTo>
                  <a:pt x="2058326" y="255495"/>
                </a:lnTo>
                <a:lnTo>
                  <a:pt x="2079025" y="253162"/>
                </a:lnTo>
                <a:lnTo>
                  <a:pt x="2096641" y="246755"/>
                </a:lnTo>
                <a:lnTo>
                  <a:pt x="2111635" y="237158"/>
                </a:lnTo>
                <a:lnTo>
                  <a:pt x="2124468" y="225259"/>
                </a:lnTo>
                <a:lnTo>
                  <a:pt x="2137318" y="236597"/>
                </a:lnTo>
                <a:lnTo>
                  <a:pt x="2121775" y="251196"/>
                </a:lnTo>
                <a:lnTo>
                  <a:pt x="2115105" y="255495"/>
                </a:lnTo>
                <a:close/>
              </a:path>
              <a:path w="2324735" h="328930">
                <a:moveTo>
                  <a:pt x="2306734" y="254739"/>
                </a:moveTo>
                <a:lnTo>
                  <a:pt x="2259019" y="254739"/>
                </a:lnTo>
                <a:lnTo>
                  <a:pt x="2277284" y="252147"/>
                </a:lnTo>
                <a:lnTo>
                  <a:pt x="2292042" y="244771"/>
                </a:lnTo>
                <a:lnTo>
                  <a:pt x="2301910" y="233214"/>
                </a:lnTo>
                <a:lnTo>
                  <a:pt x="2305507" y="218078"/>
                </a:lnTo>
                <a:lnTo>
                  <a:pt x="2305507" y="217322"/>
                </a:lnTo>
                <a:lnTo>
                  <a:pt x="2301308" y="202794"/>
                </a:lnTo>
                <a:lnTo>
                  <a:pt x="2290058" y="192377"/>
                </a:lnTo>
                <a:lnTo>
                  <a:pt x="2273776" y="184794"/>
                </a:lnTo>
                <a:lnTo>
                  <a:pt x="2230914" y="171513"/>
                </a:lnTo>
                <a:lnTo>
                  <a:pt x="2209649" y="161810"/>
                </a:lnTo>
                <a:lnTo>
                  <a:pt x="2194265" y="147359"/>
                </a:lnTo>
                <a:lnTo>
                  <a:pt x="2188342" y="125858"/>
                </a:lnTo>
                <a:lnTo>
                  <a:pt x="2188342" y="125102"/>
                </a:lnTo>
                <a:lnTo>
                  <a:pt x="2193001" y="103700"/>
                </a:lnTo>
                <a:lnTo>
                  <a:pt x="2206058" y="86834"/>
                </a:lnTo>
                <a:lnTo>
                  <a:pt x="2226131" y="75779"/>
                </a:lnTo>
                <a:lnTo>
                  <a:pt x="2251837" y="71810"/>
                </a:lnTo>
                <a:lnTo>
                  <a:pt x="2269542" y="73310"/>
                </a:lnTo>
                <a:lnTo>
                  <a:pt x="2287459" y="77574"/>
                </a:lnTo>
                <a:lnTo>
                  <a:pt x="2304668" y="84247"/>
                </a:lnTo>
                <a:lnTo>
                  <a:pt x="2313501" y="89196"/>
                </a:lnTo>
                <a:lnTo>
                  <a:pt x="2251082" y="89196"/>
                </a:lnTo>
                <a:lnTo>
                  <a:pt x="2233070" y="91741"/>
                </a:lnTo>
                <a:lnTo>
                  <a:pt x="2219239" y="98787"/>
                </a:lnTo>
                <a:lnTo>
                  <a:pt x="2210369" y="109446"/>
                </a:lnTo>
                <a:lnTo>
                  <a:pt x="2207239" y="122834"/>
                </a:lnTo>
                <a:lnTo>
                  <a:pt x="2207239" y="123590"/>
                </a:lnTo>
                <a:lnTo>
                  <a:pt x="2211745" y="137409"/>
                </a:lnTo>
                <a:lnTo>
                  <a:pt x="2223727" y="147401"/>
                </a:lnTo>
                <a:lnTo>
                  <a:pt x="2240883" y="154842"/>
                </a:lnTo>
                <a:lnTo>
                  <a:pt x="2260908" y="161007"/>
                </a:lnTo>
                <a:lnTo>
                  <a:pt x="2283904" y="168336"/>
                </a:lnTo>
                <a:lnTo>
                  <a:pt x="2304278" y="178535"/>
                </a:lnTo>
                <a:lnTo>
                  <a:pt x="2318841" y="193481"/>
                </a:lnTo>
                <a:lnTo>
                  <a:pt x="2324404" y="215054"/>
                </a:lnTo>
                <a:lnTo>
                  <a:pt x="2324404" y="215810"/>
                </a:lnTo>
                <a:lnTo>
                  <a:pt x="2319219" y="239119"/>
                </a:lnTo>
                <a:lnTo>
                  <a:pt x="2306734" y="254739"/>
                </a:lnTo>
                <a:close/>
              </a:path>
              <a:path w="2324735" h="328930">
                <a:moveTo>
                  <a:pt x="2310420" y="108472"/>
                </a:moveTo>
                <a:lnTo>
                  <a:pt x="2296524" y="100517"/>
                </a:lnTo>
                <a:lnTo>
                  <a:pt x="2281743" y="94440"/>
                </a:lnTo>
                <a:lnTo>
                  <a:pt x="2266465" y="90560"/>
                </a:lnTo>
                <a:lnTo>
                  <a:pt x="2251082" y="89196"/>
                </a:lnTo>
                <a:lnTo>
                  <a:pt x="2313501" y="89196"/>
                </a:lnTo>
                <a:lnTo>
                  <a:pt x="2320247" y="92976"/>
                </a:lnTo>
                <a:lnTo>
                  <a:pt x="2310420" y="108472"/>
                </a:lnTo>
                <a:close/>
              </a:path>
              <a:path w="2324735" h="328930">
                <a:moveTo>
                  <a:pt x="2257885" y="272125"/>
                </a:moveTo>
                <a:lnTo>
                  <a:pt x="2236613" y="270093"/>
                </a:lnTo>
                <a:lnTo>
                  <a:pt x="2215554" y="264377"/>
                </a:lnTo>
                <a:lnTo>
                  <a:pt x="2195912" y="255542"/>
                </a:lnTo>
                <a:lnTo>
                  <a:pt x="2178893" y="244156"/>
                </a:lnTo>
                <a:lnTo>
                  <a:pt x="2189853" y="229416"/>
                </a:lnTo>
                <a:lnTo>
                  <a:pt x="2206135" y="240229"/>
                </a:lnTo>
                <a:lnTo>
                  <a:pt x="2223160" y="248172"/>
                </a:lnTo>
                <a:lnTo>
                  <a:pt x="2240824" y="253068"/>
                </a:lnTo>
                <a:lnTo>
                  <a:pt x="2259019" y="254739"/>
                </a:lnTo>
                <a:lnTo>
                  <a:pt x="2306734" y="254739"/>
                </a:lnTo>
                <a:lnTo>
                  <a:pt x="2305034" y="256865"/>
                </a:lnTo>
                <a:lnTo>
                  <a:pt x="2283904" y="268162"/>
                </a:lnTo>
                <a:lnTo>
                  <a:pt x="2257885" y="27212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54275" y="2321727"/>
            <a:ext cx="4969764" cy="198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4062" y="3234740"/>
            <a:ext cx="5763767" cy="197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1799" y="3501001"/>
            <a:ext cx="2518448" cy="197783"/>
          </a:xfrm>
          <a:custGeom>
            <a:avLst/>
            <a:gdLst/>
            <a:ahLst/>
            <a:cxnLst/>
            <a:rect l="l" t="t" r="r" b="b"/>
            <a:pathLst>
              <a:path w="2077720" h="224154">
                <a:moveTo>
                  <a:pt x="30426" y="183565"/>
                </a:moveTo>
                <a:lnTo>
                  <a:pt x="0" y="183565"/>
                </a:lnTo>
                <a:lnTo>
                  <a:pt x="49034" y="0"/>
                </a:lnTo>
                <a:lnTo>
                  <a:pt x="79461" y="0"/>
                </a:lnTo>
                <a:lnTo>
                  <a:pt x="61104" y="68397"/>
                </a:lnTo>
                <a:lnTo>
                  <a:pt x="143756" y="68397"/>
                </a:lnTo>
                <a:lnTo>
                  <a:pt x="147266" y="74180"/>
                </a:lnTo>
                <a:lnTo>
                  <a:pt x="92285" y="74180"/>
                </a:lnTo>
                <a:lnTo>
                  <a:pt x="74530" y="78431"/>
                </a:lnTo>
                <a:lnTo>
                  <a:pt x="59250" y="89896"/>
                </a:lnTo>
                <a:lnTo>
                  <a:pt x="48543" y="106642"/>
                </a:lnTo>
                <a:lnTo>
                  <a:pt x="44508" y="126735"/>
                </a:lnTo>
                <a:lnTo>
                  <a:pt x="46940" y="140169"/>
                </a:lnTo>
                <a:lnTo>
                  <a:pt x="53781" y="150844"/>
                </a:lnTo>
                <a:lnTo>
                  <a:pt x="64346" y="157889"/>
                </a:lnTo>
                <a:lnTo>
                  <a:pt x="75260" y="159928"/>
                </a:lnTo>
                <a:lnTo>
                  <a:pt x="36713" y="159928"/>
                </a:lnTo>
                <a:lnTo>
                  <a:pt x="30426" y="183565"/>
                </a:lnTo>
                <a:close/>
              </a:path>
              <a:path w="2077720" h="224154">
                <a:moveTo>
                  <a:pt x="143756" y="68397"/>
                </a:moveTo>
                <a:lnTo>
                  <a:pt x="61104" y="68397"/>
                </a:lnTo>
                <a:lnTo>
                  <a:pt x="70397" y="60122"/>
                </a:lnTo>
                <a:lnTo>
                  <a:pt x="80372" y="53686"/>
                </a:lnTo>
                <a:lnTo>
                  <a:pt x="91338" y="49514"/>
                </a:lnTo>
                <a:lnTo>
                  <a:pt x="103601" y="48028"/>
                </a:lnTo>
                <a:lnTo>
                  <a:pt x="124213" y="51957"/>
                </a:lnTo>
                <a:lnTo>
                  <a:pt x="140629" y="63242"/>
                </a:lnTo>
                <a:lnTo>
                  <a:pt x="143756" y="68397"/>
                </a:lnTo>
                <a:close/>
              </a:path>
              <a:path w="2077720" h="224154">
                <a:moveTo>
                  <a:pt x="134554" y="160431"/>
                </a:moveTo>
                <a:lnTo>
                  <a:pt x="77952" y="160431"/>
                </a:lnTo>
                <a:lnTo>
                  <a:pt x="95605" y="156239"/>
                </a:lnTo>
                <a:lnTo>
                  <a:pt x="110170" y="144809"/>
                </a:lnTo>
                <a:lnTo>
                  <a:pt x="120068" y="127863"/>
                </a:lnTo>
                <a:lnTo>
                  <a:pt x="123718" y="107121"/>
                </a:lnTo>
                <a:lnTo>
                  <a:pt x="121459" y="93382"/>
                </a:lnTo>
                <a:lnTo>
                  <a:pt x="115074" y="83013"/>
                </a:lnTo>
                <a:lnTo>
                  <a:pt x="105153" y="76463"/>
                </a:lnTo>
                <a:lnTo>
                  <a:pt x="92285" y="74180"/>
                </a:lnTo>
                <a:lnTo>
                  <a:pt x="147266" y="74180"/>
                </a:lnTo>
                <a:lnTo>
                  <a:pt x="151481" y="81127"/>
                </a:lnTo>
                <a:lnTo>
                  <a:pt x="155402" y="104858"/>
                </a:lnTo>
                <a:lnTo>
                  <a:pt x="149225" y="137426"/>
                </a:lnTo>
                <a:lnTo>
                  <a:pt x="134554" y="160431"/>
                </a:lnTo>
                <a:close/>
              </a:path>
              <a:path w="2077720" h="224154">
                <a:moveTo>
                  <a:pt x="81473" y="186331"/>
                </a:moveTo>
                <a:lnTo>
                  <a:pt x="65745" y="184292"/>
                </a:lnTo>
                <a:lnTo>
                  <a:pt x="53340" y="178693"/>
                </a:lnTo>
                <a:lnTo>
                  <a:pt x="43812" y="170313"/>
                </a:lnTo>
                <a:lnTo>
                  <a:pt x="36713" y="159928"/>
                </a:lnTo>
                <a:lnTo>
                  <a:pt x="75260" y="159928"/>
                </a:lnTo>
                <a:lnTo>
                  <a:pt x="77952" y="160431"/>
                </a:lnTo>
                <a:lnTo>
                  <a:pt x="134554" y="160431"/>
                </a:lnTo>
                <a:lnTo>
                  <a:pt x="132770" y="163228"/>
                </a:lnTo>
                <a:lnTo>
                  <a:pt x="109149" y="180214"/>
                </a:lnTo>
                <a:lnTo>
                  <a:pt x="81473" y="186331"/>
                </a:lnTo>
                <a:close/>
              </a:path>
              <a:path w="2077720" h="224154">
                <a:moveTo>
                  <a:pt x="219776" y="186331"/>
                </a:moveTo>
                <a:lnTo>
                  <a:pt x="182151" y="163099"/>
                </a:lnTo>
                <a:lnTo>
                  <a:pt x="179290" y="139560"/>
                </a:lnTo>
                <a:lnTo>
                  <a:pt x="181302" y="131010"/>
                </a:lnTo>
                <a:lnTo>
                  <a:pt x="183314" y="123215"/>
                </a:lnTo>
                <a:lnTo>
                  <a:pt x="202676" y="50794"/>
                </a:lnTo>
                <a:lnTo>
                  <a:pt x="233103" y="50794"/>
                </a:lnTo>
                <a:lnTo>
                  <a:pt x="213238" y="124472"/>
                </a:lnTo>
                <a:lnTo>
                  <a:pt x="212232" y="128496"/>
                </a:lnTo>
                <a:lnTo>
                  <a:pt x="211477" y="134028"/>
                </a:lnTo>
                <a:lnTo>
                  <a:pt x="211477" y="137800"/>
                </a:lnTo>
                <a:lnTo>
                  <a:pt x="213002" y="146683"/>
                </a:lnTo>
                <a:lnTo>
                  <a:pt x="217450" y="153233"/>
                </a:lnTo>
                <a:lnTo>
                  <a:pt x="224632" y="157284"/>
                </a:lnTo>
                <a:lnTo>
                  <a:pt x="234360" y="158671"/>
                </a:lnTo>
                <a:lnTo>
                  <a:pt x="292557" y="158671"/>
                </a:lnTo>
                <a:lnTo>
                  <a:pt x="290476" y="166466"/>
                </a:lnTo>
                <a:lnTo>
                  <a:pt x="260009" y="166466"/>
                </a:lnTo>
                <a:lnTo>
                  <a:pt x="251636" y="174026"/>
                </a:lnTo>
                <a:lnTo>
                  <a:pt x="242250" y="180359"/>
                </a:lnTo>
                <a:lnTo>
                  <a:pt x="231685" y="184713"/>
                </a:lnTo>
                <a:lnTo>
                  <a:pt x="219776" y="186331"/>
                </a:lnTo>
                <a:close/>
              </a:path>
              <a:path w="2077720" h="224154">
                <a:moveTo>
                  <a:pt x="292557" y="158671"/>
                </a:moveTo>
                <a:lnTo>
                  <a:pt x="234360" y="158671"/>
                </a:lnTo>
                <a:lnTo>
                  <a:pt x="246529" y="156243"/>
                </a:lnTo>
                <a:lnTo>
                  <a:pt x="257023" y="149430"/>
                </a:lnTo>
                <a:lnTo>
                  <a:pt x="265302" y="138939"/>
                </a:lnTo>
                <a:lnTo>
                  <a:pt x="270822" y="125478"/>
                </a:lnTo>
                <a:lnTo>
                  <a:pt x="290939" y="50794"/>
                </a:lnTo>
                <a:lnTo>
                  <a:pt x="321365" y="50794"/>
                </a:lnTo>
                <a:lnTo>
                  <a:pt x="292557" y="158671"/>
                </a:lnTo>
                <a:close/>
              </a:path>
              <a:path w="2077720" h="224154">
                <a:moveTo>
                  <a:pt x="285910" y="183565"/>
                </a:moveTo>
                <a:lnTo>
                  <a:pt x="255483" y="183565"/>
                </a:lnTo>
                <a:lnTo>
                  <a:pt x="260009" y="166466"/>
                </a:lnTo>
                <a:lnTo>
                  <a:pt x="290476" y="166466"/>
                </a:lnTo>
                <a:lnTo>
                  <a:pt x="285910" y="183565"/>
                </a:lnTo>
                <a:close/>
              </a:path>
              <a:path w="2077720" h="224154">
                <a:moveTo>
                  <a:pt x="396803" y="50794"/>
                </a:moveTo>
                <a:lnTo>
                  <a:pt x="366377" y="50794"/>
                </a:lnTo>
                <a:lnTo>
                  <a:pt x="376184" y="14333"/>
                </a:lnTo>
                <a:lnTo>
                  <a:pt x="406610" y="14333"/>
                </a:lnTo>
                <a:lnTo>
                  <a:pt x="396803" y="50794"/>
                </a:lnTo>
                <a:close/>
              </a:path>
              <a:path w="2077720" h="224154">
                <a:moveTo>
                  <a:pt x="425218" y="76946"/>
                </a:moveTo>
                <a:lnTo>
                  <a:pt x="342488" y="76946"/>
                </a:lnTo>
                <a:lnTo>
                  <a:pt x="349529" y="50794"/>
                </a:lnTo>
                <a:lnTo>
                  <a:pt x="432259" y="50794"/>
                </a:lnTo>
                <a:lnTo>
                  <a:pt x="425218" y="76946"/>
                </a:lnTo>
                <a:close/>
              </a:path>
              <a:path w="2077720" h="224154">
                <a:moveTo>
                  <a:pt x="381716" y="185828"/>
                </a:moveTo>
                <a:lnTo>
                  <a:pt x="372412" y="185828"/>
                </a:lnTo>
                <a:lnTo>
                  <a:pt x="358208" y="183970"/>
                </a:lnTo>
                <a:lnTo>
                  <a:pt x="347800" y="178693"/>
                </a:lnTo>
                <a:lnTo>
                  <a:pt x="341400" y="170446"/>
                </a:lnTo>
                <a:lnTo>
                  <a:pt x="339219" y="159677"/>
                </a:lnTo>
                <a:lnTo>
                  <a:pt x="339219" y="154647"/>
                </a:lnTo>
                <a:lnTo>
                  <a:pt x="339973" y="149367"/>
                </a:lnTo>
                <a:lnTo>
                  <a:pt x="341482" y="144338"/>
                </a:lnTo>
                <a:lnTo>
                  <a:pt x="359336" y="76946"/>
                </a:lnTo>
                <a:lnTo>
                  <a:pt x="389762" y="76946"/>
                </a:lnTo>
                <a:lnTo>
                  <a:pt x="372663" y="141069"/>
                </a:lnTo>
                <a:lnTo>
                  <a:pt x="372160" y="143583"/>
                </a:lnTo>
                <a:lnTo>
                  <a:pt x="371657" y="146601"/>
                </a:lnTo>
                <a:lnTo>
                  <a:pt x="371657" y="155402"/>
                </a:lnTo>
                <a:lnTo>
                  <a:pt x="376184" y="158922"/>
                </a:lnTo>
                <a:lnTo>
                  <a:pt x="403207" y="158922"/>
                </a:lnTo>
                <a:lnTo>
                  <a:pt x="397306" y="181051"/>
                </a:lnTo>
                <a:lnTo>
                  <a:pt x="390014" y="184320"/>
                </a:lnTo>
                <a:lnTo>
                  <a:pt x="381716" y="185828"/>
                </a:lnTo>
                <a:close/>
              </a:path>
              <a:path w="2077720" h="224154">
                <a:moveTo>
                  <a:pt x="403207" y="158922"/>
                </a:moveTo>
                <a:lnTo>
                  <a:pt x="391020" y="158922"/>
                </a:lnTo>
                <a:lnTo>
                  <a:pt x="397809" y="157413"/>
                </a:lnTo>
                <a:lnTo>
                  <a:pt x="404347" y="154647"/>
                </a:lnTo>
                <a:lnTo>
                  <a:pt x="403207" y="158922"/>
                </a:lnTo>
                <a:close/>
              </a:path>
              <a:path w="2077720" h="224154">
                <a:moveTo>
                  <a:pt x="639943" y="67894"/>
                </a:moveTo>
                <a:lnTo>
                  <a:pt x="564276" y="67894"/>
                </a:lnTo>
                <a:lnTo>
                  <a:pt x="572649" y="60334"/>
                </a:lnTo>
                <a:lnTo>
                  <a:pt x="582035" y="54001"/>
                </a:lnTo>
                <a:lnTo>
                  <a:pt x="592600" y="49647"/>
                </a:lnTo>
                <a:lnTo>
                  <a:pt x="604509" y="48028"/>
                </a:lnTo>
                <a:lnTo>
                  <a:pt x="621231" y="50806"/>
                </a:lnTo>
                <a:lnTo>
                  <a:pt x="633993" y="58747"/>
                </a:lnTo>
                <a:lnTo>
                  <a:pt x="639943" y="67894"/>
                </a:lnTo>
                <a:close/>
              </a:path>
              <a:path w="2077720" h="224154">
                <a:moveTo>
                  <a:pt x="533346" y="183565"/>
                </a:moveTo>
                <a:lnTo>
                  <a:pt x="502919" y="183565"/>
                </a:lnTo>
                <a:lnTo>
                  <a:pt x="538375" y="50794"/>
                </a:lnTo>
                <a:lnTo>
                  <a:pt x="568802" y="50794"/>
                </a:lnTo>
                <a:lnTo>
                  <a:pt x="564276" y="67894"/>
                </a:lnTo>
                <a:lnTo>
                  <a:pt x="639943" y="67894"/>
                </a:lnTo>
                <a:lnTo>
                  <a:pt x="642134" y="71261"/>
                </a:lnTo>
                <a:lnTo>
                  <a:pt x="642902" y="75689"/>
                </a:lnTo>
                <a:lnTo>
                  <a:pt x="589925" y="75689"/>
                </a:lnTo>
                <a:lnTo>
                  <a:pt x="577756" y="78117"/>
                </a:lnTo>
                <a:lnTo>
                  <a:pt x="567262" y="84930"/>
                </a:lnTo>
                <a:lnTo>
                  <a:pt x="558983" y="95421"/>
                </a:lnTo>
                <a:lnTo>
                  <a:pt x="553463" y="108882"/>
                </a:lnTo>
                <a:lnTo>
                  <a:pt x="533346" y="183565"/>
                </a:lnTo>
                <a:close/>
              </a:path>
              <a:path w="2077720" h="224154">
                <a:moveTo>
                  <a:pt x="621860" y="183565"/>
                </a:moveTo>
                <a:lnTo>
                  <a:pt x="591433" y="183565"/>
                </a:lnTo>
                <a:lnTo>
                  <a:pt x="611047" y="109888"/>
                </a:lnTo>
                <a:lnTo>
                  <a:pt x="612305" y="105613"/>
                </a:lnTo>
                <a:lnTo>
                  <a:pt x="613059" y="100332"/>
                </a:lnTo>
                <a:lnTo>
                  <a:pt x="613059" y="96560"/>
                </a:lnTo>
                <a:lnTo>
                  <a:pt x="611495" y="87677"/>
                </a:lnTo>
                <a:lnTo>
                  <a:pt x="606961" y="81127"/>
                </a:lnTo>
                <a:lnTo>
                  <a:pt x="599692" y="77076"/>
                </a:lnTo>
                <a:lnTo>
                  <a:pt x="589925" y="75689"/>
                </a:lnTo>
                <a:lnTo>
                  <a:pt x="642902" y="75689"/>
                </a:lnTo>
                <a:lnTo>
                  <a:pt x="644980" y="87677"/>
                </a:lnTo>
                <a:lnTo>
                  <a:pt x="644994" y="94800"/>
                </a:lnTo>
                <a:lnTo>
                  <a:pt x="642983" y="103350"/>
                </a:lnTo>
                <a:lnTo>
                  <a:pt x="640971" y="111145"/>
                </a:lnTo>
                <a:lnTo>
                  <a:pt x="621860" y="183565"/>
                </a:lnTo>
                <a:close/>
              </a:path>
              <a:path w="2077720" h="224154">
                <a:moveTo>
                  <a:pt x="731245" y="186583"/>
                </a:moveTo>
                <a:lnTo>
                  <a:pt x="705482" y="182029"/>
                </a:lnTo>
                <a:lnTo>
                  <a:pt x="685825" y="169389"/>
                </a:lnTo>
                <a:lnTo>
                  <a:pt x="673288" y="150196"/>
                </a:lnTo>
                <a:lnTo>
                  <a:pt x="668883" y="125981"/>
                </a:lnTo>
                <a:lnTo>
                  <a:pt x="674973" y="96721"/>
                </a:lnTo>
                <a:lnTo>
                  <a:pt x="691577" y="71823"/>
                </a:lnTo>
                <a:lnTo>
                  <a:pt x="716197" y="54515"/>
                </a:lnTo>
                <a:lnTo>
                  <a:pt x="746333" y="48028"/>
                </a:lnTo>
                <a:lnTo>
                  <a:pt x="772096" y="52586"/>
                </a:lnTo>
                <a:lnTo>
                  <a:pt x="791753" y="65253"/>
                </a:lnTo>
                <a:lnTo>
                  <a:pt x="797725" y="74432"/>
                </a:lnTo>
                <a:lnTo>
                  <a:pt x="744573" y="74432"/>
                </a:lnTo>
                <a:lnTo>
                  <a:pt x="726428" y="79005"/>
                </a:lnTo>
                <a:lnTo>
                  <a:pt x="712008" y="90839"/>
                </a:lnTo>
                <a:lnTo>
                  <a:pt x="702492" y="107106"/>
                </a:lnTo>
                <a:lnTo>
                  <a:pt x="699058" y="124975"/>
                </a:lnTo>
                <a:lnTo>
                  <a:pt x="701534" y="139917"/>
                </a:lnTo>
                <a:lnTo>
                  <a:pt x="708488" y="150970"/>
                </a:lnTo>
                <a:lnTo>
                  <a:pt x="719214" y="157826"/>
                </a:lnTo>
                <a:lnTo>
                  <a:pt x="733005" y="160180"/>
                </a:lnTo>
                <a:lnTo>
                  <a:pt x="787655" y="160180"/>
                </a:lnTo>
                <a:lnTo>
                  <a:pt x="785812" y="162914"/>
                </a:lnTo>
                <a:lnTo>
                  <a:pt x="761169" y="180135"/>
                </a:lnTo>
                <a:lnTo>
                  <a:pt x="731245" y="186583"/>
                </a:lnTo>
                <a:close/>
              </a:path>
              <a:path w="2077720" h="224154">
                <a:moveTo>
                  <a:pt x="787655" y="160180"/>
                </a:moveTo>
                <a:lnTo>
                  <a:pt x="733005" y="160180"/>
                </a:lnTo>
                <a:lnTo>
                  <a:pt x="750938" y="155677"/>
                </a:lnTo>
                <a:lnTo>
                  <a:pt x="765381" y="143960"/>
                </a:lnTo>
                <a:lnTo>
                  <a:pt x="775015" y="127718"/>
                </a:lnTo>
                <a:lnTo>
                  <a:pt x="778520" y="109636"/>
                </a:lnTo>
                <a:lnTo>
                  <a:pt x="776044" y="94694"/>
                </a:lnTo>
                <a:lnTo>
                  <a:pt x="769090" y="83641"/>
                </a:lnTo>
                <a:lnTo>
                  <a:pt x="758364" y="76785"/>
                </a:lnTo>
                <a:lnTo>
                  <a:pt x="744573" y="74432"/>
                </a:lnTo>
                <a:lnTo>
                  <a:pt x="797725" y="74432"/>
                </a:lnTo>
                <a:lnTo>
                  <a:pt x="804290" y="84521"/>
                </a:lnTo>
                <a:lnTo>
                  <a:pt x="808695" y="108882"/>
                </a:lnTo>
                <a:lnTo>
                  <a:pt x="802534" y="138102"/>
                </a:lnTo>
                <a:lnTo>
                  <a:pt x="787655" y="160180"/>
                </a:lnTo>
                <a:close/>
              </a:path>
              <a:path w="2077720" h="224154">
                <a:moveTo>
                  <a:pt x="894694" y="50794"/>
                </a:moveTo>
                <a:lnTo>
                  <a:pt x="864267" y="50794"/>
                </a:lnTo>
                <a:lnTo>
                  <a:pt x="874074" y="14333"/>
                </a:lnTo>
                <a:lnTo>
                  <a:pt x="904501" y="14333"/>
                </a:lnTo>
                <a:lnTo>
                  <a:pt x="894694" y="50794"/>
                </a:lnTo>
                <a:close/>
              </a:path>
              <a:path w="2077720" h="224154">
                <a:moveTo>
                  <a:pt x="923109" y="76946"/>
                </a:moveTo>
                <a:lnTo>
                  <a:pt x="840379" y="76946"/>
                </a:lnTo>
                <a:lnTo>
                  <a:pt x="847420" y="50794"/>
                </a:lnTo>
                <a:lnTo>
                  <a:pt x="930150" y="50794"/>
                </a:lnTo>
                <a:lnTo>
                  <a:pt x="923109" y="76946"/>
                </a:lnTo>
                <a:close/>
              </a:path>
              <a:path w="2077720" h="224154">
                <a:moveTo>
                  <a:pt x="879607" y="185828"/>
                </a:moveTo>
                <a:lnTo>
                  <a:pt x="870303" y="185828"/>
                </a:lnTo>
                <a:lnTo>
                  <a:pt x="856099" y="183970"/>
                </a:lnTo>
                <a:lnTo>
                  <a:pt x="845691" y="178693"/>
                </a:lnTo>
                <a:lnTo>
                  <a:pt x="839290" y="170446"/>
                </a:lnTo>
                <a:lnTo>
                  <a:pt x="837110" y="159677"/>
                </a:lnTo>
                <a:lnTo>
                  <a:pt x="837110" y="154647"/>
                </a:lnTo>
                <a:lnTo>
                  <a:pt x="837864" y="149367"/>
                </a:lnTo>
                <a:lnTo>
                  <a:pt x="839373" y="144338"/>
                </a:lnTo>
                <a:lnTo>
                  <a:pt x="857227" y="76946"/>
                </a:lnTo>
                <a:lnTo>
                  <a:pt x="887653" y="76946"/>
                </a:lnTo>
                <a:lnTo>
                  <a:pt x="870554" y="141069"/>
                </a:lnTo>
                <a:lnTo>
                  <a:pt x="870051" y="143583"/>
                </a:lnTo>
                <a:lnTo>
                  <a:pt x="869548" y="146601"/>
                </a:lnTo>
                <a:lnTo>
                  <a:pt x="869548" y="155402"/>
                </a:lnTo>
                <a:lnTo>
                  <a:pt x="874074" y="158922"/>
                </a:lnTo>
                <a:lnTo>
                  <a:pt x="901098" y="158922"/>
                </a:lnTo>
                <a:lnTo>
                  <a:pt x="895197" y="181051"/>
                </a:lnTo>
                <a:lnTo>
                  <a:pt x="887905" y="184320"/>
                </a:lnTo>
                <a:lnTo>
                  <a:pt x="879607" y="185828"/>
                </a:lnTo>
                <a:close/>
              </a:path>
              <a:path w="2077720" h="224154">
                <a:moveTo>
                  <a:pt x="901098" y="158922"/>
                </a:moveTo>
                <a:lnTo>
                  <a:pt x="888911" y="158922"/>
                </a:lnTo>
                <a:lnTo>
                  <a:pt x="895700" y="157413"/>
                </a:lnTo>
                <a:lnTo>
                  <a:pt x="902238" y="154647"/>
                </a:lnTo>
                <a:lnTo>
                  <a:pt x="901098" y="158922"/>
                </a:lnTo>
                <a:close/>
              </a:path>
              <a:path w="2077720" h="224154">
                <a:moveTo>
                  <a:pt x="1171552" y="186583"/>
                </a:moveTo>
                <a:lnTo>
                  <a:pt x="1146527" y="182528"/>
                </a:lnTo>
                <a:lnTo>
                  <a:pt x="1127515" y="170929"/>
                </a:lnTo>
                <a:lnTo>
                  <a:pt x="1115433" y="152636"/>
                </a:lnTo>
                <a:lnTo>
                  <a:pt x="1111201" y="128496"/>
                </a:lnTo>
                <a:lnTo>
                  <a:pt x="1116914" y="99373"/>
                </a:lnTo>
                <a:lnTo>
                  <a:pt x="1132952" y="73552"/>
                </a:lnTo>
                <a:lnTo>
                  <a:pt x="1157666" y="55085"/>
                </a:lnTo>
                <a:lnTo>
                  <a:pt x="1189405" y="48028"/>
                </a:lnTo>
                <a:lnTo>
                  <a:pt x="1212017" y="52016"/>
                </a:lnTo>
                <a:lnTo>
                  <a:pt x="1228664" y="62959"/>
                </a:lnTo>
                <a:lnTo>
                  <a:pt x="1234925" y="72923"/>
                </a:lnTo>
                <a:lnTo>
                  <a:pt x="1187142" y="72923"/>
                </a:lnTo>
                <a:lnTo>
                  <a:pt x="1172561" y="75512"/>
                </a:lnTo>
                <a:lnTo>
                  <a:pt x="1160079" y="82698"/>
                </a:lnTo>
                <a:lnTo>
                  <a:pt x="1150189" y="93609"/>
                </a:lnTo>
                <a:lnTo>
                  <a:pt x="1143388" y="107373"/>
                </a:lnTo>
                <a:lnTo>
                  <a:pt x="1241936" y="107373"/>
                </a:lnTo>
                <a:lnTo>
                  <a:pt x="1240892" y="113817"/>
                </a:lnTo>
                <a:lnTo>
                  <a:pt x="1239069" y="121042"/>
                </a:lnTo>
                <a:lnTo>
                  <a:pt x="1236680" y="128244"/>
                </a:lnTo>
                <a:lnTo>
                  <a:pt x="1140119" y="128244"/>
                </a:lnTo>
                <a:lnTo>
                  <a:pt x="1142461" y="141850"/>
                </a:lnTo>
                <a:lnTo>
                  <a:pt x="1149046" y="152416"/>
                </a:lnTo>
                <a:lnTo>
                  <a:pt x="1159780" y="159256"/>
                </a:lnTo>
                <a:lnTo>
                  <a:pt x="1174569" y="161688"/>
                </a:lnTo>
                <a:lnTo>
                  <a:pt x="1218176" y="161688"/>
                </a:lnTo>
                <a:lnTo>
                  <a:pt x="1223101" y="168226"/>
                </a:lnTo>
                <a:lnTo>
                  <a:pt x="1212960" y="175444"/>
                </a:lnTo>
                <a:lnTo>
                  <a:pt x="1201192" y="181271"/>
                </a:lnTo>
                <a:lnTo>
                  <a:pt x="1187492" y="185164"/>
                </a:lnTo>
                <a:lnTo>
                  <a:pt x="1171552" y="186583"/>
                </a:lnTo>
                <a:close/>
              </a:path>
              <a:path w="2077720" h="224154">
                <a:moveTo>
                  <a:pt x="1100160" y="80718"/>
                </a:moveTo>
                <a:lnTo>
                  <a:pt x="1056383" y="80718"/>
                </a:lnTo>
                <a:lnTo>
                  <a:pt x="1067895" y="66526"/>
                </a:lnTo>
                <a:lnTo>
                  <a:pt x="1080775" y="56012"/>
                </a:lnTo>
                <a:lnTo>
                  <a:pt x="1095351" y="49741"/>
                </a:lnTo>
                <a:lnTo>
                  <a:pt x="1111956" y="48280"/>
                </a:lnTo>
                <a:lnTo>
                  <a:pt x="1103406" y="80467"/>
                </a:lnTo>
                <a:lnTo>
                  <a:pt x="1101646" y="80467"/>
                </a:lnTo>
                <a:lnTo>
                  <a:pt x="1100160" y="80718"/>
                </a:lnTo>
                <a:close/>
              </a:path>
              <a:path w="2077720" h="224154">
                <a:moveTo>
                  <a:pt x="1028722" y="183565"/>
                </a:moveTo>
                <a:lnTo>
                  <a:pt x="998296" y="183565"/>
                </a:lnTo>
                <a:lnTo>
                  <a:pt x="1033752" y="50794"/>
                </a:lnTo>
                <a:lnTo>
                  <a:pt x="1064178" y="50794"/>
                </a:lnTo>
                <a:lnTo>
                  <a:pt x="1056383" y="80718"/>
                </a:lnTo>
                <a:lnTo>
                  <a:pt x="1100160" y="80718"/>
                </a:lnTo>
                <a:lnTo>
                  <a:pt x="1082468" y="83712"/>
                </a:lnTo>
                <a:lnTo>
                  <a:pt x="1065527" y="93609"/>
                </a:lnTo>
                <a:lnTo>
                  <a:pt x="1051751" y="110383"/>
                </a:lnTo>
                <a:lnTo>
                  <a:pt x="1042050" y="134279"/>
                </a:lnTo>
                <a:lnTo>
                  <a:pt x="1028722" y="183565"/>
                </a:lnTo>
                <a:close/>
              </a:path>
              <a:path w="2077720" h="224154">
                <a:moveTo>
                  <a:pt x="1241936" y="107373"/>
                </a:moveTo>
                <a:lnTo>
                  <a:pt x="1212288" y="107373"/>
                </a:lnTo>
                <a:lnTo>
                  <a:pt x="1213043" y="105361"/>
                </a:lnTo>
                <a:lnTo>
                  <a:pt x="1213545" y="102092"/>
                </a:lnTo>
                <a:lnTo>
                  <a:pt x="1213545" y="98320"/>
                </a:lnTo>
                <a:lnTo>
                  <a:pt x="1212001" y="88517"/>
                </a:lnTo>
                <a:lnTo>
                  <a:pt x="1207227" y="80435"/>
                </a:lnTo>
                <a:lnTo>
                  <a:pt x="1199012" y="74946"/>
                </a:lnTo>
                <a:lnTo>
                  <a:pt x="1187142" y="72923"/>
                </a:lnTo>
                <a:lnTo>
                  <a:pt x="1234925" y="72923"/>
                </a:lnTo>
                <a:lnTo>
                  <a:pt x="1238947" y="79323"/>
                </a:lnTo>
                <a:lnTo>
                  <a:pt x="1242463" y="99578"/>
                </a:lnTo>
                <a:lnTo>
                  <a:pt x="1242055" y="106638"/>
                </a:lnTo>
                <a:lnTo>
                  <a:pt x="1241936" y="107373"/>
                </a:lnTo>
                <a:close/>
              </a:path>
              <a:path w="2077720" h="224154">
                <a:moveTo>
                  <a:pt x="1218176" y="161688"/>
                </a:moveTo>
                <a:lnTo>
                  <a:pt x="1174569" y="161688"/>
                </a:lnTo>
                <a:lnTo>
                  <a:pt x="1183692" y="160887"/>
                </a:lnTo>
                <a:lnTo>
                  <a:pt x="1192108" y="158482"/>
                </a:lnTo>
                <a:lnTo>
                  <a:pt x="1200242" y="154475"/>
                </a:lnTo>
                <a:lnTo>
                  <a:pt x="1208516" y="148864"/>
                </a:lnTo>
                <a:lnTo>
                  <a:pt x="1218176" y="161688"/>
                </a:lnTo>
                <a:close/>
              </a:path>
              <a:path w="2077720" h="224154">
                <a:moveTo>
                  <a:pt x="1313878" y="186331"/>
                </a:moveTo>
                <a:lnTo>
                  <a:pt x="1293372" y="182402"/>
                </a:lnTo>
                <a:lnTo>
                  <a:pt x="1276945" y="171118"/>
                </a:lnTo>
                <a:lnTo>
                  <a:pt x="1266034" y="153233"/>
                </a:lnTo>
                <a:lnTo>
                  <a:pt x="1262077" y="129501"/>
                </a:lnTo>
                <a:lnTo>
                  <a:pt x="1268289" y="96933"/>
                </a:lnTo>
                <a:lnTo>
                  <a:pt x="1284803" y="71131"/>
                </a:lnTo>
                <a:lnTo>
                  <a:pt x="1308436" y="54146"/>
                </a:lnTo>
                <a:lnTo>
                  <a:pt x="1336006" y="48028"/>
                </a:lnTo>
                <a:lnTo>
                  <a:pt x="1351734" y="50028"/>
                </a:lnTo>
                <a:lnTo>
                  <a:pt x="1364139" y="55541"/>
                </a:lnTo>
                <a:lnTo>
                  <a:pt x="1373667" y="63835"/>
                </a:lnTo>
                <a:lnTo>
                  <a:pt x="1380766" y="74180"/>
                </a:lnTo>
                <a:lnTo>
                  <a:pt x="1339527" y="74180"/>
                </a:lnTo>
                <a:lnTo>
                  <a:pt x="1321980" y="78337"/>
                </a:lnTo>
                <a:lnTo>
                  <a:pt x="1307403" y="89708"/>
                </a:lnTo>
                <a:lnTo>
                  <a:pt x="1297447" y="106642"/>
                </a:lnTo>
                <a:lnTo>
                  <a:pt x="1293761" y="127490"/>
                </a:lnTo>
                <a:lnTo>
                  <a:pt x="1296024" y="141124"/>
                </a:lnTo>
                <a:lnTo>
                  <a:pt x="1302437" y="151504"/>
                </a:lnTo>
                <a:lnTo>
                  <a:pt x="1312432" y="158113"/>
                </a:lnTo>
                <a:lnTo>
                  <a:pt x="1325445" y="160431"/>
                </a:lnTo>
                <a:lnTo>
                  <a:pt x="1388158" y="160431"/>
                </a:lnTo>
                <a:lnTo>
                  <a:pt x="1386746" y="165712"/>
                </a:lnTo>
                <a:lnTo>
                  <a:pt x="1356375" y="165712"/>
                </a:lnTo>
                <a:lnTo>
                  <a:pt x="1347189" y="174132"/>
                </a:lnTo>
                <a:lnTo>
                  <a:pt x="1337201" y="180642"/>
                </a:lnTo>
                <a:lnTo>
                  <a:pt x="1326176" y="184842"/>
                </a:lnTo>
                <a:lnTo>
                  <a:pt x="1313878" y="186331"/>
                </a:lnTo>
                <a:close/>
              </a:path>
              <a:path w="2077720" h="224154">
                <a:moveTo>
                  <a:pt x="1388158" y="160431"/>
                </a:moveTo>
                <a:lnTo>
                  <a:pt x="1325445" y="160431"/>
                </a:lnTo>
                <a:lnTo>
                  <a:pt x="1343201" y="156137"/>
                </a:lnTo>
                <a:lnTo>
                  <a:pt x="1358481" y="144558"/>
                </a:lnTo>
                <a:lnTo>
                  <a:pt x="1369187" y="127651"/>
                </a:lnTo>
                <a:lnTo>
                  <a:pt x="1373223" y="107373"/>
                </a:lnTo>
                <a:lnTo>
                  <a:pt x="1370751" y="94018"/>
                </a:lnTo>
                <a:lnTo>
                  <a:pt x="1363824" y="83516"/>
                </a:lnTo>
                <a:lnTo>
                  <a:pt x="1353173" y="76644"/>
                </a:lnTo>
                <a:lnTo>
                  <a:pt x="1339527" y="74180"/>
                </a:lnTo>
                <a:lnTo>
                  <a:pt x="1380766" y="74180"/>
                </a:lnTo>
                <a:lnTo>
                  <a:pt x="1387053" y="50794"/>
                </a:lnTo>
                <a:lnTo>
                  <a:pt x="1417479" y="50794"/>
                </a:lnTo>
                <a:lnTo>
                  <a:pt x="1388158" y="160431"/>
                </a:lnTo>
                <a:close/>
              </a:path>
              <a:path w="2077720" h="224154">
                <a:moveTo>
                  <a:pt x="1371211" y="223799"/>
                </a:moveTo>
                <a:lnTo>
                  <a:pt x="1340784" y="223799"/>
                </a:lnTo>
                <a:lnTo>
                  <a:pt x="1356375" y="165712"/>
                </a:lnTo>
                <a:lnTo>
                  <a:pt x="1386746" y="165712"/>
                </a:lnTo>
                <a:lnTo>
                  <a:pt x="1371211" y="223799"/>
                </a:lnTo>
                <a:close/>
              </a:path>
              <a:path w="2077720" h="224154">
                <a:moveTo>
                  <a:pt x="1469532" y="186331"/>
                </a:moveTo>
                <a:lnTo>
                  <a:pt x="1431907" y="163099"/>
                </a:lnTo>
                <a:lnTo>
                  <a:pt x="1429047" y="139560"/>
                </a:lnTo>
                <a:lnTo>
                  <a:pt x="1431058" y="131010"/>
                </a:lnTo>
                <a:lnTo>
                  <a:pt x="1433070" y="123215"/>
                </a:lnTo>
                <a:lnTo>
                  <a:pt x="1452432" y="50794"/>
                </a:lnTo>
                <a:lnTo>
                  <a:pt x="1482859" y="50794"/>
                </a:lnTo>
                <a:lnTo>
                  <a:pt x="1462994" y="124472"/>
                </a:lnTo>
                <a:lnTo>
                  <a:pt x="1461988" y="128496"/>
                </a:lnTo>
                <a:lnTo>
                  <a:pt x="1461234" y="134028"/>
                </a:lnTo>
                <a:lnTo>
                  <a:pt x="1461234" y="137800"/>
                </a:lnTo>
                <a:lnTo>
                  <a:pt x="1462758" y="146683"/>
                </a:lnTo>
                <a:lnTo>
                  <a:pt x="1467206" y="153233"/>
                </a:lnTo>
                <a:lnTo>
                  <a:pt x="1474388" y="157284"/>
                </a:lnTo>
                <a:lnTo>
                  <a:pt x="1484116" y="158671"/>
                </a:lnTo>
                <a:lnTo>
                  <a:pt x="1542314" y="158671"/>
                </a:lnTo>
                <a:lnTo>
                  <a:pt x="1540232" y="166466"/>
                </a:lnTo>
                <a:lnTo>
                  <a:pt x="1509765" y="166466"/>
                </a:lnTo>
                <a:lnTo>
                  <a:pt x="1501392" y="174026"/>
                </a:lnTo>
                <a:lnTo>
                  <a:pt x="1492006" y="180359"/>
                </a:lnTo>
                <a:lnTo>
                  <a:pt x="1481441" y="184713"/>
                </a:lnTo>
                <a:lnTo>
                  <a:pt x="1469532" y="186331"/>
                </a:lnTo>
                <a:close/>
              </a:path>
              <a:path w="2077720" h="224154">
                <a:moveTo>
                  <a:pt x="1542314" y="158671"/>
                </a:moveTo>
                <a:lnTo>
                  <a:pt x="1484116" y="158671"/>
                </a:lnTo>
                <a:lnTo>
                  <a:pt x="1496285" y="156243"/>
                </a:lnTo>
                <a:lnTo>
                  <a:pt x="1506779" y="149430"/>
                </a:lnTo>
                <a:lnTo>
                  <a:pt x="1515058" y="138939"/>
                </a:lnTo>
                <a:lnTo>
                  <a:pt x="1520578" y="125478"/>
                </a:lnTo>
                <a:lnTo>
                  <a:pt x="1540695" y="50794"/>
                </a:lnTo>
                <a:lnTo>
                  <a:pt x="1571122" y="50794"/>
                </a:lnTo>
                <a:lnTo>
                  <a:pt x="1542314" y="158671"/>
                </a:lnTo>
                <a:close/>
              </a:path>
              <a:path w="2077720" h="224154">
                <a:moveTo>
                  <a:pt x="1535666" y="183565"/>
                </a:moveTo>
                <a:lnTo>
                  <a:pt x="1505239" y="183565"/>
                </a:lnTo>
                <a:lnTo>
                  <a:pt x="1509765" y="166466"/>
                </a:lnTo>
                <a:lnTo>
                  <a:pt x="1540232" y="166466"/>
                </a:lnTo>
                <a:lnTo>
                  <a:pt x="1535666" y="183565"/>
                </a:lnTo>
                <a:close/>
              </a:path>
              <a:path w="2077720" h="224154">
                <a:moveTo>
                  <a:pt x="1648571" y="30426"/>
                </a:moveTo>
                <a:lnTo>
                  <a:pt x="1615881" y="30426"/>
                </a:lnTo>
                <a:lnTo>
                  <a:pt x="1623677" y="1508"/>
                </a:lnTo>
                <a:lnTo>
                  <a:pt x="1656618" y="1508"/>
                </a:lnTo>
                <a:lnTo>
                  <a:pt x="1648571" y="30426"/>
                </a:lnTo>
                <a:close/>
              </a:path>
              <a:path w="2077720" h="224154">
                <a:moveTo>
                  <a:pt x="1606326" y="183565"/>
                </a:moveTo>
                <a:lnTo>
                  <a:pt x="1575899" y="183565"/>
                </a:lnTo>
                <a:lnTo>
                  <a:pt x="1611607" y="50794"/>
                </a:lnTo>
                <a:lnTo>
                  <a:pt x="1642033" y="50794"/>
                </a:lnTo>
                <a:lnTo>
                  <a:pt x="1606326" y="183565"/>
                </a:lnTo>
                <a:close/>
              </a:path>
              <a:path w="2077720" h="224154">
                <a:moveTo>
                  <a:pt x="1817804" y="186583"/>
                </a:moveTo>
                <a:lnTo>
                  <a:pt x="1792780" y="182528"/>
                </a:lnTo>
                <a:lnTo>
                  <a:pt x="1773767" y="170929"/>
                </a:lnTo>
                <a:lnTo>
                  <a:pt x="1761685" y="152636"/>
                </a:lnTo>
                <a:lnTo>
                  <a:pt x="1757453" y="128496"/>
                </a:lnTo>
                <a:lnTo>
                  <a:pt x="1763166" y="99373"/>
                </a:lnTo>
                <a:lnTo>
                  <a:pt x="1779205" y="73552"/>
                </a:lnTo>
                <a:lnTo>
                  <a:pt x="1803918" y="55085"/>
                </a:lnTo>
                <a:lnTo>
                  <a:pt x="1835657" y="48028"/>
                </a:lnTo>
                <a:lnTo>
                  <a:pt x="1858269" y="52016"/>
                </a:lnTo>
                <a:lnTo>
                  <a:pt x="1874917" y="62959"/>
                </a:lnTo>
                <a:lnTo>
                  <a:pt x="1881177" y="72923"/>
                </a:lnTo>
                <a:lnTo>
                  <a:pt x="1833394" y="72923"/>
                </a:lnTo>
                <a:lnTo>
                  <a:pt x="1818814" y="75512"/>
                </a:lnTo>
                <a:lnTo>
                  <a:pt x="1806331" y="82698"/>
                </a:lnTo>
                <a:lnTo>
                  <a:pt x="1796441" y="93609"/>
                </a:lnTo>
                <a:lnTo>
                  <a:pt x="1789640" y="107373"/>
                </a:lnTo>
                <a:lnTo>
                  <a:pt x="1888188" y="107373"/>
                </a:lnTo>
                <a:lnTo>
                  <a:pt x="1887144" y="113817"/>
                </a:lnTo>
                <a:lnTo>
                  <a:pt x="1885321" y="121042"/>
                </a:lnTo>
                <a:lnTo>
                  <a:pt x="1882932" y="128244"/>
                </a:lnTo>
                <a:lnTo>
                  <a:pt x="1786371" y="128244"/>
                </a:lnTo>
                <a:lnTo>
                  <a:pt x="1788713" y="141850"/>
                </a:lnTo>
                <a:lnTo>
                  <a:pt x="1795298" y="152416"/>
                </a:lnTo>
                <a:lnTo>
                  <a:pt x="1806032" y="159256"/>
                </a:lnTo>
                <a:lnTo>
                  <a:pt x="1820821" y="161688"/>
                </a:lnTo>
                <a:lnTo>
                  <a:pt x="1864428" y="161688"/>
                </a:lnTo>
                <a:lnTo>
                  <a:pt x="1869353" y="168226"/>
                </a:lnTo>
                <a:lnTo>
                  <a:pt x="1859212" y="175444"/>
                </a:lnTo>
                <a:lnTo>
                  <a:pt x="1847445" y="181271"/>
                </a:lnTo>
                <a:lnTo>
                  <a:pt x="1833744" y="185164"/>
                </a:lnTo>
                <a:lnTo>
                  <a:pt x="1817804" y="186583"/>
                </a:lnTo>
                <a:close/>
              </a:path>
              <a:path w="2077720" h="224154">
                <a:moveTo>
                  <a:pt x="1748927" y="80718"/>
                </a:moveTo>
                <a:lnTo>
                  <a:pt x="1705150" y="80718"/>
                </a:lnTo>
                <a:lnTo>
                  <a:pt x="1716662" y="66526"/>
                </a:lnTo>
                <a:lnTo>
                  <a:pt x="1729541" y="56012"/>
                </a:lnTo>
                <a:lnTo>
                  <a:pt x="1744118" y="49741"/>
                </a:lnTo>
                <a:lnTo>
                  <a:pt x="1760722" y="48280"/>
                </a:lnTo>
                <a:lnTo>
                  <a:pt x="1752173" y="80467"/>
                </a:lnTo>
                <a:lnTo>
                  <a:pt x="1750413" y="80467"/>
                </a:lnTo>
                <a:lnTo>
                  <a:pt x="1748927" y="80718"/>
                </a:lnTo>
                <a:close/>
              </a:path>
              <a:path w="2077720" h="224154">
                <a:moveTo>
                  <a:pt x="1677489" y="183565"/>
                </a:moveTo>
                <a:lnTo>
                  <a:pt x="1647062" y="183565"/>
                </a:lnTo>
                <a:lnTo>
                  <a:pt x="1682518" y="50794"/>
                </a:lnTo>
                <a:lnTo>
                  <a:pt x="1712945" y="50794"/>
                </a:lnTo>
                <a:lnTo>
                  <a:pt x="1705150" y="80718"/>
                </a:lnTo>
                <a:lnTo>
                  <a:pt x="1748927" y="80718"/>
                </a:lnTo>
                <a:lnTo>
                  <a:pt x="1731235" y="83712"/>
                </a:lnTo>
                <a:lnTo>
                  <a:pt x="1714293" y="93609"/>
                </a:lnTo>
                <a:lnTo>
                  <a:pt x="1700517" y="110383"/>
                </a:lnTo>
                <a:lnTo>
                  <a:pt x="1690816" y="134279"/>
                </a:lnTo>
                <a:lnTo>
                  <a:pt x="1677489" y="183565"/>
                </a:lnTo>
                <a:close/>
              </a:path>
              <a:path w="2077720" h="224154">
                <a:moveTo>
                  <a:pt x="1888188" y="107373"/>
                </a:moveTo>
                <a:lnTo>
                  <a:pt x="1858540" y="107373"/>
                </a:lnTo>
                <a:lnTo>
                  <a:pt x="1859295" y="105361"/>
                </a:lnTo>
                <a:lnTo>
                  <a:pt x="1859798" y="102092"/>
                </a:lnTo>
                <a:lnTo>
                  <a:pt x="1859798" y="98320"/>
                </a:lnTo>
                <a:lnTo>
                  <a:pt x="1858253" y="88517"/>
                </a:lnTo>
                <a:lnTo>
                  <a:pt x="1853480" y="80435"/>
                </a:lnTo>
                <a:lnTo>
                  <a:pt x="1845264" y="74946"/>
                </a:lnTo>
                <a:lnTo>
                  <a:pt x="1833394" y="72923"/>
                </a:lnTo>
                <a:lnTo>
                  <a:pt x="1881177" y="72923"/>
                </a:lnTo>
                <a:lnTo>
                  <a:pt x="1885199" y="79323"/>
                </a:lnTo>
                <a:lnTo>
                  <a:pt x="1888716" y="99578"/>
                </a:lnTo>
                <a:lnTo>
                  <a:pt x="1888307" y="106638"/>
                </a:lnTo>
                <a:lnTo>
                  <a:pt x="1888188" y="107373"/>
                </a:lnTo>
                <a:close/>
              </a:path>
              <a:path w="2077720" h="224154">
                <a:moveTo>
                  <a:pt x="1864428" y="161688"/>
                </a:moveTo>
                <a:lnTo>
                  <a:pt x="1820821" y="161688"/>
                </a:lnTo>
                <a:lnTo>
                  <a:pt x="1829945" y="160887"/>
                </a:lnTo>
                <a:lnTo>
                  <a:pt x="1838361" y="158482"/>
                </a:lnTo>
                <a:lnTo>
                  <a:pt x="1846494" y="154475"/>
                </a:lnTo>
                <a:lnTo>
                  <a:pt x="1854768" y="148864"/>
                </a:lnTo>
                <a:lnTo>
                  <a:pt x="1864428" y="161688"/>
                </a:lnTo>
                <a:close/>
              </a:path>
              <a:path w="2077720" h="224154">
                <a:moveTo>
                  <a:pt x="2057428" y="74432"/>
                </a:moveTo>
                <a:lnTo>
                  <a:pt x="2027018" y="74432"/>
                </a:lnTo>
                <a:lnTo>
                  <a:pt x="2046884" y="0"/>
                </a:lnTo>
                <a:lnTo>
                  <a:pt x="2077310" y="0"/>
                </a:lnTo>
                <a:lnTo>
                  <a:pt x="2057428" y="74432"/>
                </a:lnTo>
                <a:close/>
              </a:path>
              <a:path w="2077720" h="224154">
                <a:moveTo>
                  <a:pt x="1960130" y="186331"/>
                </a:moveTo>
                <a:lnTo>
                  <a:pt x="1939624" y="182402"/>
                </a:lnTo>
                <a:lnTo>
                  <a:pt x="1923197" y="171118"/>
                </a:lnTo>
                <a:lnTo>
                  <a:pt x="1912286" y="153233"/>
                </a:lnTo>
                <a:lnTo>
                  <a:pt x="1908329" y="129501"/>
                </a:lnTo>
                <a:lnTo>
                  <a:pt x="1914541" y="96933"/>
                </a:lnTo>
                <a:lnTo>
                  <a:pt x="1931055" y="71131"/>
                </a:lnTo>
                <a:lnTo>
                  <a:pt x="1954688" y="54146"/>
                </a:lnTo>
                <a:lnTo>
                  <a:pt x="1982259" y="48028"/>
                </a:lnTo>
                <a:lnTo>
                  <a:pt x="1997987" y="50068"/>
                </a:lnTo>
                <a:lnTo>
                  <a:pt x="2010391" y="55666"/>
                </a:lnTo>
                <a:lnTo>
                  <a:pt x="2019919" y="64047"/>
                </a:lnTo>
                <a:lnTo>
                  <a:pt x="2026847" y="74180"/>
                </a:lnTo>
                <a:lnTo>
                  <a:pt x="1985779" y="74180"/>
                </a:lnTo>
                <a:lnTo>
                  <a:pt x="1968232" y="78337"/>
                </a:lnTo>
                <a:lnTo>
                  <a:pt x="1953655" y="89708"/>
                </a:lnTo>
                <a:lnTo>
                  <a:pt x="1943699" y="106642"/>
                </a:lnTo>
                <a:lnTo>
                  <a:pt x="1940013" y="127490"/>
                </a:lnTo>
                <a:lnTo>
                  <a:pt x="1942276" y="141124"/>
                </a:lnTo>
                <a:lnTo>
                  <a:pt x="1948689" y="151504"/>
                </a:lnTo>
                <a:lnTo>
                  <a:pt x="1958684" y="158113"/>
                </a:lnTo>
                <a:lnTo>
                  <a:pt x="1971697" y="160431"/>
                </a:lnTo>
                <a:lnTo>
                  <a:pt x="2034456" y="160431"/>
                </a:lnTo>
                <a:lnTo>
                  <a:pt x="2032978" y="165963"/>
                </a:lnTo>
                <a:lnTo>
                  <a:pt x="2002627" y="165963"/>
                </a:lnTo>
                <a:lnTo>
                  <a:pt x="1993335" y="174238"/>
                </a:lnTo>
                <a:lnTo>
                  <a:pt x="1983359" y="180674"/>
                </a:lnTo>
                <a:lnTo>
                  <a:pt x="1972393" y="184846"/>
                </a:lnTo>
                <a:lnTo>
                  <a:pt x="1960130" y="186331"/>
                </a:lnTo>
                <a:close/>
              </a:path>
              <a:path w="2077720" h="224154">
                <a:moveTo>
                  <a:pt x="2034456" y="160431"/>
                </a:moveTo>
                <a:lnTo>
                  <a:pt x="1971697" y="160431"/>
                </a:lnTo>
                <a:lnTo>
                  <a:pt x="1989453" y="156140"/>
                </a:lnTo>
                <a:lnTo>
                  <a:pt x="2004733" y="144589"/>
                </a:lnTo>
                <a:lnTo>
                  <a:pt x="2015440" y="127757"/>
                </a:lnTo>
                <a:lnTo>
                  <a:pt x="2019475" y="107624"/>
                </a:lnTo>
                <a:lnTo>
                  <a:pt x="2017003" y="94230"/>
                </a:lnTo>
                <a:lnTo>
                  <a:pt x="2010076" y="83641"/>
                </a:lnTo>
                <a:lnTo>
                  <a:pt x="1999425" y="76683"/>
                </a:lnTo>
                <a:lnTo>
                  <a:pt x="1985779" y="74180"/>
                </a:lnTo>
                <a:lnTo>
                  <a:pt x="2026847" y="74180"/>
                </a:lnTo>
                <a:lnTo>
                  <a:pt x="2027018" y="74432"/>
                </a:lnTo>
                <a:lnTo>
                  <a:pt x="2057428" y="74432"/>
                </a:lnTo>
                <a:lnTo>
                  <a:pt x="2034456" y="160431"/>
                </a:lnTo>
                <a:close/>
              </a:path>
              <a:path w="2077720" h="224154">
                <a:moveTo>
                  <a:pt x="2028276" y="183565"/>
                </a:moveTo>
                <a:lnTo>
                  <a:pt x="1997849" y="183565"/>
                </a:lnTo>
                <a:lnTo>
                  <a:pt x="2002627" y="165963"/>
                </a:lnTo>
                <a:lnTo>
                  <a:pt x="2032978" y="165963"/>
                </a:lnTo>
                <a:lnTo>
                  <a:pt x="2028276" y="18356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881" y="2627566"/>
            <a:ext cx="1371673" cy="998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2310" y="4727997"/>
            <a:ext cx="1371673" cy="9988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1881" y="4727997"/>
            <a:ext cx="1371673" cy="9988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881" y="3679126"/>
            <a:ext cx="1371673" cy="9998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7850" y="3679126"/>
            <a:ext cx="1371177" cy="9998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32739" y="4727997"/>
            <a:ext cx="1372167" cy="998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5831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70617"/>
            <a:ext cx="12192000" cy="4355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08336" y="1125519"/>
            <a:ext cx="2375285" cy="298076"/>
          </a:xfrm>
          <a:custGeom>
            <a:avLst/>
            <a:gdLst/>
            <a:ahLst/>
            <a:cxnLst/>
            <a:rect l="l" t="t" r="r" b="b"/>
            <a:pathLst>
              <a:path w="1959610" h="337819">
                <a:moveTo>
                  <a:pt x="37017" y="126235"/>
                </a:moveTo>
                <a:lnTo>
                  <a:pt x="18519" y="126235"/>
                </a:lnTo>
                <a:lnTo>
                  <a:pt x="32568" y="108111"/>
                </a:lnTo>
                <a:lnTo>
                  <a:pt x="50125" y="92928"/>
                </a:lnTo>
                <a:lnTo>
                  <a:pt x="71722" y="82493"/>
                </a:lnTo>
                <a:lnTo>
                  <a:pt x="97889" y="78614"/>
                </a:lnTo>
                <a:lnTo>
                  <a:pt x="132147" y="85440"/>
                </a:lnTo>
                <a:lnTo>
                  <a:pt x="148804" y="96377"/>
                </a:lnTo>
                <a:lnTo>
                  <a:pt x="95999" y="96377"/>
                </a:lnTo>
                <a:lnTo>
                  <a:pt x="66814" y="102401"/>
                </a:lnTo>
                <a:lnTo>
                  <a:pt x="41669" y="119338"/>
                </a:lnTo>
                <a:lnTo>
                  <a:pt x="37017" y="126235"/>
                </a:lnTo>
                <a:close/>
              </a:path>
              <a:path w="1959610" h="337819">
                <a:moveTo>
                  <a:pt x="18519" y="336377"/>
                </a:moveTo>
                <a:lnTo>
                  <a:pt x="0" y="336377"/>
                </a:lnTo>
                <a:lnTo>
                  <a:pt x="0" y="83149"/>
                </a:lnTo>
                <a:lnTo>
                  <a:pt x="18519" y="83149"/>
                </a:lnTo>
                <a:lnTo>
                  <a:pt x="18519" y="126235"/>
                </a:lnTo>
                <a:lnTo>
                  <a:pt x="37017" y="126235"/>
                </a:lnTo>
                <a:lnTo>
                  <a:pt x="24035" y="145487"/>
                </a:lnTo>
                <a:lnTo>
                  <a:pt x="17460" y="178771"/>
                </a:lnTo>
                <a:lnTo>
                  <a:pt x="17460" y="180283"/>
                </a:lnTo>
                <a:lnTo>
                  <a:pt x="24035" y="213725"/>
                </a:lnTo>
                <a:lnTo>
                  <a:pt x="37939" y="234330"/>
                </a:lnTo>
                <a:lnTo>
                  <a:pt x="18519" y="234330"/>
                </a:lnTo>
                <a:lnTo>
                  <a:pt x="18519" y="336377"/>
                </a:lnTo>
                <a:close/>
              </a:path>
              <a:path w="1959610" h="337819">
                <a:moveTo>
                  <a:pt x="148410" y="262676"/>
                </a:moveTo>
                <a:lnTo>
                  <a:pt x="95999" y="262676"/>
                </a:lnTo>
                <a:lnTo>
                  <a:pt x="125509" y="257084"/>
                </a:lnTo>
                <a:lnTo>
                  <a:pt x="149527" y="240897"/>
                </a:lnTo>
                <a:lnTo>
                  <a:pt x="165678" y="215001"/>
                </a:lnTo>
                <a:lnTo>
                  <a:pt x="171590" y="180283"/>
                </a:lnTo>
                <a:lnTo>
                  <a:pt x="171522" y="179149"/>
                </a:lnTo>
                <a:lnTo>
                  <a:pt x="165466" y="145168"/>
                </a:lnTo>
                <a:lnTo>
                  <a:pt x="148960" y="118960"/>
                </a:lnTo>
                <a:lnTo>
                  <a:pt x="124871" y="102247"/>
                </a:lnTo>
                <a:lnTo>
                  <a:pt x="95999" y="96377"/>
                </a:lnTo>
                <a:lnTo>
                  <a:pt x="148804" y="96377"/>
                </a:lnTo>
                <a:lnTo>
                  <a:pt x="162188" y="105165"/>
                </a:lnTo>
                <a:lnTo>
                  <a:pt x="183513" y="136653"/>
                </a:lnTo>
                <a:lnTo>
                  <a:pt x="191621" y="178771"/>
                </a:lnTo>
                <a:lnTo>
                  <a:pt x="191549" y="179905"/>
                </a:lnTo>
                <a:lnTo>
                  <a:pt x="183513" y="221763"/>
                </a:lnTo>
                <a:lnTo>
                  <a:pt x="162188" y="253511"/>
                </a:lnTo>
                <a:lnTo>
                  <a:pt x="148410" y="262676"/>
                </a:lnTo>
                <a:close/>
              </a:path>
              <a:path w="1959610" h="337819">
                <a:moveTo>
                  <a:pt x="97889" y="280440"/>
                </a:moveTo>
                <a:lnTo>
                  <a:pt x="71456" y="276637"/>
                </a:lnTo>
                <a:lnTo>
                  <a:pt x="49700" y="266456"/>
                </a:lnTo>
                <a:lnTo>
                  <a:pt x="32196" y="251739"/>
                </a:lnTo>
                <a:lnTo>
                  <a:pt x="18519" y="234330"/>
                </a:lnTo>
                <a:lnTo>
                  <a:pt x="37939" y="234330"/>
                </a:lnTo>
                <a:lnTo>
                  <a:pt x="41669" y="239857"/>
                </a:lnTo>
                <a:lnTo>
                  <a:pt x="66814" y="256706"/>
                </a:lnTo>
                <a:lnTo>
                  <a:pt x="95999" y="262676"/>
                </a:lnTo>
                <a:lnTo>
                  <a:pt x="148410" y="262676"/>
                </a:lnTo>
                <a:lnTo>
                  <a:pt x="132147" y="273495"/>
                </a:lnTo>
                <a:lnTo>
                  <a:pt x="97889" y="280440"/>
                </a:lnTo>
                <a:close/>
              </a:path>
              <a:path w="1959610" h="337819">
                <a:moveTo>
                  <a:pt x="305921" y="320125"/>
                </a:moveTo>
                <a:lnTo>
                  <a:pt x="266456" y="320125"/>
                </a:lnTo>
                <a:lnTo>
                  <a:pt x="280328" y="317769"/>
                </a:lnTo>
                <a:lnTo>
                  <a:pt x="292393" y="310062"/>
                </a:lnTo>
                <a:lnTo>
                  <a:pt x="303395" y="296048"/>
                </a:lnTo>
                <a:lnTo>
                  <a:pt x="314078" y="274771"/>
                </a:lnTo>
                <a:lnTo>
                  <a:pt x="221479" y="83149"/>
                </a:lnTo>
                <a:lnTo>
                  <a:pt x="243023" y="83149"/>
                </a:lnTo>
                <a:lnTo>
                  <a:pt x="323148" y="255495"/>
                </a:lnTo>
                <a:lnTo>
                  <a:pt x="340964" y="255495"/>
                </a:lnTo>
                <a:lnTo>
                  <a:pt x="329574" y="282708"/>
                </a:lnTo>
                <a:lnTo>
                  <a:pt x="316239" y="308332"/>
                </a:lnTo>
                <a:lnTo>
                  <a:pt x="305921" y="320125"/>
                </a:lnTo>
                <a:close/>
              </a:path>
              <a:path w="1959610" h="337819">
                <a:moveTo>
                  <a:pt x="340964" y="255495"/>
                </a:moveTo>
                <a:lnTo>
                  <a:pt x="323148" y="255495"/>
                </a:lnTo>
                <a:lnTo>
                  <a:pt x="392692" y="83149"/>
                </a:lnTo>
                <a:lnTo>
                  <a:pt x="413101" y="83149"/>
                </a:lnTo>
                <a:lnTo>
                  <a:pt x="340964" y="255495"/>
                </a:lnTo>
                <a:close/>
              </a:path>
              <a:path w="1959610" h="337819">
                <a:moveTo>
                  <a:pt x="265322" y="337511"/>
                </a:moveTo>
                <a:lnTo>
                  <a:pt x="254946" y="337009"/>
                </a:lnTo>
                <a:lnTo>
                  <a:pt x="245527" y="335479"/>
                </a:lnTo>
                <a:lnTo>
                  <a:pt x="236462" y="332887"/>
                </a:lnTo>
                <a:lnTo>
                  <a:pt x="227149" y="329196"/>
                </a:lnTo>
                <a:lnTo>
                  <a:pt x="233574" y="312944"/>
                </a:lnTo>
                <a:lnTo>
                  <a:pt x="240997" y="316139"/>
                </a:lnTo>
                <a:lnTo>
                  <a:pt x="248456" y="318377"/>
                </a:lnTo>
                <a:lnTo>
                  <a:pt x="256694" y="319694"/>
                </a:lnTo>
                <a:lnTo>
                  <a:pt x="266456" y="320125"/>
                </a:lnTo>
                <a:lnTo>
                  <a:pt x="305921" y="320125"/>
                </a:lnTo>
                <a:lnTo>
                  <a:pt x="301416" y="325274"/>
                </a:lnTo>
                <a:lnTo>
                  <a:pt x="284609" y="334635"/>
                </a:lnTo>
                <a:lnTo>
                  <a:pt x="265322" y="337511"/>
                </a:lnTo>
                <a:close/>
              </a:path>
              <a:path w="1959610" h="337819">
                <a:moveTo>
                  <a:pt x="493605" y="83149"/>
                </a:moveTo>
                <a:lnTo>
                  <a:pt x="475085" y="83149"/>
                </a:lnTo>
                <a:lnTo>
                  <a:pt x="475085" y="21543"/>
                </a:lnTo>
                <a:lnTo>
                  <a:pt x="493605" y="21543"/>
                </a:lnTo>
                <a:lnTo>
                  <a:pt x="493605" y="83149"/>
                </a:lnTo>
                <a:close/>
              </a:path>
              <a:path w="1959610" h="337819">
                <a:moveTo>
                  <a:pt x="561258" y="100157"/>
                </a:moveTo>
                <a:lnTo>
                  <a:pt x="447117" y="100157"/>
                </a:lnTo>
                <a:lnTo>
                  <a:pt x="447117" y="83149"/>
                </a:lnTo>
                <a:lnTo>
                  <a:pt x="561258" y="83149"/>
                </a:lnTo>
                <a:lnTo>
                  <a:pt x="561258" y="100157"/>
                </a:lnTo>
                <a:close/>
              </a:path>
              <a:path w="1959610" h="337819">
                <a:moveTo>
                  <a:pt x="529132" y="279306"/>
                </a:moveTo>
                <a:lnTo>
                  <a:pt x="508091" y="276194"/>
                </a:lnTo>
                <a:lnTo>
                  <a:pt x="490912" y="266597"/>
                </a:lnTo>
                <a:lnTo>
                  <a:pt x="479331" y="250127"/>
                </a:lnTo>
                <a:lnTo>
                  <a:pt x="475085" y="226393"/>
                </a:lnTo>
                <a:lnTo>
                  <a:pt x="475085" y="100157"/>
                </a:lnTo>
                <a:lnTo>
                  <a:pt x="493605" y="100157"/>
                </a:lnTo>
                <a:lnTo>
                  <a:pt x="493605" y="224503"/>
                </a:lnTo>
                <a:lnTo>
                  <a:pt x="496493" y="241989"/>
                </a:lnTo>
                <a:lnTo>
                  <a:pt x="504518" y="253558"/>
                </a:lnTo>
                <a:lnTo>
                  <a:pt x="516725" y="259954"/>
                </a:lnTo>
                <a:lnTo>
                  <a:pt x="532156" y="261920"/>
                </a:lnTo>
                <a:lnTo>
                  <a:pt x="560502" y="261920"/>
                </a:lnTo>
                <a:lnTo>
                  <a:pt x="560502" y="272503"/>
                </a:lnTo>
                <a:lnTo>
                  <a:pt x="553156" y="275479"/>
                </a:lnTo>
                <a:lnTo>
                  <a:pt x="545668" y="277605"/>
                </a:lnTo>
                <a:lnTo>
                  <a:pt x="537754" y="278881"/>
                </a:lnTo>
                <a:lnTo>
                  <a:pt x="529132" y="279306"/>
                </a:lnTo>
                <a:close/>
              </a:path>
              <a:path w="1959610" h="337819">
                <a:moveTo>
                  <a:pt x="560502" y="261920"/>
                </a:moveTo>
                <a:lnTo>
                  <a:pt x="532156" y="261920"/>
                </a:lnTo>
                <a:lnTo>
                  <a:pt x="539030" y="261548"/>
                </a:lnTo>
                <a:lnTo>
                  <a:pt x="545762" y="260361"/>
                </a:lnTo>
                <a:lnTo>
                  <a:pt x="552778" y="258253"/>
                </a:lnTo>
                <a:lnTo>
                  <a:pt x="560502" y="255117"/>
                </a:lnTo>
                <a:lnTo>
                  <a:pt x="560502" y="261920"/>
                </a:lnTo>
                <a:close/>
              </a:path>
              <a:path w="1959610" h="337819">
                <a:moveTo>
                  <a:pt x="634581" y="275904"/>
                </a:moveTo>
                <a:lnTo>
                  <a:pt x="616061" y="275904"/>
                </a:lnTo>
                <a:lnTo>
                  <a:pt x="616061" y="0"/>
                </a:lnTo>
                <a:lnTo>
                  <a:pt x="634581" y="0"/>
                </a:lnTo>
                <a:lnTo>
                  <a:pt x="634581" y="119054"/>
                </a:lnTo>
                <a:lnTo>
                  <a:pt x="651218" y="119054"/>
                </a:lnTo>
                <a:lnTo>
                  <a:pt x="639719" y="136759"/>
                </a:lnTo>
                <a:lnTo>
                  <a:pt x="634581" y="164409"/>
                </a:lnTo>
                <a:lnTo>
                  <a:pt x="634581" y="275904"/>
                </a:lnTo>
                <a:close/>
              </a:path>
              <a:path w="1959610" h="337819">
                <a:moveTo>
                  <a:pt x="651218" y="119054"/>
                </a:moveTo>
                <a:lnTo>
                  <a:pt x="634581" y="119054"/>
                </a:lnTo>
                <a:lnTo>
                  <a:pt x="645925" y="103169"/>
                </a:lnTo>
                <a:lnTo>
                  <a:pt x="660990" y="90330"/>
                </a:lnTo>
                <a:lnTo>
                  <a:pt x="680236" y="81743"/>
                </a:lnTo>
                <a:lnTo>
                  <a:pt x="704124" y="78614"/>
                </a:lnTo>
                <a:lnTo>
                  <a:pt x="736740" y="84531"/>
                </a:lnTo>
                <a:lnTo>
                  <a:pt x="753042" y="95621"/>
                </a:lnTo>
                <a:lnTo>
                  <a:pt x="701478" y="95621"/>
                </a:lnTo>
                <a:lnTo>
                  <a:pt x="675081" y="100736"/>
                </a:lnTo>
                <a:lnTo>
                  <a:pt x="653856" y="114991"/>
                </a:lnTo>
                <a:lnTo>
                  <a:pt x="651218" y="119054"/>
                </a:lnTo>
                <a:close/>
              </a:path>
              <a:path w="1959610" h="337819">
                <a:moveTo>
                  <a:pt x="781226" y="275904"/>
                </a:moveTo>
                <a:lnTo>
                  <a:pt x="762707" y="275904"/>
                </a:lnTo>
                <a:lnTo>
                  <a:pt x="762707" y="161385"/>
                </a:lnTo>
                <a:lnTo>
                  <a:pt x="758614" y="134367"/>
                </a:lnTo>
                <a:lnTo>
                  <a:pt x="746691" y="113621"/>
                </a:lnTo>
                <a:lnTo>
                  <a:pt x="727469" y="100316"/>
                </a:lnTo>
                <a:lnTo>
                  <a:pt x="701478" y="95621"/>
                </a:lnTo>
                <a:lnTo>
                  <a:pt x="753042" y="95621"/>
                </a:lnTo>
                <a:lnTo>
                  <a:pt x="760959" y="101007"/>
                </a:lnTo>
                <a:lnTo>
                  <a:pt x="776035" y="126129"/>
                </a:lnTo>
                <a:lnTo>
                  <a:pt x="781226" y="157983"/>
                </a:lnTo>
                <a:lnTo>
                  <a:pt x="781226" y="275904"/>
                </a:lnTo>
                <a:close/>
              </a:path>
              <a:path w="1959610" h="337819">
                <a:moveTo>
                  <a:pt x="932029" y="280440"/>
                </a:moveTo>
                <a:lnTo>
                  <a:pt x="892539" y="272391"/>
                </a:lnTo>
                <a:lnTo>
                  <a:pt x="861305" y="250629"/>
                </a:lnTo>
                <a:lnTo>
                  <a:pt x="840771" y="218733"/>
                </a:lnTo>
                <a:lnTo>
                  <a:pt x="833384" y="180283"/>
                </a:lnTo>
                <a:lnTo>
                  <a:pt x="833384" y="179527"/>
                </a:lnTo>
                <a:lnTo>
                  <a:pt x="840836" y="140958"/>
                </a:lnTo>
                <a:lnTo>
                  <a:pt x="861541" y="108802"/>
                </a:lnTo>
                <a:lnTo>
                  <a:pt x="893017" y="86781"/>
                </a:lnTo>
                <a:lnTo>
                  <a:pt x="932785" y="78614"/>
                </a:lnTo>
                <a:lnTo>
                  <a:pt x="972275" y="86663"/>
                </a:lnTo>
                <a:lnTo>
                  <a:pt x="985676" y="95999"/>
                </a:lnTo>
                <a:lnTo>
                  <a:pt x="932029" y="95999"/>
                </a:lnTo>
                <a:lnTo>
                  <a:pt x="900452" y="102554"/>
                </a:lnTo>
                <a:lnTo>
                  <a:pt x="875573" y="120377"/>
                </a:lnTo>
                <a:lnTo>
                  <a:pt x="859267" y="146704"/>
                </a:lnTo>
                <a:lnTo>
                  <a:pt x="853415" y="178771"/>
                </a:lnTo>
                <a:lnTo>
                  <a:pt x="853415" y="179527"/>
                </a:lnTo>
                <a:lnTo>
                  <a:pt x="859545" y="212190"/>
                </a:lnTo>
                <a:lnTo>
                  <a:pt x="876376" y="238723"/>
                </a:lnTo>
                <a:lnTo>
                  <a:pt x="901569" y="256540"/>
                </a:lnTo>
                <a:lnTo>
                  <a:pt x="932785" y="263054"/>
                </a:lnTo>
                <a:lnTo>
                  <a:pt x="984973" y="263054"/>
                </a:lnTo>
                <a:lnTo>
                  <a:pt x="971797" y="272273"/>
                </a:lnTo>
                <a:lnTo>
                  <a:pt x="932029" y="280440"/>
                </a:lnTo>
                <a:close/>
              </a:path>
              <a:path w="1959610" h="337819">
                <a:moveTo>
                  <a:pt x="984973" y="263054"/>
                </a:moveTo>
                <a:lnTo>
                  <a:pt x="932785" y="263054"/>
                </a:lnTo>
                <a:lnTo>
                  <a:pt x="964362" y="256499"/>
                </a:lnTo>
                <a:lnTo>
                  <a:pt x="989242" y="238676"/>
                </a:lnTo>
                <a:lnTo>
                  <a:pt x="1005547" y="212349"/>
                </a:lnTo>
                <a:lnTo>
                  <a:pt x="1011399" y="180283"/>
                </a:lnTo>
                <a:lnTo>
                  <a:pt x="1011399" y="179527"/>
                </a:lnTo>
                <a:lnTo>
                  <a:pt x="1005269" y="146863"/>
                </a:lnTo>
                <a:lnTo>
                  <a:pt x="988438" y="120330"/>
                </a:lnTo>
                <a:lnTo>
                  <a:pt x="963246" y="102513"/>
                </a:lnTo>
                <a:lnTo>
                  <a:pt x="932029" y="95999"/>
                </a:lnTo>
                <a:lnTo>
                  <a:pt x="985676" y="95999"/>
                </a:lnTo>
                <a:lnTo>
                  <a:pt x="1003509" y="108424"/>
                </a:lnTo>
                <a:lnTo>
                  <a:pt x="1024043" y="140320"/>
                </a:lnTo>
                <a:lnTo>
                  <a:pt x="1031430" y="178771"/>
                </a:lnTo>
                <a:lnTo>
                  <a:pt x="1031430" y="179527"/>
                </a:lnTo>
                <a:lnTo>
                  <a:pt x="1023978" y="218096"/>
                </a:lnTo>
                <a:lnTo>
                  <a:pt x="1003273" y="250251"/>
                </a:lnTo>
                <a:lnTo>
                  <a:pt x="984973" y="263054"/>
                </a:lnTo>
                <a:close/>
              </a:path>
              <a:path w="1959610" h="337819">
                <a:moveTo>
                  <a:pt x="1123658" y="119054"/>
                </a:moveTo>
                <a:lnTo>
                  <a:pt x="1107021" y="119054"/>
                </a:lnTo>
                <a:lnTo>
                  <a:pt x="1118365" y="103169"/>
                </a:lnTo>
                <a:lnTo>
                  <a:pt x="1133430" y="90330"/>
                </a:lnTo>
                <a:lnTo>
                  <a:pt x="1152676" y="81743"/>
                </a:lnTo>
                <a:lnTo>
                  <a:pt x="1176564" y="78614"/>
                </a:lnTo>
                <a:lnTo>
                  <a:pt x="1209180" y="84531"/>
                </a:lnTo>
                <a:lnTo>
                  <a:pt x="1225482" y="95621"/>
                </a:lnTo>
                <a:lnTo>
                  <a:pt x="1173918" y="95621"/>
                </a:lnTo>
                <a:lnTo>
                  <a:pt x="1147521" y="100736"/>
                </a:lnTo>
                <a:lnTo>
                  <a:pt x="1126296" y="114991"/>
                </a:lnTo>
                <a:lnTo>
                  <a:pt x="1123658" y="119054"/>
                </a:lnTo>
                <a:close/>
              </a:path>
              <a:path w="1959610" h="337819">
                <a:moveTo>
                  <a:pt x="1107021" y="275904"/>
                </a:moveTo>
                <a:lnTo>
                  <a:pt x="1088501" y="275904"/>
                </a:lnTo>
                <a:lnTo>
                  <a:pt x="1088501" y="83149"/>
                </a:lnTo>
                <a:lnTo>
                  <a:pt x="1107021" y="83149"/>
                </a:lnTo>
                <a:lnTo>
                  <a:pt x="1107021" y="119054"/>
                </a:lnTo>
                <a:lnTo>
                  <a:pt x="1123658" y="119054"/>
                </a:lnTo>
                <a:lnTo>
                  <a:pt x="1112159" y="136759"/>
                </a:lnTo>
                <a:lnTo>
                  <a:pt x="1107021" y="164409"/>
                </a:lnTo>
                <a:lnTo>
                  <a:pt x="1107021" y="275904"/>
                </a:lnTo>
                <a:close/>
              </a:path>
              <a:path w="1959610" h="337819">
                <a:moveTo>
                  <a:pt x="1253666" y="275904"/>
                </a:moveTo>
                <a:lnTo>
                  <a:pt x="1235147" y="275904"/>
                </a:lnTo>
                <a:lnTo>
                  <a:pt x="1235147" y="161385"/>
                </a:lnTo>
                <a:lnTo>
                  <a:pt x="1231054" y="134367"/>
                </a:lnTo>
                <a:lnTo>
                  <a:pt x="1219131" y="113621"/>
                </a:lnTo>
                <a:lnTo>
                  <a:pt x="1199908" y="100316"/>
                </a:lnTo>
                <a:lnTo>
                  <a:pt x="1173918" y="95621"/>
                </a:lnTo>
                <a:lnTo>
                  <a:pt x="1225482" y="95621"/>
                </a:lnTo>
                <a:lnTo>
                  <a:pt x="1233399" y="101007"/>
                </a:lnTo>
                <a:lnTo>
                  <a:pt x="1248475" y="126129"/>
                </a:lnTo>
                <a:lnTo>
                  <a:pt x="1253666" y="157983"/>
                </a:lnTo>
                <a:lnTo>
                  <a:pt x="1253666" y="275904"/>
                </a:lnTo>
                <a:close/>
              </a:path>
              <a:path w="1959610" h="337819">
                <a:moveTo>
                  <a:pt x="1339839" y="275904"/>
                </a:moveTo>
                <a:lnTo>
                  <a:pt x="1314894" y="275904"/>
                </a:lnTo>
                <a:lnTo>
                  <a:pt x="1314894" y="243779"/>
                </a:lnTo>
                <a:lnTo>
                  <a:pt x="1339839" y="243779"/>
                </a:lnTo>
                <a:lnTo>
                  <a:pt x="1339839" y="275904"/>
                </a:lnTo>
                <a:close/>
              </a:path>
              <a:path w="1959610" h="337819">
                <a:moveTo>
                  <a:pt x="1483839" y="280440"/>
                </a:moveTo>
                <a:lnTo>
                  <a:pt x="1444349" y="272391"/>
                </a:lnTo>
                <a:lnTo>
                  <a:pt x="1413115" y="250629"/>
                </a:lnTo>
                <a:lnTo>
                  <a:pt x="1392581" y="218733"/>
                </a:lnTo>
                <a:lnTo>
                  <a:pt x="1385194" y="180283"/>
                </a:lnTo>
                <a:lnTo>
                  <a:pt x="1385194" y="179527"/>
                </a:lnTo>
                <a:lnTo>
                  <a:pt x="1392646" y="140958"/>
                </a:lnTo>
                <a:lnTo>
                  <a:pt x="1413351" y="108802"/>
                </a:lnTo>
                <a:lnTo>
                  <a:pt x="1444827" y="86781"/>
                </a:lnTo>
                <a:lnTo>
                  <a:pt x="1484595" y="78614"/>
                </a:lnTo>
                <a:lnTo>
                  <a:pt x="1524085" y="86663"/>
                </a:lnTo>
                <a:lnTo>
                  <a:pt x="1537486" y="95999"/>
                </a:lnTo>
                <a:lnTo>
                  <a:pt x="1483839" y="95999"/>
                </a:lnTo>
                <a:lnTo>
                  <a:pt x="1452262" y="102554"/>
                </a:lnTo>
                <a:lnTo>
                  <a:pt x="1427382" y="120377"/>
                </a:lnTo>
                <a:lnTo>
                  <a:pt x="1411077" y="146704"/>
                </a:lnTo>
                <a:lnTo>
                  <a:pt x="1405225" y="178771"/>
                </a:lnTo>
                <a:lnTo>
                  <a:pt x="1405225" y="179527"/>
                </a:lnTo>
                <a:lnTo>
                  <a:pt x="1411355" y="212190"/>
                </a:lnTo>
                <a:lnTo>
                  <a:pt x="1428186" y="238723"/>
                </a:lnTo>
                <a:lnTo>
                  <a:pt x="1453378" y="256540"/>
                </a:lnTo>
                <a:lnTo>
                  <a:pt x="1484595" y="263054"/>
                </a:lnTo>
                <a:lnTo>
                  <a:pt x="1536783" y="263054"/>
                </a:lnTo>
                <a:lnTo>
                  <a:pt x="1523607" y="272273"/>
                </a:lnTo>
                <a:lnTo>
                  <a:pt x="1483839" y="280440"/>
                </a:lnTo>
                <a:close/>
              </a:path>
              <a:path w="1959610" h="337819">
                <a:moveTo>
                  <a:pt x="1536783" y="263054"/>
                </a:moveTo>
                <a:lnTo>
                  <a:pt x="1484595" y="263054"/>
                </a:lnTo>
                <a:lnTo>
                  <a:pt x="1516172" y="256499"/>
                </a:lnTo>
                <a:lnTo>
                  <a:pt x="1541052" y="238676"/>
                </a:lnTo>
                <a:lnTo>
                  <a:pt x="1557357" y="212349"/>
                </a:lnTo>
                <a:lnTo>
                  <a:pt x="1563209" y="180283"/>
                </a:lnTo>
                <a:lnTo>
                  <a:pt x="1563209" y="179527"/>
                </a:lnTo>
                <a:lnTo>
                  <a:pt x="1557079" y="146863"/>
                </a:lnTo>
                <a:lnTo>
                  <a:pt x="1540248" y="120330"/>
                </a:lnTo>
                <a:lnTo>
                  <a:pt x="1515055" y="102513"/>
                </a:lnTo>
                <a:lnTo>
                  <a:pt x="1483839" y="95999"/>
                </a:lnTo>
                <a:lnTo>
                  <a:pt x="1537486" y="95999"/>
                </a:lnTo>
                <a:lnTo>
                  <a:pt x="1555319" y="108424"/>
                </a:lnTo>
                <a:lnTo>
                  <a:pt x="1575853" y="140320"/>
                </a:lnTo>
                <a:lnTo>
                  <a:pt x="1583240" y="178771"/>
                </a:lnTo>
                <a:lnTo>
                  <a:pt x="1583240" y="179527"/>
                </a:lnTo>
                <a:lnTo>
                  <a:pt x="1575788" y="218096"/>
                </a:lnTo>
                <a:lnTo>
                  <a:pt x="1555083" y="250251"/>
                </a:lnTo>
                <a:lnTo>
                  <a:pt x="1536783" y="263054"/>
                </a:lnTo>
                <a:close/>
              </a:path>
              <a:path w="1959610" h="337819">
                <a:moveTo>
                  <a:pt x="1676155" y="137952"/>
                </a:moveTo>
                <a:lnTo>
                  <a:pt x="1658831" y="137952"/>
                </a:lnTo>
                <a:lnTo>
                  <a:pt x="1673187" y="114194"/>
                </a:lnTo>
                <a:lnTo>
                  <a:pt x="1692894" y="95574"/>
                </a:lnTo>
                <a:lnTo>
                  <a:pt x="1716923" y="83686"/>
                </a:lnTo>
                <a:lnTo>
                  <a:pt x="1744248" y="80125"/>
                </a:lnTo>
                <a:lnTo>
                  <a:pt x="1744248" y="100535"/>
                </a:lnTo>
                <a:lnTo>
                  <a:pt x="1742358" y="100535"/>
                </a:lnTo>
                <a:lnTo>
                  <a:pt x="1710492" y="106771"/>
                </a:lnTo>
                <a:lnTo>
                  <a:pt x="1683870" y="125196"/>
                </a:lnTo>
                <a:lnTo>
                  <a:pt x="1676155" y="137952"/>
                </a:lnTo>
                <a:close/>
              </a:path>
              <a:path w="1959610" h="337819">
                <a:moveTo>
                  <a:pt x="1658831" y="275904"/>
                </a:moveTo>
                <a:lnTo>
                  <a:pt x="1640311" y="275904"/>
                </a:lnTo>
                <a:lnTo>
                  <a:pt x="1640311" y="83149"/>
                </a:lnTo>
                <a:lnTo>
                  <a:pt x="1658831" y="83149"/>
                </a:lnTo>
                <a:lnTo>
                  <a:pt x="1658831" y="137952"/>
                </a:lnTo>
                <a:lnTo>
                  <a:pt x="1676155" y="137952"/>
                </a:lnTo>
                <a:lnTo>
                  <a:pt x="1665610" y="155385"/>
                </a:lnTo>
                <a:lnTo>
                  <a:pt x="1658831" y="196912"/>
                </a:lnTo>
                <a:lnTo>
                  <a:pt x="1658831" y="275904"/>
                </a:lnTo>
                <a:close/>
              </a:path>
              <a:path w="1959610" h="337819">
                <a:moveTo>
                  <a:pt x="1860279" y="261542"/>
                </a:moveTo>
                <a:lnTo>
                  <a:pt x="1826199" y="255129"/>
                </a:lnTo>
                <a:lnTo>
                  <a:pt x="1796547" y="236881"/>
                </a:lnTo>
                <a:lnTo>
                  <a:pt x="1775612" y="208286"/>
                </a:lnTo>
                <a:lnTo>
                  <a:pt x="1767681" y="170834"/>
                </a:lnTo>
                <a:lnTo>
                  <a:pt x="1767760" y="169700"/>
                </a:lnTo>
                <a:lnTo>
                  <a:pt x="1775612" y="132348"/>
                </a:lnTo>
                <a:lnTo>
                  <a:pt x="1796547" y="103511"/>
                </a:lnTo>
                <a:lnTo>
                  <a:pt x="1826199" y="85092"/>
                </a:lnTo>
                <a:lnTo>
                  <a:pt x="1860279" y="78614"/>
                </a:lnTo>
                <a:lnTo>
                  <a:pt x="1886889" y="82157"/>
                </a:lnTo>
                <a:lnTo>
                  <a:pt x="1909035" y="91653"/>
                </a:lnTo>
                <a:lnTo>
                  <a:pt x="1915184" y="96377"/>
                </a:lnTo>
                <a:lnTo>
                  <a:pt x="1862169" y="96377"/>
                </a:lnTo>
                <a:lnTo>
                  <a:pt x="1833474" y="101450"/>
                </a:lnTo>
                <a:lnTo>
                  <a:pt x="1809775" y="115984"/>
                </a:lnTo>
                <a:lnTo>
                  <a:pt x="1793659" y="138950"/>
                </a:lnTo>
                <a:lnTo>
                  <a:pt x="1787712" y="169322"/>
                </a:lnTo>
                <a:lnTo>
                  <a:pt x="1787789" y="170456"/>
                </a:lnTo>
                <a:lnTo>
                  <a:pt x="1793766" y="199930"/>
                </a:lnTo>
                <a:lnTo>
                  <a:pt x="1810059" y="223227"/>
                </a:lnTo>
                <a:lnTo>
                  <a:pt x="1833793" y="238375"/>
                </a:lnTo>
                <a:lnTo>
                  <a:pt x="1862169" y="243779"/>
                </a:lnTo>
                <a:lnTo>
                  <a:pt x="1914157" y="243779"/>
                </a:lnTo>
                <a:lnTo>
                  <a:pt x="1908610" y="248172"/>
                </a:lnTo>
                <a:lnTo>
                  <a:pt x="1886624" y="257922"/>
                </a:lnTo>
                <a:lnTo>
                  <a:pt x="1860279" y="261542"/>
                </a:lnTo>
                <a:close/>
              </a:path>
              <a:path w="1959610" h="337819">
                <a:moveTo>
                  <a:pt x="1959303" y="121700"/>
                </a:moveTo>
                <a:lnTo>
                  <a:pt x="1940783" y="121700"/>
                </a:lnTo>
                <a:lnTo>
                  <a:pt x="1940783" y="83149"/>
                </a:lnTo>
                <a:lnTo>
                  <a:pt x="1959303" y="83149"/>
                </a:lnTo>
                <a:lnTo>
                  <a:pt x="1959303" y="121700"/>
                </a:lnTo>
                <a:close/>
              </a:path>
              <a:path w="1959610" h="337819">
                <a:moveTo>
                  <a:pt x="1914157" y="243779"/>
                </a:moveTo>
                <a:lnTo>
                  <a:pt x="1862169" y="243779"/>
                </a:lnTo>
                <a:lnTo>
                  <a:pt x="1891531" y="238487"/>
                </a:lnTo>
                <a:lnTo>
                  <a:pt x="1917066" y="223558"/>
                </a:lnTo>
                <a:lnTo>
                  <a:pt x="1935090" y="200409"/>
                </a:lnTo>
                <a:lnTo>
                  <a:pt x="1941831" y="170834"/>
                </a:lnTo>
                <a:lnTo>
                  <a:pt x="1941832" y="169322"/>
                </a:lnTo>
                <a:lnTo>
                  <a:pt x="1935090" y="139428"/>
                </a:lnTo>
                <a:lnTo>
                  <a:pt x="1917066" y="116314"/>
                </a:lnTo>
                <a:lnTo>
                  <a:pt x="1891531" y="101562"/>
                </a:lnTo>
                <a:lnTo>
                  <a:pt x="1862169" y="96377"/>
                </a:lnTo>
                <a:lnTo>
                  <a:pt x="1915184" y="96377"/>
                </a:lnTo>
                <a:lnTo>
                  <a:pt x="1926929" y="105401"/>
                </a:lnTo>
                <a:lnTo>
                  <a:pt x="1940783" y="121700"/>
                </a:lnTo>
                <a:lnTo>
                  <a:pt x="1959303" y="121700"/>
                </a:lnTo>
                <a:lnTo>
                  <a:pt x="1959303" y="216944"/>
                </a:lnTo>
                <a:lnTo>
                  <a:pt x="1940783" y="216944"/>
                </a:lnTo>
                <a:lnTo>
                  <a:pt x="1926557" y="233958"/>
                </a:lnTo>
                <a:lnTo>
                  <a:pt x="1914157" y="243779"/>
                </a:lnTo>
                <a:close/>
              </a:path>
              <a:path w="1959610" h="337819">
                <a:moveTo>
                  <a:pt x="1924217" y="319747"/>
                </a:moveTo>
                <a:lnTo>
                  <a:pt x="1865193" y="319747"/>
                </a:lnTo>
                <a:lnTo>
                  <a:pt x="1895659" y="315017"/>
                </a:lnTo>
                <a:lnTo>
                  <a:pt x="1919570" y="300897"/>
                </a:lnTo>
                <a:lnTo>
                  <a:pt x="1935190" y="277493"/>
                </a:lnTo>
                <a:lnTo>
                  <a:pt x="1940783" y="244912"/>
                </a:lnTo>
                <a:lnTo>
                  <a:pt x="1940783" y="216944"/>
                </a:lnTo>
                <a:lnTo>
                  <a:pt x="1959303" y="216944"/>
                </a:lnTo>
                <a:lnTo>
                  <a:pt x="1959303" y="246046"/>
                </a:lnTo>
                <a:lnTo>
                  <a:pt x="1957643" y="265883"/>
                </a:lnTo>
                <a:lnTo>
                  <a:pt x="1952830" y="283416"/>
                </a:lnTo>
                <a:lnTo>
                  <a:pt x="1945112" y="298611"/>
                </a:lnTo>
                <a:lnTo>
                  <a:pt x="1934736" y="311432"/>
                </a:lnTo>
                <a:lnTo>
                  <a:pt x="1924217" y="319747"/>
                </a:lnTo>
                <a:close/>
              </a:path>
              <a:path w="1959610" h="337819">
                <a:moveTo>
                  <a:pt x="1864815" y="337133"/>
                </a:moveTo>
                <a:lnTo>
                  <a:pt x="1841163" y="335290"/>
                </a:lnTo>
                <a:lnTo>
                  <a:pt x="1818468" y="329763"/>
                </a:lnTo>
                <a:lnTo>
                  <a:pt x="1796836" y="320550"/>
                </a:lnTo>
                <a:lnTo>
                  <a:pt x="1776374" y="307652"/>
                </a:lnTo>
                <a:lnTo>
                  <a:pt x="1787334" y="292534"/>
                </a:lnTo>
                <a:lnTo>
                  <a:pt x="1805240" y="304280"/>
                </a:lnTo>
                <a:lnTo>
                  <a:pt x="1824279" y="312802"/>
                </a:lnTo>
                <a:lnTo>
                  <a:pt x="1844311" y="317993"/>
                </a:lnTo>
                <a:lnTo>
                  <a:pt x="1865193" y="319747"/>
                </a:lnTo>
                <a:lnTo>
                  <a:pt x="1924217" y="319747"/>
                </a:lnTo>
                <a:lnTo>
                  <a:pt x="1920781" y="322463"/>
                </a:lnTo>
                <a:lnTo>
                  <a:pt x="1904169" y="330519"/>
                </a:lnTo>
                <a:lnTo>
                  <a:pt x="1885360" y="335456"/>
                </a:lnTo>
                <a:lnTo>
                  <a:pt x="1864815" y="337133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51825" y="2458123"/>
            <a:ext cx="687340" cy="331133"/>
          </a:xfrm>
          <a:custGeom>
            <a:avLst/>
            <a:gdLst/>
            <a:ahLst/>
            <a:cxnLst/>
            <a:rect l="l" t="t" r="r" b="b"/>
            <a:pathLst>
              <a:path w="567055" h="375285">
                <a:moveTo>
                  <a:pt x="562356" y="374904"/>
                </a:moveTo>
                <a:lnTo>
                  <a:pt x="4572" y="374904"/>
                </a:lnTo>
                <a:lnTo>
                  <a:pt x="0" y="370332"/>
                </a:lnTo>
                <a:lnTo>
                  <a:pt x="0" y="6096"/>
                </a:lnTo>
                <a:lnTo>
                  <a:pt x="4572" y="0"/>
                </a:lnTo>
                <a:lnTo>
                  <a:pt x="562356" y="0"/>
                </a:lnTo>
                <a:lnTo>
                  <a:pt x="566928" y="6096"/>
                </a:lnTo>
                <a:lnTo>
                  <a:pt x="566928" y="12192"/>
                </a:lnTo>
                <a:lnTo>
                  <a:pt x="22860" y="12192"/>
                </a:lnTo>
                <a:lnTo>
                  <a:pt x="10668" y="24384"/>
                </a:lnTo>
                <a:lnTo>
                  <a:pt x="22860" y="24384"/>
                </a:lnTo>
                <a:lnTo>
                  <a:pt x="22860" y="352044"/>
                </a:lnTo>
                <a:lnTo>
                  <a:pt x="10668" y="352044"/>
                </a:lnTo>
                <a:lnTo>
                  <a:pt x="22860" y="362712"/>
                </a:lnTo>
                <a:lnTo>
                  <a:pt x="566928" y="362712"/>
                </a:lnTo>
                <a:lnTo>
                  <a:pt x="566928" y="370332"/>
                </a:lnTo>
                <a:lnTo>
                  <a:pt x="562356" y="374904"/>
                </a:lnTo>
                <a:close/>
              </a:path>
              <a:path w="567055" h="375285">
                <a:moveTo>
                  <a:pt x="22860" y="24384"/>
                </a:moveTo>
                <a:lnTo>
                  <a:pt x="10668" y="24384"/>
                </a:lnTo>
                <a:lnTo>
                  <a:pt x="22860" y="12192"/>
                </a:lnTo>
                <a:lnTo>
                  <a:pt x="22860" y="24384"/>
                </a:lnTo>
                <a:close/>
              </a:path>
              <a:path w="567055" h="375285">
                <a:moveTo>
                  <a:pt x="544068" y="24384"/>
                </a:moveTo>
                <a:lnTo>
                  <a:pt x="22860" y="24384"/>
                </a:lnTo>
                <a:lnTo>
                  <a:pt x="22860" y="12192"/>
                </a:lnTo>
                <a:lnTo>
                  <a:pt x="544068" y="12192"/>
                </a:lnTo>
                <a:lnTo>
                  <a:pt x="544068" y="24384"/>
                </a:lnTo>
                <a:close/>
              </a:path>
              <a:path w="567055" h="375285">
                <a:moveTo>
                  <a:pt x="544068" y="362712"/>
                </a:moveTo>
                <a:lnTo>
                  <a:pt x="544068" y="12192"/>
                </a:lnTo>
                <a:lnTo>
                  <a:pt x="554736" y="24384"/>
                </a:lnTo>
                <a:lnTo>
                  <a:pt x="566928" y="24384"/>
                </a:lnTo>
                <a:lnTo>
                  <a:pt x="566928" y="352044"/>
                </a:lnTo>
                <a:lnTo>
                  <a:pt x="554736" y="352044"/>
                </a:lnTo>
                <a:lnTo>
                  <a:pt x="544068" y="362712"/>
                </a:lnTo>
                <a:close/>
              </a:path>
              <a:path w="567055" h="375285">
                <a:moveTo>
                  <a:pt x="566928" y="24384"/>
                </a:moveTo>
                <a:lnTo>
                  <a:pt x="554736" y="24384"/>
                </a:lnTo>
                <a:lnTo>
                  <a:pt x="544068" y="12192"/>
                </a:lnTo>
                <a:lnTo>
                  <a:pt x="566928" y="12192"/>
                </a:lnTo>
                <a:lnTo>
                  <a:pt x="566928" y="24384"/>
                </a:lnTo>
                <a:close/>
              </a:path>
              <a:path w="567055" h="375285">
                <a:moveTo>
                  <a:pt x="22860" y="362712"/>
                </a:moveTo>
                <a:lnTo>
                  <a:pt x="10668" y="352044"/>
                </a:lnTo>
                <a:lnTo>
                  <a:pt x="22860" y="352044"/>
                </a:lnTo>
                <a:lnTo>
                  <a:pt x="22860" y="362712"/>
                </a:lnTo>
                <a:close/>
              </a:path>
              <a:path w="567055" h="375285">
                <a:moveTo>
                  <a:pt x="544068" y="362712"/>
                </a:moveTo>
                <a:lnTo>
                  <a:pt x="22860" y="362712"/>
                </a:lnTo>
                <a:lnTo>
                  <a:pt x="22860" y="352044"/>
                </a:lnTo>
                <a:lnTo>
                  <a:pt x="544068" y="352044"/>
                </a:lnTo>
                <a:lnTo>
                  <a:pt x="544068" y="362712"/>
                </a:lnTo>
                <a:close/>
              </a:path>
              <a:path w="567055" h="375285">
                <a:moveTo>
                  <a:pt x="566928" y="362712"/>
                </a:moveTo>
                <a:lnTo>
                  <a:pt x="544068" y="362712"/>
                </a:lnTo>
                <a:lnTo>
                  <a:pt x="554736" y="352044"/>
                </a:lnTo>
                <a:lnTo>
                  <a:pt x="566928" y="352044"/>
                </a:lnTo>
                <a:lnTo>
                  <a:pt x="566928" y="362712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4030" y="5311589"/>
            <a:ext cx="1428557" cy="261097"/>
          </a:xfrm>
          <a:custGeom>
            <a:avLst/>
            <a:gdLst/>
            <a:ahLst/>
            <a:cxnLst/>
            <a:rect l="l" t="t" r="r" b="b"/>
            <a:pathLst>
              <a:path w="1178560" h="295910">
                <a:moveTo>
                  <a:pt x="1173480" y="295656"/>
                </a:moveTo>
                <a:lnTo>
                  <a:pt x="4572" y="295656"/>
                </a:lnTo>
                <a:lnTo>
                  <a:pt x="0" y="291084"/>
                </a:lnTo>
                <a:lnTo>
                  <a:pt x="0" y="6096"/>
                </a:lnTo>
                <a:lnTo>
                  <a:pt x="4572" y="0"/>
                </a:lnTo>
                <a:lnTo>
                  <a:pt x="1173480" y="0"/>
                </a:lnTo>
                <a:lnTo>
                  <a:pt x="1178052" y="6096"/>
                </a:lnTo>
                <a:lnTo>
                  <a:pt x="1178052" y="12192"/>
                </a:lnTo>
                <a:lnTo>
                  <a:pt x="22860" y="12192"/>
                </a:lnTo>
                <a:lnTo>
                  <a:pt x="12192" y="24384"/>
                </a:lnTo>
                <a:lnTo>
                  <a:pt x="22860" y="24384"/>
                </a:lnTo>
                <a:lnTo>
                  <a:pt x="22860" y="272796"/>
                </a:lnTo>
                <a:lnTo>
                  <a:pt x="12192" y="272796"/>
                </a:lnTo>
                <a:lnTo>
                  <a:pt x="22860" y="283464"/>
                </a:lnTo>
                <a:lnTo>
                  <a:pt x="1178052" y="283464"/>
                </a:lnTo>
                <a:lnTo>
                  <a:pt x="1178052" y="291084"/>
                </a:lnTo>
                <a:lnTo>
                  <a:pt x="1173480" y="295656"/>
                </a:lnTo>
                <a:close/>
              </a:path>
              <a:path w="1178560" h="295910">
                <a:moveTo>
                  <a:pt x="22860" y="24384"/>
                </a:moveTo>
                <a:lnTo>
                  <a:pt x="12192" y="24384"/>
                </a:lnTo>
                <a:lnTo>
                  <a:pt x="22860" y="12192"/>
                </a:lnTo>
                <a:lnTo>
                  <a:pt x="22860" y="24384"/>
                </a:lnTo>
                <a:close/>
              </a:path>
              <a:path w="1178560" h="295910">
                <a:moveTo>
                  <a:pt x="1155192" y="24384"/>
                </a:moveTo>
                <a:lnTo>
                  <a:pt x="22860" y="24384"/>
                </a:lnTo>
                <a:lnTo>
                  <a:pt x="22860" y="12192"/>
                </a:lnTo>
                <a:lnTo>
                  <a:pt x="1155192" y="12192"/>
                </a:lnTo>
                <a:lnTo>
                  <a:pt x="1155192" y="24384"/>
                </a:lnTo>
                <a:close/>
              </a:path>
              <a:path w="1178560" h="295910">
                <a:moveTo>
                  <a:pt x="1155192" y="283464"/>
                </a:moveTo>
                <a:lnTo>
                  <a:pt x="1155192" y="12192"/>
                </a:lnTo>
                <a:lnTo>
                  <a:pt x="1167384" y="24384"/>
                </a:lnTo>
                <a:lnTo>
                  <a:pt x="1178052" y="24384"/>
                </a:lnTo>
                <a:lnTo>
                  <a:pt x="1178052" y="272796"/>
                </a:lnTo>
                <a:lnTo>
                  <a:pt x="1167384" y="272796"/>
                </a:lnTo>
                <a:lnTo>
                  <a:pt x="1155192" y="283464"/>
                </a:lnTo>
                <a:close/>
              </a:path>
              <a:path w="1178560" h="295910">
                <a:moveTo>
                  <a:pt x="1178052" y="24384"/>
                </a:moveTo>
                <a:lnTo>
                  <a:pt x="1167384" y="24384"/>
                </a:lnTo>
                <a:lnTo>
                  <a:pt x="1155192" y="12192"/>
                </a:lnTo>
                <a:lnTo>
                  <a:pt x="1178052" y="12192"/>
                </a:lnTo>
                <a:lnTo>
                  <a:pt x="1178052" y="24384"/>
                </a:lnTo>
                <a:close/>
              </a:path>
              <a:path w="1178560" h="295910">
                <a:moveTo>
                  <a:pt x="22860" y="283464"/>
                </a:moveTo>
                <a:lnTo>
                  <a:pt x="12192" y="272796"/>
                </a:lnTo>
                <a:lnTo>
                  <a:pt x="22860" y="272796"/>
                </a:lnTo>
                <a:lnTo>
                  <a:pt x="22860" y="283464"/>
                </a:lnTo>
                <a:close/>
              </a:path>
              <a:path w="1178560" h="295910">
                <a:moveTo>
                  <a:pt x="1155192" y="283464"/>
                </a:moveTo>
                <a:lnTo>
                  <a:pt x="22860" y="283464"/>
                </a:lnTo>
                <a:lnTo>
                  <a:pt x="22860" y="272796"/>
                </a:lnTo>
                <a:lnTo>
                  <a:pt x="1155192" y="272796"/>
                </a:lnTo>
                <a:lnTo>
                  <a:pt x="1155192" y="283464"/>
                </a:lnTo>
                <a:close/>
              </a:path>
              <a:path w="1178560" h="295910">
                <a:moveTo>
                  <a:pt x="1178052" y="283464"/>
                </a:moveTo>
                <a:lnTo>
                  <a:pt x="1155192" y="283464"/>
                </a:lnTo>
                <a:lnTo>
                  <a:pt x="1167384" y="272796"/>
                </a:lnTo>
                <a:lnTo>
                  <a:pt x="1178052" y="272796"/>
                </a:lnTo>
                <a:lnTo>
                  <a:pt x="1178052" y="283464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5265" y="2458123"/>
            <a:ext cx="875915" cy="331133"/>
          </a:xfrm>
          <a:custGeom>
            <a:avLst/>
            <a:gdLst/>
            <a:ahLst/>
            <a:cxnLst/>
            <a:rect l="l" t="t" r="r" b="b"/>
            <a:pathLst>
              <a:path w="722629" h="375285">
                <a:moveTo>
                  <a:pt x="717804" y="374904"/>
                </a:moveTo>
                <a:lnTo>
                  <a:pt x="6096" y="374904"/>
                </a:lnTo>
                <a:lnTo>
                  <a:pt x="0" y="370332"/>
                </a:lnTo>
                <a:lnTo>
                  <a:pt x="0" y="6096"/>
                </a:lnTo>
                <a:lnTo>
                  <a:pt x="6096" y="0"/>
                </a:lnTo>
                <a:lnTo>
                  <a:pt x="717804" y="0"/>
                </a:lnTo>
                <a:lnTo>
                  <a:pt x="722376" y="6096"/>
                </a:lnTo>
                <a:lnTo>
                  <a:pt x="722376" y="12192"/>
                </a:lnTo>
                <a:lnTo>
                  <a:pt x="24384" y="12192"/>
                </a:lnTo>
                <a:lnTo>
                  <a:pt x="12192" y="24384"/>
                </a:lnTo>
                <a:lnTo>
                  <a:pt x="24384" y="24384"/>
                </a:lnTo>
                <a:lnTo>
                  <a:pt x="24384" y="352044"/>
                </a:lnTo>
                <a:lnTo>
                  <a:pt x="12192" y="352044"/>
                </a:lnTo>
                <a:lnTo>
                  <a:pt x="24384" y="362712"/>
                </a:lnTo>
                <a:lnTo>
                  <a:pt x="722376" y="362712"/>
                </a:lnTo>
                <a:lnTo>
                  <a:pt x="722376" y="370332"/>
                </a:lnTo>
                <a:lnTo>
                  <a:pt x="717804" y="374904"/>
                </a:lnTo>
                <a:close/>
              </a:path>
              <a:path w="722629" h="375285">
                <a:moveTo>
                  <a:pt x="24384" y="24384"/>
                </a:moveTo>
                <a:lnTo>
                  <a:pt x="12192" y="24384"/>
                </a:lnTo>
                <a:lnTo>
                  <a:pt x="24384" y="12192"/>
                </a:lnTo>
                <a:lnTo>
                  <a:pt x="24384" y="24384"/>
                </a:lnTo>
                <a:close/>
              </a:path>
              <a:path w="722629" h="375285">
                <a:moveTo>
                  <a:pt x="699516" y="24384"/>
                </a:moveTo>
                <a:lnTo>
                  <a:pt x="24384" y="24384"/>
                </a:lnTo>
                <a:lnTo>
                  <a:pt x="24384" y="12192"/>
                </a:lnTo>
                <a:lnTo>
                  <a:pt x="699516" y="12192"/>
                </a:lnTo>
                <a:lnTo>
                  <a:pt x="699516" y="24384"/>
                </a:lnTo>
                <a:close/>
              </a:path>
              <a:path w="722629" h="375285">
                <a:moveTo>
                  <a:pt x="699516" y="362712"/>
                </a:moveTo>
                <a:lnTo>
                  <a:pt x="699516" y="12192"/>
                </a:lnTo>
                <a:lnTo>
                  <a:pt x="710184" y="24384"/>
                </a:lnTo>
                <a:lnTo>
                  <a:pt x="722376" y="24384"/>
                </a:lnTo>
                <a:lnTo>
                  <a:pt x="722376" y="352044"/>
                </a:lnTo>
                <a:lnTo>
                  <a:pt x="710184" y="352044"/>
                </a:lnTo>
                <a:lnTo>
                  <a:pt x="699516" y="362712"/>
                </a:lnTo>
                <a:close/>
              </a:path>
              <a:path w="722629" h="375285">
                <a:moveTo>
                  <a:pt x="722376" y="24384"/>
                </a:moveTo>
                <a:lnTo>
                  <a:pt x="710184" y="24384"/>
                </a:lnTo>
                <a:lnTo>
                  <a:pt x="699516" y="12192"/>
                </a:lnTo>
                <a:lnTo>
                  <a:pt x="722376" y="12192"/>
                </a:lnTo>
                <a:lnTo>
                  <a:pt x="722376" y="24384"/>
                </a:lnTo>
                <a:close/>
              </a:path>
              <a:path w="722629" h="375285">
                <a:moveTo>
                  <a:pt x="24384" y="362712"/>
                </a:moveTo>
                <a:lnTo>
                  <a:pt x="12192" y="352044"/>
                </a:lnTo>
                <a:lnTo>
                  <a:pt x="24384" y="352044"/>
                </a:lnTo>
                <a:lnTo>
                  <a:pt x="24384" y="362712"/>
                </a:lnTo>
                <a:close/>
              </a:path>
              <a:path w="722629" h="375285">
                <a:moveTo>
                  <a:pt x="699516" y="362712"/>
                </a:moveTo>
                <a:lnTo>
                  <a:pt x="24384" y="362712"/>
                </a:lnTo>
                <a:lnTo>
                  <a:pt x="24384" y="352044"/>
                </a:lnTo>
                <a:lnTo>
                  <a:pt x="699516" y="352044"/>
                </a:lnTo>
                <a:lnTo>
                  <a:pt x="699516" y="362712"/>
                </a:lnTo>
                <a:close/>
              </a:path>
              <a:path w="722629" h="375285">
                <a:moveTo>
                  <a:pt x="722376" y="362712"/>
                </a:moveTo>
                <a:lnTo>
                  <a:pt x="699516" y="362712"/>
                </a:lnTo>
                <a:lnTo>
                  <a:pt x="710184" y="352044"/>
                </a:lnTo>
                <a:lnTo>
                  <a:pt x="722376" y="352044"/>
                </a:lnTo>
                <a:lnTo>
                  <a:pt x="722376" y="362712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7126" y="2458123"/>
            <a:ext cx="1237673" cy="331133"/>
          </a:xfrm>
          <a:custGeom>
            <a:avLst/>
            <a:gdLst/>
            <a:ahLst/>
            <a:cxnLst/>
            <a:rect l="l" t="t" r="r" b="b"/>
            <a:pathLst>
              <a:path w="1021079" h="375285">
                <a:moveTo>
                  <a:pt x="1014984" y="374904"/>
                </a:moveTo>
                <a:lnTo>
                  <a:pt x="6096" y="374904"/>
                </a:lnTo>
                <a:lnTo>
                  <a:pt x="0" y="370332"/>
                </a:lnTo>
                <a:lnTo>
                  <a:pt x="0" y="6096"/>
                </a:lnTo>
                <a:lnTo>
                  <a:pt x="6096" y="0"/>
                </a:lnTo>
                <a:lnTo>
                  <a:pt x="1014984" y="0"/>
                </a:lnTo>
                <a:lnTo>
                  <a:pt x="1021080" y="6096"/>
                </a:lnTo>
                <a:lnTo>
                  <a:pt x="1021080" y="12192"/>
                </a:lnTo>
                <a:lnTo>
                  <a:pt x="24384" y="12192"/>
                </a:lnTo>
                <a:lnTo>
                  <a:pt x="12192" y="24384"/>
                </a:lnTo>
                <a:lnTo>
                  <a:pt x="24384" y="24384"/>
                </a:lnTo>
                <a:lnTo>
                  <a:pt x="24384" y="352044"/>
                </a:lnTo>
                <a:lnTo>
                  <a:pt x="12192" y="352044"/>
                </a:lnTo>
                <a:lnTo>
                  <a:pt x="24384" y="362712"/>
                </a:lnTo>
                <a:lnTo>
                  <a:pt x="1021080" y="362712"/>
                </a:lnTo>
                <a:lnTo>
                  <a:pt x="1021080" y="370332"/>
                </a:lnTo>
                <a:lnTo>
                  <a:pt x="1014984" y="374904"/>
                </a:lnTo>
                <a:close/>
              </a:path>
              <a:path w="1021079" h="375285">
                <a:moveTo>
                  <a:pt x="24384" y="24384"/>
                </a:moveTo>
                <a:lnTo>
                  <a:pt x="12192" y="24384"/>
                </a:lnTo>
                <a:lnTo>
                  <a:pt x="24384" y="12192"/>
                </a:lnTo>
                <a:lnTo>
                  <a:pt x="24384" y="24384"/>
                </a:lnTo>
                <a:close/>
              </a:path>
              <a:path w="1021079" h="375285">
                <a:moveTo>
                  <a:pt x="996696" y="24384"/>
                </a:moveTo>
                <a:lnTo>
                  <a:pt x="24384" y="24384"/>
                </a:lnTo>
                <a:lnTo>
                  <a:pt x="24384" y="12192"/>
                </a:lnTo>
                <a:lnTo>
                  <a:pt x="996696" y="12192"/>
                </a:lnTo>
                <a:lnTo>
                  <a:pt x="996696" y="24384"/>
                </a:lnTo>
                <a:close/>
              </a:path>
              <a:path w="1021079" h="375285">
                <a:moveTo>
                  <a:pt x="996696" y="362712"/>
                </a:moveTo>
                <a:lnTo>
                  <a:pt x="996696" y="12192"/>
                </a:lnTo>
                <a:lnTo>
                  <a:pt x="1008888" y="24384"/>
                </a:lnTo>
                <a:lnTo>
                  <a:pt x="1021080" y="24384"/>
                </a:lnTo>
                <a:lnTo>
                  <a:pt x="1021080" y="352044"/>
                </a:lnTo>
                <a:lnTo>
                  <a:pt x="1008888" y="352044"/>
                </a:lnTo>
                <a:lnTo>
                  <a:pt x="996696" y="362712"/>
                </a:lnTo>
                <a:close/>
              </a:path>
              <a:path w="1021079" h="375285">
                <a:moveTo>
                  <a:pt x="1021080" y="24384"/>
                </a:moveTo>
                <a:lnTo>
                  <a:pt x="1008888" y="24384"/>
                </a:lnTo>
                <a:lnTo>
                  <a:pt x="996696" y="12192"/>
                </a:lnTo>
                <a:lnTo>
                  <a:pt x="1021080" y="12192"/>
                </a:lnTo>
                <a:lnTo>
                  <a:pt x="1021080" y="24384"/>
                </a:lnTo>
                <a:close/>
              </a:path>
              <a:path w="1021079" h="375285">
                <a:moveTo>
                  <a:pt x="24384" y="362712"/>
                </a:moveTo>
                <a:lnTo>
                  <a:pt x="12192" y="352044"/>
                </a:lnTo>
                <a:lnTo>
                  <a:pt x="24384" y="352044"/>
                </a:lnTo>
                <a:lnTo>
                  <a:pt x="24384" y="362712"/>
                </a:lnTo>
                <a:close/>
              </a:path>
              <a:path w="1021079" h="375285">
                <a:moveTo>
                  <a:pt x="996696" y="362712"/>
                </a:moveTo>
                <a:lnTo>
                  <a:pt x="24384" y="362712"/>
                </a:lnTo>
                <a:lnTo>
                  <a:pt x="24384" y="352044"/>
                </a:lnTo>
                <a:lnTo>
                  <a:pt x="996696" y="352044"/>
                </a:lnTo>
                <a:lnTo>
                  <a:pt x="996696" y="362712"/>
                </a:lnTo>
                <a:close/>
              </a:path>
              <a:path w="1021079" h="375285">
                <a:moveTo>
                  <a:pt x="1021080" y="362712"/>
                </a:moveTo>
                <a:lnTo>
                  <a:pt x="996696" y="362712"/>
                </a:lnTo>
                <a:lnTo>
                  <a:pt x="1008888" y="352044"/>
                </a:lnTo>
                <a:lnTo>
                  <a:pt x="1021080" y="352044"/>
                </a:lnTo>
                <a:lnTo>
                  <a:pt x="1021080" y="362712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28015" y="2458123"/>
            <a:ext cx="2828636" cy="331133"/>
          </a:xfrm>
          <a:custGeom>
            <a:avLst/>
            <a:gdLst/>
            <a:ahLst/>
            <a:cxnLst/>
            <a:rect l="l" t="t" r="r" b="b"/>
            <a:pathLst>
              <a:path w="2333625" h="375285">
                <a:moveTo>
                  <a:pt x="2328672" y="374904"/>
                </a:moveTo>
                <a:lnTo>
                  <a:pt x="6096" y="374904"/>
                </a:lnTo>
                <a:lnTo>
                  <a:pt x="0" y="370332"/>
                </a:lnTo>
                <a:lnTo>
                  <a:pt x="0" y="6096"/>
                </a:lnTo>
                <a:lnTo>
                  <a:pt x="6096" y="0"/>
                </a:lnTo>
                <a:lnTo>
                  <a:pt x="2328672" y="0"/>
                </a:lnTo>
                <a:lnTo>
                  <a:pt x="2333244" y="6096"/>
                </a:lnTo>
                <a:lnTo>
                  <a:pt x="2333244" y="12192"/>
                </a:lnTo>
                <a:lnTo>
                  <a:pt x="24384" y="12192"/>
                </a:lnTo>
                <a:lnTo>
                  <a:pt x="12192" y="24384"/>
                </a:lnTo>
                <a:lnTo>
                  <a:pt x="24384" y="24384"/>
                </a:lnTo>
                <a:lnTo>
                  <a:pt x="24384" y="352044"/>
                </a:lnTo>
                <a:lnTo>
                  <a:pt x="12192" y="352044"/>
                </a:lnTo>
                <a:lnTo>
                  <a:pt x="24384" y="362712"/>
                </a:lnTo>
                <a:lnTo>
                  <a:pt x="2333244" y="362712"/>
                </a:lnTo>
                <a:lnTo>
                  <a:pt x="2333244" y="370332"/>
                </a:lnTo>
                <a:lnTo>
                  <a:pt x="2328672" y="374904"/>
                </a:lnTo>
                <a:close/>
              </a:path>
              <a:path w="2333625" h="375285">
                <a:moveTo>
                  <a:pt x="24384" y="24384"/>
                </a:moveTo>
                <a:lnTo>
                  <a:pt x="12192" y="24384"/>
                </a:lnTo>
                <a:lnTo>
                  <a:pt x="24384" y="12192"/>
                </a:lnTo>
                <a:lnTo>
                  <a:pt x="24384" y="24384"/>
                </a:lnTo>
                <a:close/>
              </a:path>
              <a:path w="2333625" h="375285">
                <a:moveTo>
                  <a:pt x="2310384" y="24384"/>
                </a:moveTo>
                <a:lnTo>
                  <a:pt x="24384" y="24384"/>
                </a:lnTo>
                <a:lnTo>
                  <a:pt x="24384" y="12192"/>
                </a:lnTo>
                <a:lnTo>
                  <a:pt x="2310384" y="12192"/>
                </a:lnTo>
                <a:lnTo>
                  <a:pt x="2310384" y="24384"/>
                </a:lnTo>
                <a:close/>
              </a:path>
              <a:path w="2333625" h="375285">
                <a:moveTo>
                  <a:pt x="2310384" y="362712"/>
                </a:moveTo>
                <a:lnTo>
                  <a:pt x="2310384" y="12192"/>
                </a:lnTo>
                <a:lnTo>
                  <a:pt x="2322576" y="24384"/>
                </a:lnTo>
                <a:lnTo>
                  <a:pt x="2333244" y="24384"/>
                </a:lnTo>
                <a:lnTo>
                  <a:pt x="2333244" y="352044"/>
                </a:lnTo>
                <a:lnTo>
                  <a:pt x="2322576" y="352044"/>
                </a:lnTo>
                <a:lnTo>
                  <a:pt x="2310384" y="362712"/>
                </a:lnTo>
                <a:close/>
              </a:path>
              <a:path w="2333625" h="375285">
                <a:moveTo>
                  <a:pt x="2333244" y="24384"/>
                </a:moveTo>
                <a:lnTo>
                  <a:pt x="2322576" y="24384"/>
                </a:lnTo>
                <a:lnTo>
                  <a:pt x="2310384" y="12192"/>
                </a:lnTo>
                <a:lnTo>
                  <a:pt x="2333244" y="12192"/>
                </a:lnTo>
                <a:lnTo>
                  <a:pt x="2333244" y="24384"/>
                </a:lnTo>
                <a:close/>
              </a:path>
              <a:path w="2333625" h="375285">
                <a:moveTo>
                  <a:pt x="24384" y="362712"/>
                </a:moveTo>
                <a:lnTo>
                  <a:pt x="12192" y="352044"/>
                </a:lnTo>
                <a:lnTo>
                  <a:pt x="24384" y="352044"/>
                </a:lnTo>
                <a:lnTo>
                  <a:pt x="24384" y="362712"/>
                </a:lnTo>
                <a:close/>
              </a:path>
              <a:path w="2333625" h="375285">
                <a:moveTo>
                  <a:pt x="2310384" y="362712"/>
                </a:moveTo>
                <a:lnTo>
                  <a:pt x="24384" y="362712"/>
                </a:lnTo>
                <a:lnTo>
                  <a:pt x="24384" y="352044"/>
                </a:lnTo>
                <a:lnTo>
                  <a:pt x="2310384" y="352044"/>
                </a:lnTo>
                <a:lnTo>
                  <a:pt x="2310384" y="362712"/>
                </a:lnTo>
                <a:close/>
              </a:path>
              <a:path w="2333625" h="375285">
                <a:moveTo>
                  <a:pt x="2333244" y="362712"/>
                </a:moveTo>
                <a:lnTo>
                  <a:pt x="2310384" y="362712"/>
                </a:lnTo>
                <a:lnTo>
                  <a:pt x="2322576" y="352044"/>
                </a:lnTo>
                <a:lnTo>
                  <a:pt x="2333244" y="352044"/>
                </a:lnTo>
                <a:lnTo>
                  <a:pt x="2333244" y="362712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41221" y="5311589"/>
            <a:ext cx="1249219" cy="261097"/>
          </a:xfrm>
          <a:custGeom>
            <a:avLst/>
            <a:gdLst/>
            <a:ahLst/>
            <a:cxnLst/>
            <a:rect l="l" t="t" r="r" b="b"/>
            <a:pathLst>
              <a:path w="1030604" h="295910">
                <a:moveTo>
                  <a:pt x="1024128" y="295656"/>
                </a:moveTo>
                <a:lnTo>
                  <a:pt x="6096" y="295656"/>
                </a:lnTo>
                <a:lnTo>
                  <a:pt x="0" y="291084"/>
                </a:lnTo>
                <a:lnTo>
                  <a:pt x="0" y="6096"/>
                </a:lnTo>
                <a:lnTo>
                  <a:pt x="6096" y="0"/>
                </a:lnTo>
                <a:lnTo>
                  <a:pt x="1024128" y="0"/>
                </a:lnTo>
                <a:lnTo>
                  <a:pt x="1030224" y="6096"/>
                </a:lnTo>
                <a:lnTo>
                  <a:pt x="1030224" y="12192"/>
                </a:lnTo>
                <a:lnTo>
                  <a:pt x="24384" y="12192"/>
                </a:lnTo>
                <a:lnTo>
                  <a:pt x="12192" y="24384"/>
                </a:lnTo>
                <a:lnTo>
                  <a:pt x="24384" y="24384"/>
                </a:lnTo>
                <a:lnTo>
                  <a:pt x="24384" y="272796"/>
                </a:lnTo>
                <a:lnTo>
                  <a:pt x="12192" y="272796"/>
                </a:lnTo>
                <a:lnTo>
                  <a:pt x="24384" y="283464"/>
                </a:lnTo>
                <a:lnTo>
                  <a:pt x="1030224" y="283464"/>
                </a:lnTo>
                <a:lnTo>
                  <a:pt x="1030224" y="291084"/>
                </a:lnTo>
                <a:lnTo>
                  <a:pt x="1024128" y="295656"/>
                </a:lnTo>
                <a:close/>
              </a:path>
              <a:path w="1030604" h="295910">
                <a:moveTo>
                  <a:pt x="24384" y="24384"/>
                </a:moveTo>
                <a:lnTo>
                  <a:pt x="12192" y="24384"/>
                </a:lnTo>
                <a:lnTo>
                  <a:pt x="24384" y="12192"/>
                </a:lnTo>
                <a:lnTo>
                  <a:pt x="24384" y="24384"/>
                </a:lnTo>
                <a:close/>
              </a:path>
              <a:path w="1030604" h="295910">
                <a:moveTo>
                  <a:pt x="1005840" y="24384"/>
                </a:moveTo>
                <a:lnTo>
                  <a:pt x="24384" y="24384"/>
                </a:lnTo>
                <a:lnTo>
                  <a:pt x="24384" y="12192"/>
                </a:lnTo>
                <a:lnTo>
                  <a:pt x="1005840" y="12192"/>
                </a:lnTo>
                <a:lnTo>
                  <a:pt x="1005840" y="24384"/>
                </a:lnTo>
                <a:close/>
              </a:path>
              <a:path w="1030604" h="295910">
                <a:moveTo>
                  <a:pt x="1005840" y="283464"/>
                </a:moveTo>
                <a:lnTo>
                  <a:pt x="1005840" y="12192"/>
                </a:lnTo>
                <a:lnTo>
                  <a:pt x="1018032" y="24384"/>
                </a:lnTo>
                <a:lnTo>
                  <a:pt x="1030224" y="24384"/>
                </a:lnTo>
                <a:lnTo>
                  <a:pt x="1030224" y="272796"/>
                </a:lnTo>
                <a:lnTo>
                  <a:pt x="1018032" y="272796"/>
                </a:lnTo>
                <a:lnTo>
                  <a:pt x="1005840" y="283464"/>
                </a:lnTo>
                <a:close/>
              </a:path>
              <a:path w="1030604" h="295910">
                <a:moveTo>
                  <a:pt x="1030224" y="24384"/>
                </a:moveTo>
                <a:lnTo>
                  <a:pt x="1018032" y="24384"/>
                </a:lnTo>
                <a:lnTo>
                  <a:pt x="1005840" y="12192"/>
                </a:lnTo>
                <a:lnTo>
                  <a:pt x="1030224" y="12192"/>
                </a:lnTo>
                <a:lnTo>
                  <a:pt x="1030224" y="24384"/>
                </a:lnTo>
                <a:close/>
              </a:path>
              <a:path w="1030604" h="295910">
                <a:moveTo>
                  <a:pt x="24384" y="283464"/>
                </a:moveTo>
                <a:lnTo>
                  <a:pt x="12192" y="272796"/>
                </a:lnTo>
                <a:lnTo>
                  <a:pt x="24384" y="272796"/>
                </a:lnTo>
                <a:lnTo>
                  <a:pt x="24384" y="283464"/>
                </a:lnTo>
                <a:close/>
              </a:path>
              <a:path w="1030604" h="295910">
                <a:moveTo>
                  <a:pt x="1005840" y="283464"/>
                </a:moveTo>
                <a:lnTo>
                  <a:pt x="24384" y="283464"/>
                </a:lnTo>
                <a:lnTo>
                  <a:pt x="24384" y="272796"/>
                </a:lnTo>
                <a:lnTo>
                  <a:pt x="1005840" y="272796"/>
                </a:lnTo>
                <a:lnTo>
                  <a:pt x="1005840" y="283464"/>
                </a:lnTo>
                <a:close/>
              </a:path>
              <a:path w="1030604" h="295910">
                <a:moveTo>
                  <a:pt x="1030224" y="283464"/>
                </a:moveTo>
                <a:lnTo>
                  <a:pt x="1005840" y="283464"/>
                </a:lnTo>
                <a:lnTo>
                  <a:pt x="1018032" y="272796"/>
                </a:lnTo>
                <a:lnTo>
                  <a:pt x="1030224" y="272796"/>
                </a:lnTo>
                <a:lnTo>
                  <a:pt x="1030224" y="283464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27897" y="5311589"/>
            <a:ext cx="977515" cy="261097"/>
          </a:xfrm>
          <a:custGeom>
            <a:avLst/>
            <a:gdLst/>
            <a:ahLst/>
            <a:cxnLst/>
            <a:rect l="l" t="t" r="r" b="b"/>
            <a:pathLst>
              <a:path w="806450" h="295910">
                <a:moveTo>
                  <a:pt x="801624" y="295656"/>
                </a:moveTo>
                <a:lnTo>
                  <a:pt x="6096" y="295656"/>
                </a:lnTo>
                <a:lnTo>
                  <a:pt x="0" y="291084"/>
                </a:lnTo>
                <a:lnTo>
                  <a:pt x="0" y="6096"/>
                </a:lnTo>
                <a:lnTo>
                  <a:pt x="6096" y="0"/>
                </a:lnTo>
                <a:lnTo>
                  <a:pt x="801624" y="0"/>
                </a:lnTo>
                <a:lnTo>
                  <a:pt x="806196" y="6096"/>
                </a:lnTo>
                <a:lnTo>
                  <a:pt x="806196" y="12192"/>
                </a:lnTo>
                <a:lnTo>
                  <a:pt x="24384" y="12192"/>
                </a:lnTo>
                <a:lnTo>
                  <a:pt x="12192" y="24384"/>
                </a:lnTo>
                <a:lnTo>
                  <a:pt x="24384" y="24384"/>
                </a:lnTo>
                <a:lnTo>
                  <a:pt x="24384" y="272796"/>
                </a:lnTo>
                <a:lnTo>
                  <a:pt x="12192" y="272796"/>
                </a:lnTo>
                <a:lnTo>
                  <a:pt x="24384" y="283464"/>
                </a:lnTo>
                <a:lnTo>
                  <a:pt x="806196" y="283464"/>
                </a:lnTo>
                <a:lnTo>
                  <a:pt x="806196" y="291084"/>
                </a:lnTo>
                <a:lnTo>
                  <a:pt x="801624" y="295656"/>
                </a:lnTo>
                <a:close/>
              </a:path>
              <a:path w="806450" h="295910">
                <a:moveTo>
                  <a:pt x="24384" y="24384"/>
                </a:moveTo>
                <a:lnTo>
                  <a:pt x="12192" y="24384"/>
                </a:lnTo>
                <a:lnTo>
                  <a:pt x="24384" y="12192"/>
                </a:lnTo>
                <a:lnTo>
                  <a:pt x="24384" y="24384"/>
                </a:lnTo>
                <a:close/>
              </a:path>
              <a:path w="806450" h="295910">
                <a:moveTo>
                  <a:pt x="783336" y="24384"/>
                </a:moveTo>
                <a:lnTo>
                  <a:pt x="24384" y="24384"/>
                </a:lnTo>
                <a:lnTo>
                  <a:pt x="24384" y="12192"/>
                </a:lnTo>
                <a:lnTo>
                  <a:pt x="783336" y="12192"/>
                </a:lnTo>
                <a:lnTo>
                  <a:pt x="783336" y="24384"/>
                </a:lnTo>
                <a:close/>
              </a:path>
              <a:path w="806450" h="295910">
                <a:moveTo>
                  <a:pt x="783336" y="283464"/>
                </a:moveTo>
                <a:lnTo>
                  <a:pt x="783336" y="12192"/>
                </a:lnTo>
                <a:lnTo>
                  <a:pt x="794004" y="24384"/>
                </a:lnTo>
                <a:lnTo>
                  <a:pt x="806196" y="24384"/>
                </a:lnTo>
                <a:lnTo>
                  <a:pt x="806196" y="272796"/>
                </a:lnTo>
                <a:lnTo>
                  <a:pt x="794004" y="272796"/>
                </a:lnTo>
                <a:lnTo>
                  <a:pt x="783336" y="283464"/>
                </a:lnTo>
                <a:close/>
              </a:path>
              <a:path w="806450" h="295910">
                <a:moveTo>
                  <a:pt x="806196" y="24384"/>
                </a:moveTo>
                <a:lnTo>
                  <a:pt x="794004" y="24384"/>
                </a:lnTo>
                <a:lnTo>
                  <a:pt x="783336" y="12192"/>
                </a:lnTo>
                <a:lnTo>
                  <a:pt x="806196" y="12192"/>
                </a:lnTo>
                <a:lnTo>
                  <a:pt x="806196" y="24384"/>
                </a:lnTo>
                <a:close/>
              </a:path>
              <a:path w="806450" h="295910">
                <a:moveTo>
                  <a:pt x="24384" y="283464"/>
                </a:moveTo>
                <a:lnTo>
                  <a:pt x="12192" y="272796"/>
                </a:lnTo>
                <a:lnTo>
                  <a:pt x="24384" y="272796"/>
                </a:lnTo>
                <a:lnTo>
                  <a:pt x="24384" y="283464"/>
                </a:lnTo>
                <a:close/>
              </a:path>
              <a:path w="806450" h="295910">
                <a:moveTo>
                  <a:pt x="783336" y="283464"/>
                </a:moveTo>
                <a:lnTo>
                  <a:pt x="24384" y="283464"/>
                </a:lnTo>
                <a:lnTo>
                  <a:pt x="24384" y="272796"/>
                </a:lnTo>
                <a:lnTo>
                  <a:pt x="783336" y="272796"/>
                </a:lnTo>
                <a:lnTo>
                  <a:pt x="783336" y="283464"/>
                </a:lnTo>
                <a:close/>
              </a:path>
              <a:path w="806450" h="295910">
                <a:moveTo>
                  <a:pt x="806196" y="283464"/>
                </a:moveTo>
                <a:lnTo>
                  <a:pt x="783336" y="283464"/>
                </a:lnTo>
                <a:lnTo>
                  <a:pt x="794004" y="272796"/>
                </a:lnTo>
                <a:lnTo>
                  <a:pt x="806196" y="272796"/>
                </a:lnTo>
                <a:lnTo>
                  <a:pt x="806196" y="283464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741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5225" y="1163203"/>
            <a:ext cx="4705156" cy="298076"/>
          </a:xfrm>
          <a:custGeom>
            <a:avLst/>
            <a:gdLst/>
            <a:ahLst/>
            <a:cxnLst/>
            <a:rect l="l" t="t" r="r" b="b"/>
            <a:pathLst>
              <a:path w="3881754" h="337819">
                <a:moveTo>
                  <a:pt x="122323" y="246802"/>
                </a:moveTo>
                <a:lnTo>
                  <a:pt x="105070" y="246802"/>
                </a:lnTo>
                <a:lnTo>
                  <a:pt x="182550" y="10582"/>
                </a:lnTo>
                <a:lnTo>
                  <a:pt x="197668" y="10582"/>
                </a:lnTo>
                <a:lnTo>
                  <a:pt x="209941" y="47999"/>
                </a:lnTo>
                <a:lnTo>
                  <a:pt x="189353" y="47999"/>
                </a:lnTo>
                <a:lnTo>
                  <a:pt x="122323" y="246802"/>
                </a:lnTo>
                <a:close/>
              </a:path>
              <a:path w="3881754" h="337819">
                <a:moveTo>
                  <a:pt x="111873" y="277794"/>
                </a:moveTo>
                <a:lnTo>
                  <a:pt x="95999" y="277794"/>
                </a:lnTo>
                <a:lnTo>
                  <a:pt x="0" y="11338"/>
                </a:lnTo>
                <a:lnTo>
                  <a:pt x="21921" y="11338"/>
                </a:lnTo>
                <a:lnTo>
                  <a:pt x="105070" y="246802"/>
                </a:lnTo>
                <a:lnTo>
                  <a:pt x="122323" y="246802"/>
                </a:lnTo>
                <a:lnTo>
                  <a:pt x="111873" y="277794"/>
                </a:lnTo>
                <a:close/>
              </a:path>
              <a:path w="3881754" h="337819">
                <a:moveTo>
                  <a:pt x="293874" y="246802"/>
                </a:moveTo>
                <a:lnTo>
                  <a:pt x="275149" y="246802"/>
                </a:lnTo>
                <a:lnTo>
                  <a:pt x="358298" y="11338"/>
                </a:lnTo>
                <a:lnTo>
                  <a:pt x="378707" y="11338"/>
                </a:lnTo>
                <a:lnTo>
                  <a:pt x="293874" y="246802"/>
                </a:lnTo>
                <a:close/>
              </a:path>
              <a:path w="3881754" h="337819">
                <a:moveTo>
                  <a:pt x="282708" y="277794"/>
                </a:moveTo>
                <a:lnTo>
                  <a:pt x="266834" y="277794"/>
                </a:lnTo>
                <a:lnTo>
                  <a:pt x="189353" y="47999"/>
                </a:lnTo>
                <a:lnTo>
                  <a:pt x="209941" y="47999"/>
                </a:lnTo>
                <a:lnTo>
                  <a:pt x="275149" y="246802"/>
                </a:lnTo>
                <a:lnTo>
                  <a:pt x="293874" y="246802"/>
                </a:lnTo>
                <a:lnTo>
                  <a:pt x="282708" y="277794"/>
                </a:lnTo>
                <a:close/>
              </a:path>
              <a:path w="3881754" h="337819">
                <a:moveTo>
                  <a:pt x="494739" y="280440"/>
                </a:moveTo>
                <a:lnTo>
                  <a:pt x="455249" y="272391"/>
                </a:lnTo>
                <a:lnTo>
                  <a:pt x="424014" y="250629"/>
                </a:lnTo>
                <a:lnTo>
                  <a:pt x="403481" y="218733"/>
                </a:lnTo>
                <a:lnTo>
                  <a:pt x="396093" y="180283"/>
                </a:lnTo>
                <a:lnTo>
                  <a:pt x="396093" y="179527"/>
                </a:lnTo>
                <a:lnTo>
                  <a:pt x="403546" y="140958"/>
                </a:lnTo>
                <a:lnTo>
                  <a:pt x="424251" y="108802"/>
                </a:lnTo>
                <a:lnTo>
                  <a:pt x="455727" y="86781"/>
                </a:lnTo>
                <a:lnTo>
                  <a:pt x="495495" y="78614"/>
                </a:lnTo>
                <a:lnTo>
                  <a:pt x="534985" y="86663"/>
                </a:lnTo>
                <a:lnTo>
                  <a:pt x="548385" y="95999"/>
                </a:lnTo>
                <a:lnTo>
                  <a:pt x="494739" y="95999"/>
                </a:lnTo>
                <a:lnTo>
                  <a:pt x="463162" y="102554"/>
                </a:lnTo>
                <a:lnTo>
                  <a:pt x="438282" y="120377"/>
                </a:lnTo>
                <a:lnTo>
                  <a:pt x="421977" y="146704"/>
                </a:lnTo>
                <a:lnTo>
                  <a:pt x="416125" y="178771"/>
                </a:lnTo>
                <a:lnTo>
                  <a:pt x="416125" y="179527"/>
                </a:lnTo>
                <a:lnTo>
                  <a:pt x="422255" y="212190"/>
                </a:lnTo>
                <a:lnTo>
                  <a:pt x="439085" y="238723"/>
                </a:lnTo>
                <a:lnTo>
                  <a:pt x="464278" y="256540"/>
                </a:lnTo>
                <a:lnTo>
                  <a:pt x="495495" y="263054"/>
                </a:lnTo>
                <a:lnTo>
                  <a:pt x="547683" y="263054"/>
                </a:lnTo>
                <a:lnTo>
                  <a:pt x="534506" y="272273"/>
                </a:lnTo>
                <a:lnTo>
                  <a:pt x="494739" y="280440"/>
                </a:lnTo>
                <a:close/>
              </a:path>
              <a:path w="3881754" h="337819">
                <a:moveTo>
                  <a:pt x="547683" y="263054"/>
                </a:moveTo>
                <a:lnTo>
                  <a:pt x="495495" y="263054"/>
                </a:lnTo>
                <a:lnTo>
                  <a:pt x="527071" y="256499"/>
                </a:lnTo>
                <a:lnTo>
                  <a:pt x="551951" y="238676"/>
                </a:lnTo>
                <a:lnTo>
                  <a:pt x="568256" y="212349"/>
                </a:lnTo>
                <a:lnTo>
                  <a:pt x="574109" y="180283"/>
                </a:lnTo>
                <a:lnTo>
                  <a:pt x="574109" y="179527"/>
                </a:lnTo>
                <a:lnTo>
                  <a:pt x="567979" y="146863"/>
                </a:lnTo>
                <a:lnTo>
                  <a:pt x="551148" y="120330"/>
                </a:lnTo>
                <a:lnTo>
                  <a:pt x="525955" y="102513"/>
                </a:lnTo>
                <a:lnTo>
                  <a:pt x="494739" y="95999"/>
                </a:lnTo>
                <a:lnTo>
                  <a:pt x="548385" y="95999"/>
                </a:lnTo>
                <a:lnTo>
                  <a:pt x="566219" y="108424"/>
                </a:lnTo>
                <a:lnTo>
                  <a:pt x="586752" y="140320"/>
                </a:lnTo>
                <a:lnTo>
                  <a:pt x="594140" y="178771"/>
                </a:lnTo>
                <a:lnTo>
                  <a:pt x="594140" y="179527"/>
                </a:lnTo>
                <a:lnTo>
                  <a:pt x="586687" y="218096"/>
                </a:lnTo>
                <a:lnTo>
                  <a:pt x="565983" y="250251"/>
                </a:lnTo>
                <a:lnTo>
                  <a:pt x="547683" y="263054"/>
                </a:lnTo>
                <a:close/>
              </a:path>
              <a:path w="3881754" h="337819">
                <a:moveTo>
                  <a:pt x="687054" y="137952"/>
                </a:moveTo>
                <a:lnTo>
                  <a:pt x="669730" y="137952"/>
                </a:lnTo>
                <a:lnTo>
                  <a:pt x="684087" y="114194"/>
                </a:lnTo>
                <a:lnTo>
                  <a:pt x="703793" y="95574"/>
                </a:lnTo>
                <a:lnTo>
                  <a:pt x="727823" y="83686"/>
                </a:lnTo>
                <a:lnTo>
                  <a:pt x="755148" y="80125"/>
                </a:lnTo>
                <a:lnTo>
                  <a:pt x="755148" y="100535"/>
                </a:lnTo>
                <a:lnTo>
                  <a:pt x="753258" y="100535"/>
                </a:lnTo>
                <a:lnTo>
                  <a:pt x="721392" y="106771"/>
                </a:lnTo>
                <a:lnTo>
                  <a:pt x="694770" y="125196"/>
                </a:lnTo>
                <a:lnTo>
                  <a:pt x="687054" y="137952"/>
                </a:lnTo>
                <a:close/>
              </a:path>
              <a:path w="3881754" h="337819">
                <a:moveTo>
                  <a:pt x="669730" y="275904"/>
                </a:moveTo>
                <a:lnTo>
                  <a:pt x="651211" y="275904"/>
                </a:lnTo>
                <a:lnTo>
                  <a:pt x="651211" y="83149"/>
                </a:lnTo>
                <a:lnTo>
                  <a:pt x="669730" y="83149"/>
                </a:lnTo>
                <a:lnTo>
                  <a:pt x="669730" y="137952"/>
                </a:lnTo>
                <a:lnTo>
                  <a:pt x="687054" y="137952"/>
                </a:lnTo>
                <a:lnTo>
                  <a:pt x="676510" y="155385"/>
                </a:lnTo>
                <a:lnTo>
                  <a:pt x="669730" y="196912"/>
                </a:lnTo>
                <a:lnTo>
                  <a:pt x="669730" y="275904"/>
                </a:lnTo>
                <a:close/>
              </a:path>
              <a:path w="3881754" h="337819">
                <a:moveTo>
                  <a:pt x="820911" y="275904"/>
                </a:moveTo>
                <a:lnTo>
                  <a:pt x="802392" y="275904"/>
                </a:lnTo>
                <a:lnTo>
                  <a:pt x="802392" y="0"/>
                </a:lnTo>
                <a:lnTo>
                  <a:pt x="820911" y="0"/>
                </a:lnTo>
                <a:lnTo>
                  <a:pt x="820911" y="206739"/>
                </a:lnTo>
                <a:lnTo>
                  <a:pt x="843032" y="206739"/>
                </a:lnTo>
                <a:lnTo>
                  <a:pt x="820911" y="229038"/>
                </a:lnTo>
                <a:lnTo>
                  <a:pt x="820911" y="275904"/>
                </a:lnTo>
                <a:close/>
              </a:path>
              <a:path w="3881754" h="337819">
                <a:moveTo>
                  <a:pt x="843032" y="206739"/>
                </a:moveTo>
                <a:lnTo>
                  <a:pt x="820911" y="206739"/>
                </a:lnTo>
                <a:lnTo>
                  <a:pt x="940344" y="83149"/>
                </a:lnTo>
                <a:lnTo>
                  <a:pt x="964911" y="83149"/>
                </a:lnTo>
                <a:lnTo>
                  <a:pt x="880628" y="168566"/>
                </a:lnTo>
                <a:lnTo>
                  <a:pt x="891341" y="181794"/>
                </a:lnTo>
                <a:lnTo>
                  <a:pt x="867777" y="181794"/>
                </a:lnTo>
                <a:lnTo>
                  <a:pt x="843032" y="206739"/>
                </a:lnTo>
                <a:close/>
              </a:path>
              <a:path w="3881754" h="337819">
                <a:moveTo>
                  <a:pt x="967557" y="275904"/>
                </a:moveTo>
                <a:lnTo>
                  <a:pt x="944124" y="275904"/>
                </a:lnTo>
                <a:lnTo>
                  <a:pt x="867777" y="181794"/>
                </a:lnTo>
                <a:lnTo>
                  <a:pt x="891341" y="181794"/>
                </a:lnTo>
                <a:lnTo>
                  <a:pt x="967557" y="275904"/>
                </a:lnTo>
                <a:close/>
              </a:path>
              <a:path w="3881754" h="337819">
                <a:moveTo>
                  <a:pt x="1037478" y="32881"/>
                </a:moveTo>
                <a:lnTo>
                  <a:pt x="1014423" y="32881"/>
                </a:lnTo>
                <a:lnTo>
                  <a:pt x="1014423" y="7559"/>
                </a:lnTo>
                <a:lnTo>
                  <a:pt x="1037478" y="7559"/>
                </a:lnTo>
                <a:lnTo>
                  <a:pt x="1037478" y="32881"/>
                </a:lnTo>
                <a:close/>
              </a:path>
              <a:path w="3881754" h="337819">
                <a:moveTo>
                  <a:pt x="1035210" y="275904"/>
                </a:moveTo>
                <a:lnTo>
                  <a:pt x="1016690" y="275904"/>
                </a:lnTo>
                <a:lnTo>
                  <a:pt x="1016690" y="83149"/>
                </a:lnTo>
                <a:lnTo>
                  <a:pt x="1035210" y="83149"/>
                </a:lnTo>
                <a:lnTo>
                  <a:pt x="1035210" y="275904"/>
                </a:lnTo>
                <a:close/>
              </a:path>
              <a:path w="3881754" h="337819">
                <a:moveTo>
                  <a:pt x="1143689" y="119054"/>
                </a:moveTo>
                <a:lnTo>
                  <a:pt x="1127052" y="119054"/>
                </a:lnTo>
                <a:lnTo>
                  <a:pt x="1138397" y="103169"/>
                </a:lnTo>
                <a:lnTo>
                  <a:pt x="1153462" y="90330"/>
                </a:lnTo>
                <a:lnTo>
                  <a:pt x="1172708" y="81743"/>
                </a:lnTo>
                <a:lnTo>
                  <a:pt x="1196596" y="78614"/>
                </a:lnTo>
                <a:lnTo>
                  <a:pt x="1229212" y="84531"/>
                </a:lnTo>
                <a:lnTo>
                  <a:pt x="1245513" y="95621"/>
                </a:lnTo>
                <a:lnTo>
                  <a:pt x="1193950" y="95621"/>
                </a:lnTo>
                <a:lnTo>
                  <a:pt x="1167552" y="100736"/>
                </a:lnTo>
                <a:lnTo>
                  <a:pt x="1146328" y="114991"/>
                </a:lnTo>
                <a:lnTo>
                  <a:pt x="1143689" y="119054"/>
                </a:lnTo>
                <a:close/>
              </a:path>
              <a:path w="3881754" h="337819">
                <a:moveTo>
                  <a:pt x="1127052" y="275904"/>
                </a:moveTo>
                <a:lnTo>
                  <a:pt x="1108533" y="275904"/>
                </a:lnTo>
                <a:lnTo>
                  <a:pt x="1108533" y="83149"/>
                </a:lnTo>
                <a:lnTo>
                  <a:pt x="1127052" y="83149"/>
                </a:lnTo>
                <a:lnTo>
                  <a:pt x="1127052" y="119054"/>
                </a:lnTo>
                <a:lnTo>
                  <a:pt x="1143689" y="119054"/>
                </a:lnTo>
                <a:lnTo>
                  <a:pt x="1132190" y="136759"/>
                </a:lnTo>
                <a:lnTo>
                  <a:pt x="1127052" y="164409"/>
                </a:lnTo>
                <a:lnTo>
                  <a:pt x="1127052" y="275904"/>
                </a:lnTo>
                <a:close/>
              </a:path>
              <a:path w="3881754" h="337819">
                <a:moveTo>
                  <a:pt x="1273698" y="275904"/>
                </a:moveTo>
                <a:lnTo>
                  <a:pt x="1255178" y="275904"/>
                </a:lnTo>
                <a:lnTo>
                  <a:pt x="1255178" y="161385"/>
                </a:lnTo>
                <a:lnTo>
                  <a:pt x="1251086" y="134367"/>
                </a:lnTo>
                <a:lnTo>
                  <a:pt x="1239162" y="113621"/>
                </a:lnTo>
                <a:lnTo>
                  <a:pt x="1219940" y="100316"/>
                </a:lnTo>
                <a:lnTo>
                  <a:pt x="1193950" y="95621"/>
                </a:lnTo>
                <a:lnTo>
                  <a:pt x="1245513" y="95621"/>
                </a:lnTo>
                <a:lnTo>
                  <a:pt x="1253430" y="101007"/>
                </a:lnTo>
                <a:lnTo>
                  <a:pt x="1268507" y="126129"/>
                </a:lnTo>
                <a:lnTo>
                  <a:pt x="1273698" y="157983"/>
                </a:lnTo>
                <a:lnTo>
                  <a:pt x="1273698" y="275904"/>
                </a:lnTo>
                <a:close/>
              </a:path>
              <a:path w="3881754" h="337819">
                <a:moveTo>
                  <a:pt x="1419209" y="261542"/>
                </a:moveTo>
                <a:lnTo>
                  <a:pt x="1385129" y="255129"/>
                </a:lnTo>
                <a:lnTo>
                  <a:pt x="1355477" y="236881"/>
                </a:lnTo>
                <a:lnTo>
                  <a:pt x="1334542" y="208286"/>
                </a:lnTo>
                <a:lnTo>
                  <a:pt x="1326611" y="170834"/>
                </a:lnTo>
                <a:lnTo>
                  <a:pt x="1326690" y="169700"/>
                </a:lnTo>
                <a:lnTo>
                  <a:pt x="1334542" y="132348"/>
                </a:lnTo>
                <a:lnTo>
                  <a:pt x="1355477" y="103511"/>
                </a:lnTo>
                <a:lnTo>
                  <a:pt x="1385129" y="85092"/>
                </a:lnTo>
                <a:lnTo>
                  <a:pt x="1419209" y="78614"/>
                </a:lnTo>
                <a:lnTo>
                  <a:pt x="1445819" y="82157"/>
                </a:lnTo>
                <a:lnTo>
                  <a:pt x="1467965" y="91653"/>
                </a:lnTo>
                <a:lnTo>
                  <a:pt x="1474114" y="96377"/>
                </a:lnTo>
                <a:lnTo>
                  <a:pt x="1421099" y="96377"/>
                </a:lnTo>
                <a:lnTo>
                  <a:pt x="1392404" y="101450"/>
                </a:lnTo>
                <a:lnTo>
                  <a:pt x="1368705" y="115984"/>
                </a:lnTo>
                <a:lnTo>
                  <a:pt x="1352589" y="138950"/>
                </a:lnTo>
                <a:lnTo>
                  <a:pt x="1346642" y="169322"/>
                </a:lnTo>
                <a:lnTo>
                  <a:pt x="1346719" y="170456"/>
                </a:lnTo>
                <a:lnTo>
                  <a:pt x="1352696" y="199930"/>
                </a:lnTo>
                <a:lnTo>
                  <a:pt x="1368989" y="223227"/>
                </a:lnTo>
                <a:lnTo>
                  <a:pt x="1392723" y="238375"/>
                </a:lnTo>
                <a:lnTo>
                  <a:pt x="1421099" y="243779"/>
                </a:lnTo>
                <a:lnTo>
                  <a:pt x="1473087" y="243779"/>
                </a:lnTo>
                <a:lnTo>
                  <a:pt x="1467540" y="248172"/>
                </a:lnTo>
                <a:lnTo>
                  <a:pt x="1445554" y="257922"/>
                </a:lnTo>
                <a:lnTo>
                  <a:pt x="1419209" y="261542"/>
                </a:lnTo>
                <a:close/>
              </a:path>
              <a:path w="3881754" h="337819">
                <a:moveTo>
                  <a:pt x="1518233" y="121700"/>
                </a:moveTo>
                <a:lnTo>
                  <a:pt x="1499713" y="121700"/>
                </a:lnTo>
                <a:lnTo>
                  <a:pt x="1499713" y="83149"/>
                </a:lnTo>
                <a:lnTo>
                  <a:pt x="1518233" y="83149"/>
                </a:lnTo>
                <a:lnTo>
                  <a:pt x="1518233" y="121700"/>
                </a:lnTo>
                <a:close/>
              </a:path>
              <a:path w="3881754" h="337819">
                <a:moveTo>
                  <a:pt x="1473087" y="243779"/>
                </a:moveTo>
                <a:lnTo>
                  <a:pt x="1421099" y="243779"/>
                </a:lnTo>
                <a:lnTo>
                  <a:pt x="1450461" y="238487"/>
                </a:lnTo>
                <a:lnTo>
                  <a:pt x="1475997" y="223558"/>
                </a:lnTo>
                <a:lnTo>
                  <a:pt x="1494020" y="200409"/>
                </a:lnTo>
                <a:lnTo>
                  <a:pt x="1500761" y="170834"/>
                </a:lnTo>
                <a:lnTo>
                  <a:pt x="1500762" y="169322"/>
                </a:lnTo>
                <a:lnTo>
                  <a:pt x="1494020" y="139428"/>
                </a:lnTo>
                <a:lnTo>
                  <a:pt x="1475997" y="116314"/>
                </a:lnTo>
                <a:lnTo>
                  <a:pt x="1450461" y="101562"/>
                </a:lnTo>
                <a:lnTo>
                  <a:pt x="1421099" y="96377"/>
                </a:lnTo>
                <a:lnTo>
                  <a:pt x="1474114" y="96377"/>
                </a:lnTo>
                <a:lnTo>
                  <a:pt x="1485859" y="105401"/>
                </a:lnTo>
                <a:lnTo>
                  <a:pt x="1499713" y="121700"/>
                </a:lnTo>
                <a:lnTo>
                  <a:pt x="1518233" y="121700"/>
                </a:lnTo>
                <a:lnTo>
                  <a:pt x="1518233" y="216944"/>
                </a:lnTo>
                <a:lnTo>
                  <a:pt x="1499713" y="216944"/>
                </a:lnTo>
                <a:lnTo>
                  <a:pt x="1485487" y="233958"/>
                </a:lnTo>
                <a:lnTo>
                  <a:pt x="1473087" y="243779"/>
                </a:lnTo>
                <a:close/>
              </a:path>
              <a:path w="3881754" h="337819">
                <a:moveTo>
                  <a:pt x="1483147" y="319747"/>
                </a:moveTo>
                <a:lnTo>
                  <a:pt x="1424123" y="319747"/>
                </a:lnTo>
                <a:lnTo>
                  <a:pt x="1454589" y="315017"/>
                </a:lnTo>
                <a:lnTo>
                  <a:pt x="1478500" y="300897"/>
                </a:lnTo>
                <a:lnTo>
                  <a:pt x="1494120" y="277493"/>
                </a:lnTo>
                <a:lnTo>
                  <a:pt x="1499713" y="244912"/>
                </a:lnTo>
                <a:lnTo>
                  <a:pt x="1499713" y="216944"/>
                </a:lnTo>
                <a:lnTo>
                  <a:pt x="1518233" y="216944"/>
                </a:lnTo>
                <a:lnTo>
                  <a:pt x="1518233" y="246046"/>
                </a:lnTo>
                <a:lnTo>
                  <a:pt x="1516573" y="265883"/>
                </a:lnTo>
                <a:lnTo>
                  <a:pt x="1511760" y="283416"/>
                </a:lnTo>
                <a:lnTo>
                  <a:pt x="1504042" y="298611"/>
                </a:lnTo>
                <a:lnTo>
                  <a:pt x="1493666" y="311432"/>
                </a:lnTo>
                <a:lnTo>
                  <a:pt x="1483147" y="319747"/>
                </a:lnTo>
                <a:close/>
              </a:path>
              <a:path w="3881754" h="337819">
                <a:moveTo>
                  <a:pt x="1423745" y="337133"/>
                </a:moveTo>
                <a:lnTo>
                  <a:pt x="1400093" y="335290"/>
                </a:lnTo>
                <a:lnTo>
                  <a:pt x="1377398" y="329763"/>
                </a:lnTo>
                <a:lnTo>
                  <a:pt x="1355766" y="320550"/>
                </a:lnTo>
                <a:lnTo>
                  <a:pt x="1335304" y="307652"/>
                </a:lnTo>
                <a:lnTo>
                  <a:pt x="1346264" y="292534"/>
                </a:lnTo>
                <a:lnTo>
                  <a:pt x="1364170" y="304280"/>
                </a:lnTo>
                <a:lnTo>
                  <a:pt x="1383209" y="312802"/>
                </a:lnTo>
                <a:lnTo>
                  <a:pt x="1403241" y="317993"/>
                </a:lnTo>
                <a:lnTo>
                  <a:pt x="1424123" y="319747"/>
                </a:lnTo>
                <a:lnTo>
                  <a:pt x="1483147" y="319747"/>
                </a:lnTo>
                <a:lnTo>
                  <a:pt x="1479711" y="322463"/>
                </a:lnTo>
                <a:lnTo>
                  <a:pt x="1463099" y="330519"/>
                </a:lnTo>
                <a:lnTo>
                  <a:pt x="1444290" y="335456"/>
                </a:lnTo>
                <a:lnTo>
                  <a:pt x="1423745" y="337133"/>
                </a:lnTo>
                <a:close/>
              </a:path>
              <a:path w="3881754" h="337819">
                <a:moveTo>
                  <a:pt x="1776792" y="252471"/>
                </a:moveTo>
                <a:lnTo>
                  <a:pt x="1760500" y="252471"/>
                </a:lnTo>
                <a:lnTo>
                  <a:pt x="1818704" y="82393"/>
                </a:lnTo>
                <a:lnTo>
                  <a:pt x="1833445" y="82393"/>
                </a:lnTo>
                <a:lnTo>
                  <a:pt x="1843663" y="112251"/>
                </a:lnTo>
                <a:lnTo>
                  <a:pt x="1825886" y="112251"/>
                </a:lnTo>
                <a:lnTo>
                  <a:pt x="1776792" y="252471"/>
                </a:lnTo>
                <a:close/>
              </a:path>
              <a:path w="3881754" h="337819">
                <a:moveTo>
                  <a:pt x="1768059" y="277416"/>
                </a:moveTo>
                <a:lnTo>
                  <a:pt x="1752185" y="277416"/>
                </a:lnTo>
                <a:lnTo>
                  <a:pt x="1681508" y="83149"/>
                </a:lnTo>
                <a:lnTo>
                  <a:pt x="1702295" y="83149"/>
                </a:lnTo>
                <a:lnTo>
                  <a:pt x="1760500" y="252471"/>
                </a:lnTo>
                <a:lnTo>
                  <a:pt x="1776792" y="252471"/>
                </a:lnTo>
                <a:lnTo>
                  <a:pt x="1768059" y="277416"/>
                </a:lnTo>
                <a:close/>
              </a:path>
              <a:path w="3881754" h="337819">
                <a:moveTo>
                  <a:pt x="1908284" y="252471"/>
                </a:moveTo>
                <a:lnTo>
                  <a:pt x="1891649" y="252471"/>
                </a:lnTo>
                <a:lnTo>
                  <a:pt x="1949854" y="83149"/>
                </a:lnTo>
                <a:lnTo>
                  <a:pt x="1969885" y="83149"/>
                </a:lnTo>
                <a:lnTo>
                  <a:pt x="1908284" y="252471"/>
                </a:lnTo>
                <a:close/>
              </a:path>
              <a:path w="3881754" h="337819">
                <a:moveTo>
                  <a:pt x="1899208" y="277416"/>
                </a:moveTo>
                <a:lnTo>
                  <a:pt x="1883334" y="277416"/>
                </a:lnTo>
                <a:lnTo>
                  <a:pt x="1825886" y="112251"/>
                </a:lnTo>
                <a:lnTo>
                  <a:pt x="1843663" y="112251"/>
                </a:lnTo>
                <a:lnTo>
                  <a:pt x="1891649" y="252471"/>
                </a:lnTo>
                <a:lnTo>
                  <a:pt x="1908284" y="252471"/>
                </a:lnTo>
                <a:lnTo>
                  <a:pt x="1899208" y="277416"/>
                </a:lnTo>
                <a:close/>
              </a:path>
              <a:path w="3881754" h="337819">
                <a:moveTo>
                  <a:pt x="2046610" y="32881"/>
                </a:moveTo>
                <a:lnTo>
                  <a:pt x="2023554" y="32881"/>
                </a:lnTo>
                <a:lnTo>
                  <a:pt x="2023554" y="7559"/>
                </a:lnTo>
                <a:lnTo>
                  <a:pt x="2046610" y="7559"/>
                </a:lnTo>
                <a:lnTo>
                  <a:pt x="2046610" y="32881"/>
                </a:lnTo>
                <a:close/>
              </a:path>
              <a:path w="3881754" h="337819">
                <a:moveTo>
                  <a:pt x="2044342" y="275904"/>
                </a:moveTo>
                <a:lnTo>
                  <a:pt x="2025822" y="275904"/>
                </a:lnTo>
                <a:lnTo>
                  <a:pt x="2025822" y="83149"/>
                </a:lnTo>
                <a:lnTo>
                  <a:pt x="2044342" y="83149"/>
                </a:lnTo>
                <a:lnTo>
                  <a:pt x="2044342" y="275904"/>
                </a:lnTo>
                <a:close/>
              </a:path>
              <a:path w="3881754" h="337819">
                <a:moveTo>
                  <a:pt x="2146389" y="83149"/>
                </a:moveTo>
                <a:lnTo>
                  <a:pt x="2127869" y="83149"/>
                </a:lnTo>
                <a:lnTo>
                  <a:pt x="2127869" y="21543"/>
                </a:lnTo>
                <a:lnTo>
                  <a:pt x="2146389" y="21543"/>
                </a:lnTo>
                <a:lnTo>
                  <a:pt x="2146389" y="83149"/>
                </a:lnTo>
                <a:close/>
              </a:path>
              <a:path w="3881754" h="337819">
                <a:moveTo>
                  <a:pt x="2214042" y="100157"/>
                </a:moveTo>
                <a:lnTo>
                  <a:pt x="2099901" y="100157"/>
                </a:lnTo>
                <a:lnTo>
                  <a:pt x="2099901" y="83149"/>
                </a:lnTo>
                <a:lnTo>
                  <a:pt x="2214042" y="83149"/>
                </a:lnTo>
                <a:lnTo>
                  <a:pt x="2214042" y="100157"/>
                </a:lnTo>
                <a:close/>
              </a:path>
              <a:path w="3881754" h="337819">
                <a:moveTo>
                  <a:pt x="2181916" y="279306"/>
                </a:moveTo>
                <a:lnTo>
                  <a:pt x="2160875" y="276194"/>
                </a:lnTo>
                <a:lnTo>
                  <a:pt x="2143696" y="266597"/>
                </a:lnTo>
                <a:lnTo>
                  <a:pt x="2132115" y="250127"/>
                </a:lnTo>
                <a:lnTo>
                  <a:pt x="2127869" y="226393"/>
                </a:lnTo>
                <a:lnTo>
                  <a:pt x="2127869" y="100157"/>
                </a:lnTo>
                <a:lnTo>
                  <a:pt x="2146389" y="100157"/>
                </a:lnTo>
                <a:lnTo>
                  <a:pt x="2146389" y="224503"/>
                </a:lnTo>
                <a:lnTo>
                  <a:pt x="2149277" y="241989"/>
                </a:lnTo>
                <a:lnTo>
                  <a:pt x="2157302" y="253558"/>
                </a:lnTo>
                <a:lnTo>
                  <a:pt x="2169509" y="259954"/>
                </a:lnTo>
                <a:lnTo>
                  <a:pt x="2184940" y="261920"/>
                </a:lnTo>
                <a:lnTo>
                  <a:pt x="2213286" y="261920"/>
                </a:lnTo>
                <a:lnTo>
                  <a:pt x="2213286" y="272503"/>
                </a:lnTo>
                <a:lnTo>
                  <a:pt x="2205940" y="275479"/>
                </a:lnTo>
                <a:lnTo>
                  <a:pt x="2198452" y="277605"/>
                </a:lnTo>
                <a:lnTo>
                  <a:pt x="2190538" y="278881"/>
                </a:lnTo>
                <a:lnTo>
                  <a:pt x="2181916" y="279306"/>
                </a:lnTo>
                <a:close/>
              </a:path>
              <a:path w="3881754" h="337819">
                <a:moveTo>
                  <a:pt x="2213286" y="261920"/>
                </a:moveTo>
                <a:lnTo>
                  <a:pt x="2184940" y="261920"/>
                </a:lnTo>
                <a:lnTo>
                  <a:pt x="2191814" y="261548"/>
                </a:lnTo>
                <a:lnTo>
                  <a:pt x="2198546" y="260361"/>
                </a:lnTo>
                <a:lnTo>
                  <a:pt x="2205562" y="258253"/>
                </a:lnTo>
                <a:lnTo>
                  <a:pt x="2213286" y="255117"/>
                </a:lnTo>
                <a:lnTo>
                  <a:pt x="2213286" y="261920"/>
                </a:lnTo>
                <a:close/>
              </a:path>
              <a:path w="3881754" h="337819">
                <a:moveTo>
                  <a:pt x="2287365" y="275904"/>
                </a:moveTo>
                <a:lnTo>
                  <a:pt x="2268845" y="275904"/>
                </a:lnTo>
                <a:lnTo>
                  <a:pt x="2268845" y="0"/>
                </a:lnTo>
                <a:lnTo>
                  <a:pt x="2287365" y="0"/>
                </a:lnTo>
                <a:lnTo>
                  <a:pt x="2287365" y="119054"/>
                </a:lnTo>
                <a:lnTo>
                  <a:pt x="2304002" y="119054"/>
                </a:lnTo>
                <a:lnTo>
                  <a:pt x="2292503" y="136759"/>
                </a:lnTo>
                <a:lnTo>
                  <a:pt x="2287365" y="164409"/>
                </a:lnTo>
                <a:lnTo>
                  <a:pt x="2287365" y="275904"/>
                </a:lnTo>
                <a:close/>
              </a:path>
              <a:path w="3881754" h="337819">
                <a:moveTo>
                  <a:pt x="2304002" y="119054"/>
                </a:moveTo>
                <a:lnTo>
                  <a:pt x="2287365" y="119054"/>
                </a:lnTo>
                <a:lnTo>
                  <a:pt x="2298709" y="103169"/>
                </a:lnTo>
                <a:lnTo>
                  <a:pt x="2313774" y="90330"/>
                </a:lnTo>
                <a:lnTo>
                  <a:pt x="2333020" y="81743"/>
                </a:lnTo>
                <a:lnTo>
                  <a:pt x="2356908" y="78614"/>
                </a:lnTo>
                <a:lnTo>
                  <a:pt x="2389524" y="84531"/>
                </a:lnTo>
                <a:lnTo>
                  <a:pt x="2405826" y="95621"/>
                </a:lnTo>
                <a:lnTo>
                  <a:pt x="2354262" y="95621"/>
                </a:lnTo>
                <a:lnTo>
                  <a:pt x="2327865" y="100736"/>
                </a:lnTo>
                <a:lnTo>
                  <a:pt x="2306641" y="114991"/>
                </a:lnTo>
                <a:lnTo>
                  <a:pt x="2304002" y="119054"/>
                </a:lnTo>
                <a:close/>
              </a:path>
              <a:path w="3881754" h="337819">
                <a:moveTo>
                  <a:pt x="2434010" y="275904"/>
                </a:moveTo>
                <a:lnTo>
                  <a:pt x="2415491" y="275904"/>
                </a:lnTo>
                <a:lnTo>
                  <a:pt x="2415491" y="161385"/>
                </a:lnTo>
                <a:lnTo>
                  <a:pt x="2411398" y="134367"/>
                </a:lnTo>
                <a:lnTo>
                  <a:pt x="2399475" y="113621"/>
                </a:lnTo>
                <a:lnTo>
                  <a:pt x="2380253" y="100316"/>
                </a:lnTo>
                <a:lnTo>
                  <a:pt x="2354262" y="95621"/>
                </a:lnTo>
                <a:lnTo>
                  <a:pt x="2405826" y="95621"/>
                </a:lnTo>
                <a:lnTo>
                  <a:pt x="2413743" y="101007"/>
                </a:lnTo>
                <a:lnTo>
                  <a:pt x="2428819" y="126129"/>
                </a:lnTo>
                <a:lnTo>
                  <a:pt x="2434010" y="157983"/>
                </a:lnTo>
                <a:lnTo>
                  <a:pt x="2434010" y="275904"/>
                </a:lnTo>
                <a:close/>
              </a:path>
              <a:path w="3881754" h="337819">
                <a:moveTo>
                  <a:pt x="2636593" y="275904"/>
                </a:moveTo>
                <a:lnTo>
                  <a:pt x="2616939" y="275904"/>
                </a:lnTo>
                <a:lnTo>
                  <a:pt x="2616939" y="11338"/>
                </a:lnTo>
                <a:lnTo>
                  <a:pt x="2712939" y="11338"/>
                </a:lnTo>
                <a:lnTo>
                  <a:pt x="2752848" y="16801"/>
                </a:lnTo>
                <a:lnTo>
                  <a:pt x="2777696" y="29480"/>
                </a:lnTo>
                <a:lnTo>
                  <a:pt x="2636593" y="29480"/>
                </a:lnTo>
                <a:lnTo>
                  <a:pt x="2636593" y="159117"/>
                </a:lnTo>
                <a:lnTo>
                  <a:pt x="2773784" y="159117"/>
                </a:lnTo>
                <a:lnTo>
                  <a:pt x="2747427" y="171903"/>
                </a:lnTo>
                <a:lnTo>
                  <a:pt x="2708026" y="177259"/>
                </a:lnTo>
                <a:lnTo>
                  <a:pt x="2636593" y="177259"/>
                </a:lnTo>
                <a:lnTo>
                  <a:pt x="2636593" y="275904"/>
                </a:lnTo>
                <a:close/>
              </a:path>
              <a:path w="3881754" h="337819">
                <a:moveTo>
                  <a:pt x="2773784" y="159117"/>
                </a:moveTo>
                <a:lnTo>
                  <a:pt x="2709159" y="159117"/>
                </a:lnTo>
                <a:lnTo>
                  <a:pt x="2742762" y="154487"/>
                </a:lnTo>
                <a:lnTo>
                  <a:pt x="2768781" y="141354"/>
                </a:lnTo>
                <a:lnTo>
                  <a:pt x="2785588" y="120850"/>
                </a:lnTo>
                <a:lnTo>
                  <a:pt x="2791553" y="94110"/>
                </a:lnTo>
                <a:lnTo>
                  <a:pt x="2791473" y="92976"/>
                </a:lnTo>
                <a:lnTo>
                  <a:pt x="2785730" y="65675"/>
                </a:lnTo>
                <a:lnTo>
                  <a:pt x="2769348" y="45684"/>
                </a:lnTo>
                <a:lnTo>
                  <a:pt x="2744037" y="33560"/>
                </a:lnTo>
                <a:lnTo>
                  <a:pt x="2711427" y="29480"/>
                </a:lnTo>
                <a:lnTo>
                  <a:pt x="2777696" y="29480"/>
                </a:lnTo>
                <a:lnTo>
                  <a:pt x="2783899" y="32645"/>
                </a:lnTo>
                <a:lnTo>
                  <a:pt x="2804037" y="58056"/>
                </a:lnTo>
                <a:lnTo>
                  <a:pt x="2811206" y="92220"/>
                </a:lnTo>
                <a:lnTo>
                  <a:pt x="2811120" y="93354"/>
                </a:lnTo>
                <a:lnTo>
                  <a:pt x="2802844" y="129584"/>
                </a:lnTo>
                <a:lnTo>
                  <a:pt x="2780309" y="155952"/>
                </a:lnTo>
                <a:lnTo>
                  <a:pt x="2773784" y="159117"/>
                </a:lnTo>
                <a:close/>
              </a:path>
              <a:path w="3881754" h="337819">
                <a:moveTo>
                  <a:pt x="2930042" y="320125"/>
                </a:moveTo>
                <a:lnTo>
                  <a:pt x="2890576" y="320125"/>
                </a:lnTo>
                <a:lnTo>
                  <a:pt x="2904448" y="317769"/>
                </a:lnTo>
                <a:lnTo>
                  <a:pt x="2916513" y="310062"/>
                </a:lnTo>
                <a:lnTo>
                  <a:pt x="2927515" y="296048"/>
                </a:lnTo>
                <a:lnTo>
                  <a:pt x="2938198" y="274771"/>
                </a:lnTo>
                <a:lnTo>
                  <a:pt x="2845600" y="83149"/>
                </a:lnTo>
                <a:lnTo>
                  <a:pt x="2867143" y="83149"/>
                </a:lnTo>
                <a:lnTo>
                  <a:pt x="2947269" y="255495"/>
                </a:lnTo>
                <a:lnTo>
                  <a:pt x="2965084" y="255495"/>
                </a:lnTo>
                <a:lnTo>
                  <a:pt x="2953694" y="282708"/>
                </a:lnTo>
                <a:lnTo>
                  <a:pt x="2940360" y="308332"/>
                </a:lnTo>
                <a:lnTo>
                  <a:pt x="2930042" y="320125"/>
                </a:lnTo>
                <a:close/>
              </a:path>
              <a:path w="3881754" h="337819">
                <a:moveTo>
                  <a:pt x="2965084" y="255495"/>
                </a:moveTo>
                <a:lnTo>
                  <a:pt x="2947269" y="255495"/>
                </a:lnTo>
                <a:lnTo>
                  <a:pt x="3016812" y="83149"/>
                </a:lnTo>
                <a:lnTo>
                  <a:pt x="3037222" y="83149"/>
                </a:lnTo>
                <a:lnTo>
                  <a:pt x="2965084" y="255495"/>
                </a:lnTo>
                <a:close/>
              </a:path>
              <a:path w="3881754" h="337819">
                <a:moveTo>
                  <a:pt x="2889442" y="337511"/>
                </a:moveTo>
                <a:lnTo>
                  <a:pt x="2879067" y="337009"/>
                </a:lnTo>
                <a:lnTo>
                  <a:pt x="2869647" y="335479"/>
                </a:lnTo>
                <a:lnTo>
                  <a:pt x="2860582" y="332887"/>
                </a:lnTo>
                <a:lnTo>
                  <a:pt x="2851269" y="329196"/>
                </a:lnTo>
                <a:lnTo>
                  <a:pt x="2857695" y="312944"/>
                </a:lnTo>
                <a:lnTo>
                  <a:pt x="2865118" y="316139"/>
                </a:lnTo>
                <a:lnTo>
                  <a:pt x="2872576" y="318377"/>
                </a:lnTo>
                <a:lnTo>
                  <a:pt x="2880815" y="319694"/>
                </a:lnTo>
                <a:lnTo>
                  <a:pt x="2890576" y="320125"/>
                </a:lnTo>
                <a:lnTo>
                  <a:pt x="2930042" y="320125"/>
                </a:lnTo>
                <a:lnTo>
                  <a:pt x="2925537" y="325274"/>
                </a:lnTo>
                <a:lnTo>
                  <a:pt x="2908730" y="334635"/>
                </a:lnTo>
                <a:lnTo>
                  <a:pt x="2889442" y="337511"/>
                </a:lnTo>
                <a:close/>
              </a:path>
              <a:path w="3881754" h="337819">
                <a:moveTo>
                  <a:pt x="3117725" y="83149"/>
                </a:moveTo>
                <a:lnTo>
                  <a:pt x="3099206" y="83149"/>
                </a:lnTo>
                <a:lnTo>
                  <a:pt x="3099206" y="21543"/>
                </a:lnTo>
                <a:lnTo>
                  <a:pt x="3117725" y="21543"/>
                </a:lnTo>
                <a:lnTo>
                  <a:pt x="3117725" y="83149"/>
                </a:lnTo>
                <a:close/>
              </a:path>
              <a:path w="3881754" h="337819">
                <a:moveTo>
                  <a:pt x="3185379" y="100157"/>
                </a:moveTo>
                <a:lnTo>
                  <a:pt x="3071237" y="100157"/>
                </a:lnTo>
                <a:lnTo>
                  <a:pt x="3071237" y="83149"/>
                </a:lnTo>
                <a:lnTo>
                  <a:pt x="3185379" y="83149"/>
                </a:lnTo>
                <a:lnTo>
                  <a:pt x="3185379" y="100157"/>
                </a:lnTo>
                <a:close/>
              </a:path>
              <a:path w="3881754" h="337819">
                <a:moveTo>
                  <a:pt x="3153253" y="279306"/>
                </a:moveTo>
                <a:lnTo>
                  <a:pt x="3132212" y="276194"/>
                </a:lnTo>
                <a:lnTo>
                  <a:pt x="3115033" y="266597"/>
                </a:lnTo>
                <a:lnTo>
                  <a:pt x="3103452" y="250127"/>
                </a:lnTo>
                <a:lnTo>
                  <a:pt x="3099206" y="226393"/>
                </a:lnTo>
                <a:lnTo>
                  <a:pt x="3099206" y="100157"/>
                </a:lnTo>
                <a:lnTo>
                  <a:pt x="3117725" y="100157"/>
                </a:lnTo>
                <a:lnTo>
                  <a:pt x="3117725" y="224503"/>
                </a:lnTo>
                <a:lnTo>
                  <a:pt x="3120613" y="241989"/>
                </a:lnTo>
                <a:lnTo>
                  <a:pt x="3128639" y="253558"/>
                </a:lnTo>
                <a:lnTo>
                  <a:pt x="3140846" y="259954"/>
                </a:lnTo>
                <a:lnTo>
                  <a:pt x="3156277" y="261920"/>
                </a:lnTo>
                <a:lnTo>
                  <a:pt x="3184623" y="261920"/>
                </a:lnTo>
                <a:lnTo>
                  <a:pt x="3184623" y="272503"/>
                </a:lnTo>
                <a:lnTo>
                  <a:pt x="3177277" y="275479"/>
                </a:lnTo>
                <a:lnTo>
                  <a:pt x="3169788" y="277605"/>
                </a:lnTo>
                <a:lnTo>
                  <a:pt x="3161875" y="278881"/>
                </a:lnTo>
                <a:lnTo>
                  <a:pt x="3153253" y="279306"/>
                </a:lnTo>
                <a:close/>
              </a:path>
              <a:path w="3881754" h="337819">
                <a:moveTo>
                  <a:pt x="3184623" y="261920"/>
                </a:moveTo>
                <a:lnTo>
                  <a:pt x="3156277" y="261920"/>
                </a:lnTo>
                <a:lnTo>
                  <a:pt x="3163151" y="261548"/>
                </a:lnTo>
                <a:lnTo>
                  <a:pt x="3169883" y="260361"/>
                </a:lnTo>
                <a:lnTo>
                  <a:pt x="3176899" y="258253"/>
                </a:lnTo>
                <a:lnTo>
                  <a:pt x="3184623" y="255117"/>
                </a:lnTo>
                <a:lnTo>
                  <a:pt x="3184623" y="261920"/>
                </a:lnTo>
                <a:close/>
              </a:path>
              <a:path w="3881754" h="337819">
                <a:moveTo>
                  <a:pt x="3258702" y="275904"/>
                </a:moveTo>
                <a:lnTo>
                  <a:pt x="3240182" y="275904"/>
                </a:lnTo>
                <a:lnTo>
                  <a:pt x="3240182" y="0"/>
                </a:lnTo>
                <a:lnTo>
                  <a:pt x="3258702" y="0"/>
                </a:lnTo>
                <a:lnTo>
                  <a:pt x="3258702" y="119054"/>
                </a:lnTo>
                <a:lnTo>
                  <a:pt x="3275338" y="119054"/>
                </a:lnTo>
                <a:lnTo>
                  <a:pt x="3263839" y="136759"/>
                </a:lnTo>
                <a:lnTo>
                  <a:pt x="3258702" y="164409"/>
                </a:lnTo>
                <a:lnTo>
                  <a:pt x="3258702" y="275904"/>
                </a:lnTo>
                <a:close/>
              </a:path>
              <a:path w="3881754" h="337819">
                <a:moveTo>
                  <a:pt x="3275338" y="119054"/>
                </a:moveTo>
                <a:lnTo>
                  <a:pt x="3258702" y="119054"/>
                </a:lnTo>
                <a:lnTo>
                  <a:pt x="3270046" y="103169"/>
                </a:lnTo>
                <a:lnTo>
                  <a:pt x="3285111" y="90330"/>
                </a:lnTo>
                <a:lnTo>
                  <a:pt x="3304357" y="81743"/>
                </a:lnTo>
                <a:lnTo>
                  <a:pt x="3328245" y="78614"/>
                </a:lnTo>
                <a:lnTo>
                  <a:pt x="3360861" y="84531"/>
                </a:lnTo>
                <a:lnTo>
                  <a:pt x="3377163" y="95621"/>
                </a:lnTo>
                <a:lnTo>
                  <a:pt x="3325599" y="95621"/>
                </a:lnTo>
                <a:lnTo>
                  <a:pt x="3299201" y="100736"/>
                </a:lnTo>
                <a:lnTo>
                  <a:pt x="3277977" y="114991"/>
                </a:lnTo>
                <a:lnTo>
                  <a:pt x="3275338" y="119054"/>
                </a:lnTo>
                <a:close/>
              </a:path>
              <a:path w="3881754" h="337819">
                <a:moveTo>
                  <a:pt x="3405347" y="275904"/>
                </a:moveTo>
                <a:lnTo>
                  <a:pt x="3386827" y="275904"/>
                </a:lnTo>
                <a:lnTo>
                  <a:pt x="3386827" y="161385"/>
                </a:lnTo>
                <a:lnTo>
                  <a:pt x="3382735" y="134367"/>
                </a:lnTo>
                <a:lnTo>
                  <a:pt x="3370812" y="113621"/>
                </a:lnTo>
                <a:lnTo>
                  <a:pt x="3351589" y="100316"/>
                </a:lnTo>
                <a:lnTo>
                  <a:pt x="3325599" y="95621"/>
                </a:lnTo>
                <a:lnTo>
                  <a:pt x="3377163" y="95621"/>
                </a:lnTo>
                <a:lnTo>
                  <a:pt x="3385079" y="101007"/>
                </a:lnTo>
                <a:lnTo>
                  <a:pt x="3400156" y="126129"/>
                </a:lnTo>
                <a:lnTo>
                  <a:pt x="3405347" y="157983"/>
                </a:lnTo>
                <a:lnTo>
                  <a:pt x="3405347" y="275904"/>
                </a:lnTo>
                <a:close/>
              </a:path>
              <a:path w="3881754" h="337819">
                <a:moveTo>
                  <a:pt x="3559929" y="280440"/>
                </a:moveTo>
                <a:lnTo>
                  <a:pt x="3520439" y="272391"/>
                </a:lnTo>
                <a:lnTo>
                  <a:pt x="3489205" y="250629"/>
                </a:lnTo>
                <a:lnTo>
                  <a:pt x="3468672" y="218733"/>
                </a:lnTo>
                <a:lnTo>
                  <a:pt x="3461284" y="180283"/>
                </a:lnTo>
                <a:lnTo>
                  <a:pt x="3461284" y="179527"/>
                </a:lnTo>
                <a:lnTo>
                  <a:pt x="3468737" y="140958"/>
                </a:lnTo>
                <a:lnTo>
                  <a:pt x="3489441" y="108802"/>
                </a:lnTo>
                <a:lnTo>
                  <a:pt x="3520918" y="86781"/>
                </a:lnTo>
                <a:lnTo>
                  <a:pt x="3560685" y="78614"/>
                </a:lnTo>
                <a:lnTo>
                  <a:pt x="3600175" y="86663"/>
                </a:lnTo>
                <a:lnTo>
                  <a:pt x="3613576" y="95999"/>
                </a:lnTo>
                <a:lnTo>
                  <a:pt x="3559929" y="95999"/>
                </a:lnTo>
                <a:lnTo>
                  <a:pt x="3528353" y="102554"/>
                </a:lnTo>
                <a:lnTo>
                  <a:pt x="3503473" y="120377"/>
                </a:lnTo>
                <a:lnTo>
                  <a:pt x="3487168" y="146704"/>
                </a:lnTo>
                <a:lnTo>
                  <a:pt x="3481315" y="178771"/>
                </a:lnTo>
                <a:lnTo>
                  <a:pt x="3481315" y="179527"/>
                </a:lnTo>
                <a:lnTo>
                  <a:pt x="3487445" y="212190"/>
                </a:lnTo>
                <a:lnTo>
                  <a:pt x="3504276" y="238723"/>
                </a:lnTo>
                <a:lnTo>
                  <a:pt x="3529469" y="256540"/>
                </a:lnTo>
                <a:lnTo>
                  <a:pt x="3560685" y="263054"/>
                </a:lnTo>
                <a:lnTo>
                  <a:pt x="3612873" y="263054"/>
                </a:lnTo>
                <a:lnTo>
                  <a:pt x="3599697" y="272273"/>
                </a:lnTo>
                <a:lnTo>
                  <a:pt x="3559929" y="280440"/>
                </a:lnTo>
                <a:close/>
              </a:path>
              <a:path w="3881754" h="337819">
                <a:moveTo>
                  <a:pt x="3612873" y="263054"/>
                </a:moveTo>
                <a:lnTo>
                  <a:pt x="3560685" y="263054"/>
                </a:lnTo>
                <a:lnTo>
                  <a:pt x="3592262" y="256499"/>
                </a:lnTo>
                <a:lnTo>
                  <a:pt x="3617142" y="238676"/>
                </a:lnTo>
                <a:lnTo>
                  <a:pt x="3633447" y="212349"/>
                </a:lnTo>
                <a:lnTo>
                  <a:pt x="3639299" y="180283"/>
                </a:lnTo>
                <a:lnTo>
                  <a:pt x="3639299" y="179527"/>
                </a:lnTo>
                <a:lnTo>
                  <a:pt x="3633169" y="146863"/>
                </a:lnTo>
                <a:lnTo>
                  <a:pt x="3616339" y="120330"/>
                </a:lnTo>
                <a:lnTo>
                  <a:pt x="3591146" y="102513"/>
                </a:lnTo>
                <a:lnTo>
                  <a:pt x="3559929" y="95999"/>
                </a:lnTo>
                <a:lnTo>
                  <a:pt x="3613576" y="95999"/>
                </a:lnTo>
                <a:lnTo>
                  <a:pt x="3631409" y="108424"/>
                </a:lnTo>
                <a:lnTo>
                  <a:pt x="3651943" y="140320"/>
                </a:lnTo>
                <a:lnTo>
                  <a:pt x="3659331" y="178771"/>
                </a:lnTo>
                <a:lnTo>
                  <a:pt x="3659331" y="179527"/>
                </a:lnTo>
                <a:lnTo>
                  <a:pt x="3651878" y="218096"/>
                </a:lnTo>
                <a:lnTo>
                  <a:pt x="3631173" y="250251"/>
                </a:lnTo>
                <a:lnTo>
                  <a:pt x="3612873" y="263054"/>
                </a:lnTo>
                <a:close/>
              </a:path>
              <a:path w="3881754" h="337819">
                <a:moveTo>
                  <a:pt x="3751558" y="119054"/>
                </a:moveTo>
                <a:lnTo>
                  <a:pt x="3734921" y="119054"/>
                </a:lnTo>
                <a:lnTo>
                  <a:pt x="3746266" y="103169"/>
                </a:lnTo>
                <a:lnTo>
                  <a:pt x="3761330" y="90330"/>
                </a:lnTo>
                <a:lnTo>
                  <a:pt x="3780577" y="81743"/>
                </a:lnTo>
                <a:lnTo>
                  <a:pt x="3804464" y="78614"/>
                </a:lnTo>
                <a:lnTo>
                  <a:pt x="3837080" y="84531"/>
                </a:lnTo>
                <a:lnTo>
                  <a:pt x="3853382" y="95621"/>
                </a:lnTo>
                <a:lnTo>
                  <a:pt x="3801819" y="95621"/>
                </a:lnTo>
                <a:lnTo>
                  <a:pt x="3775421" y="100736"/>
                </a:lnTo>
                <a:lnTo>
                  <a:pt x="3754197" y="114991"/>
                </a:lnTo>
                <a:lnTo>
                  <a:pt x="3751558" y="119054"/>
                </a:lnTo>
                <a:close/>
              </a:path>
              <a:path w="3881754" h="337819">
                <a:moveTo>
                  <a:pt x="3734921" y="275904"/>
                </a:moveTo>
                <a:lnTo>
                  <a:pt x="3716401" y="275904"/>
                </a:lnTo>
                <a:lnTo>
                  <a:pt x="3716401" y="83149"/>
                </a:lnTo>
                <a:lnTo>
                  <a:pt x="3734921" y="83149"/>
                </a:lnTo>
                <a:lnTo>
                  <a:pt x="3734921" y="119054"/>
                </a:lnTo>
                <a:lnTo>
                  <a:pt x="3751558" y="119054"/>
                </a:lnTo>
                <a:lnTo>
                  <a:pt x="3740059" y="136759"/>
                </a:lnTo>
                <a:lnTo>
                  <a:pt x="3734921" y="164409"/>
                </a:lnTo>
                <a:lnTo>
                  <a:pt x="3734921" y="275904"/>
                </a:lnTo>
                <a:close/>
              </a:path>
              <a:path w="3881754" h="337819">
                <a:moveTo>
                  <a:pt x="3881566" y="275904"/>
                </a:moveTo>
                <a:lnTo>
                  <a:pt x="3863047" y="275904"/>
                </a:lnTo>
                <a:lnTo>
                  <a:pt x="3863047" y="161385"/>
                </a:lnTo>
                <a:lnTo>
                  <a:pt x="3858954" y="134367"/>
                </a:lnTo>
                <a:lnTo>
                  <a:pt x="3847031" y="113621"/>
                </a:lnTo>
                <a:lnTo>
                  <a:pt x="3827809" y="100316"/>
                </a:lnTo>
                <a:lnTo>
                  <a:pt x="3801819" y="95621"/>
                </a:lnTo>
                <a:lnTo>
                  <a:pt x="3853382" y="95621"/>
                </a:lnTo>
                <a:lnTo>
                  <a:pt x="3861299" y="101007"/>
                </a:lnTo>
                <a:lnTo>
                  <a:pt x="3876376" y="126129"/>
                </a:lnTo>
                <a:lnTo>
                  <a:pt x="3881566" y="157983"/>
                </a:lnTo>
                <a:lnTo>
                  <a:pt x="3881566" y="27590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5033" y="2271208"/>
            <a:ext cx="410248" cy="351304"/>
          </a:xfrm>
          <a:custGeom>
            <a:avLst/>
            <a:gdLst/>
            <a:ahLst/>
            <a:cxnLst/>
            <a:rect l="l" t="t" r="r" b="b"/>
            <a:pathLst>
              <a:path w="338455" h="398144">
                <a:moveTo>
                  <a:pt x="338328" y="397764"/>
                </a:moveTo>
                <a:lnTo>
                  <a:pt x="263652" y="397764"/>
                </a:lnTo>
                <a:lnTo>
                  <a:pt x="263652" y="321564"/>
                </a:lnTo>
                <a:lnTo>
                  <a:pt x="338328" y="321564"/>
                </a:lnTo>
                <a:lnTo>
                  <a:pt x="338328" y="397764"/>
                </a:lnTo>
                <a:close/>
              </a:path>
              <a:path w="338455" h="398144">
                <a:moveTo>
                  <a:pt x="15240" y="89916"/>
                </a:moveTo>
                <a:lnTo>
                  <a:pt x="0" y="33528"/>
                </a:lnTo>
                <a:lnTo>
                  <a:pt x="106680" y="0"/>
                </a:lnTo>
                <a:lnTo>
                  <a:pt x="155448" y="0"/>
                </a:lnTo>
                <a:lnTo>
                  <a:pt x="155448" y="70104"/>
                </a:lnTo>
                <a:lnTo>
                  <a:pt x="86868" y="70104"/>
                </a:lnTo>
                <a:lnTo>
                  <a:pt x="15240" y="89916"/>
                </a:lnTo>
                <a:close/>
              </a:path>
              <a:path w="338455" h="398144">
                <a:moveTo>
                  <a:pt x="155448" y="397764"/>
                </a:moveTo>
                <a:lnTo>
                  <a:pt x="86868" y="397764"/>
                </a:lnTo>
                <a:lnTo>
                  <a:pt x="86868" y="70104"/>
                </a:lnTo>
                <a:lnTo>
                  <a:pt x="155448" y="70104"/>
                </a:lnTo>
                <a:lnTo>
                  <a:pt x="155448" y="397764"/>
                </a:lnTo>
                <a:close/>
              </a:path>
            </a:pathLst>
          </a:custGeom>
          <a:solidFill>
            <a:srgbClr val="A3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24611" y="2554941"/>
            <a:ext cx="90824" cy="67235"/>
          </a:xfrm>
          <a:custGeom>
            <a:avLst/>
            <a:gdLst/>
            <a:ahLst/>
            <a:cxnLst/>
            <a:rect l="l" t="t" r="r" b="b"/>
            <a:pathLst>
              <a:path w="74930" h="76200">
                <a:moveTo>
                  <a:pt x="0" y="0"/>
                </a:moveTo>
                <a:lnTo>
                  <a:pt x="74676" y="0"/>
                </a:lnTo>
                <a:lnTo>
                  <a:pt x="74676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5033" y="2271208"/>
            <a:ext cx="188576" cy="351304"/>
          </a:xfrm>
          <a:custGeom>
            <a:avLst/>
            <a:gdLst/>
            <a:ahLst/>
            <a:cxnLst/>
            <a:rect l="l" t="t" r="r" b="b"/>
            <a:pathLst>
              <a:path w="155575" h="398144">
                <a:moveTo>
                  <a:pt x="106679" y="0"/>
                </a:moveTo>
                <a:lnTo>
                  <a:pt x="155447" y="0"/>
                </a:lnTo>
                <a:lnTo>
                  <a:pt x="155447" y="397763"/>
                </a:lnTo>
                <a:lnTo>
                  <a:pt x="86867" y="397763"/>
                </a:lnTo>
                <a:lnTo>
                  <a:pt x="86867" y="70103"/>
                </a:lnTo>
                <a:lnTo>
                  <a:pt x="15239" y="89915"/>
                </a:lnTo>
                <a:lnTo>
                  <a:pt x="0" y="33527"/>
                </a:lnTo>
                <a:lnTo>
                  <a:pt x="106679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09468" y="2335028"/>
            <a:ext cx="1380067" cy="264459"/>
          </a:xfrm>
          <a:custGeom>
            <a:avLst/>
            <a:gdLst/>
            <a:ahLst/>
            <a:cxnLst/>
            <a:rect l="l" t="t" r="r" b="b"/>
            <a:pathLst>
              <a:path w="1138554" h="299719">
                <a:moveTo>
                  <a:pt x="163492" y="97231"/>
                </a:moveTo>
                <a:lnTo>
                  <a:pt x="40568" y="97231"/>
                </a:lnTo>
                <a:lnTo>
                  <a:pt x="51455" y="84265"/>
                </a:lnTo>
                <a:lnTo>
                  <a:pt x="64792" y="73719"/>
                </a:lnTo>
                <a:lnTo>
                  <a:pt x="81022" y="66631"/>
                </a:lnTo>
                <a:lnTo>
                  <a:pt x="100584" y="64038"/>
                </a:lnTo>
                <a:lnTo>
                  <a:pt x="131152" y="70141"/>
                </a:lnTo>
                <a:lnTo>
                  <a:pt x="157539" y="87969"/>
                </a:lnTo>
                <a:lnTo>
                  <a:pt x="163492" y="97231"/>
                </a:lnTo>
                <a:close/>
              </a:path>
              <a:path w="1138554" h="299719">
                <a:moveTo>
                  <a:pt x="40568" y="298399"/>
                </a:moveTo>
                <a:lnTo>
                  <a:pt x="0" y="298399"/>
                </a:lnTo>
                <a:lnTo>
                  <a:pt x="0" y="67726"/>
                </a:lnTo>
                <a:lnTo>
                  <a:pt x="40568" y="67726"/>
                </a:lnTo>
                <a:lnTo>
                  <a:pt x="40568" y="97231"/>
                </a:lnTo>
                <a:lnTo>
                  <a:pt x="163492" y="97231"/>
                </a:lnTo>
                <a:lnTo>
                  <a:pt x="164785" y="99242"/>
                </a:lnTo>
                <a:lnTo>
                  <a:pt x="91196" y="99242"/>
                </a:lnTo>
                <a:lnTo>
                  <a:pt x="71529" y="103334"/>
                </a:lnTo>
                <a:lnTo>
                  <a:pt x="55069" y="114875"/>
                </a:lnTo>
                <a:lnTo>
                  <a:pt x="43764" y="132765"/>
                </a:lnTo>
                <a:lnTo>
                  <a:pt x="39563" y="155905"/>
                </a:lnTo>
                <a:lnTo>
                  <a:pt x="39563" y="156575"/>
                </a:lnTo>
                <a:lnTo>
                  <a:pt x="43764" y="179856"/>
                </a:lnTo>
                <a:lnTo>
                  <a:pt x="55069" y="197731"/>
                </a:lnTo>
                <a:lnTo>
                  <a:pt x="71529" y="209193"/>
                </a:lnTo>
                <a:lnTo>
                  <a:pt x="91196" y="213238"/>
                </a:lnTo>
                <a:lnTo>
                  <a:pt x="164880" y="213238"/>
                </a:lnTo>
                <a:lnTo>
                  <a:pt x="162305" y="217261"/>
                </a:lnTo>
                <a:lnTo>
                  <a:pt x="40568" y="217261"/>
                </a:lnTo>
                <a:lnTo>
                  <a:pt x="40568" y="298399"/>
                </a:lnTo>
                <a:close/>
              </a:path>
              <a:path w="1138554" h="299719">
                <a:moveTo>
                  <a:pt x="164880" y="213238"/>
                </a:moveTo>
                <a:lnTo>
                  <a:pt x="91196" y="213238"/>
                </a:lnTo>
                <a:lnTo>
                  <a:pt x="110846" y="209288"/>
                </a:lnTo>
                <a:lnTo>
                  <a:pt x="126945" y="197982"/>
                </a:lnTo>
                <a:lnTo>
                  <a:pt x="137826" y="180139"/>
                </a:lnTo>
                <a:lnTo>
                  <a:pt x="141823" y="156575"/>
                </a:lnTo>
                <a:lnTo>
                  <a:pt x="141823" y="155905"/>
                </a:lnTo>
                <a:lnTo>
                  <a:pt x="137779" y="132624"/>
                </a:lnTo>
                <a:lnTo>
                  <a:pt x="126819" y="114749"/>
                </a:lnTo>
                <a:lnTo>
                  <a:pt x="110705" y="103287"/>
                </a:lnTo>
                <a:lnTo>
                  <a:pt x="91196" y="99242"/>
                </a:lnTo>
                <a:lnTo>
                  <a:pt x="164785" y="99242"/>
                </a:lnTo>
                <a:lnTo>
                  <a:pt x="176069" y="116797"/>
                </a:lnTo>
                <a:lnTo>
                  <a:pt x="183062" y="155905"/>
                </a:lnTo>
                <a:lnTo>
                  <a:pt x="183062" y="156575"/>
                </a:lnTo>
                <a:lnTo>
                  <a:pt x="176116" y="195683"/>
                </a:lnTo>
                <a:lnTo>
                  <a:pt x="164880" y="213238"/>
                </a:lnTo>
                <a:close/>
              </a:path>
              <a:path w="1138554" h="299719">
                <a:moveTo>
                  <a:pt x="100584" y="248442"/>
                </a:moveTo>
                <a:lnTo>
                  <a:pt x="80645" y="245880"/>
                </a:lnTo>
                <a:lnTo>
                  <a:pt x="64289" y="239012"/>
                </a:lnTo>
                <a:lnTo>
                  <a:pt x="51077" y="229064"/>
                </a:lnTo>
                <a:lnTo>
                  <a:pt x="40568" y="217261"/>
                </a:lnTo>
                <a:lnTo>
                  <a:pt x="162305" y="217261"/>
                </a:lnTo>
                <a:lnTo>
                  <a:pt x="157665" y="224511"/>
                </a:lnTo>
                <a:lnTo>
                  <a:pt x="131293" y="242339"/>
                </a:lnTo>
                <a:lnTo>
                  <a:pt x="100584" y="248442"/>
                </a:lnTo>
                <a:close/>
              </a:path>
              <a:path w="1138554" h="299719">
                <a:moveTo>
                  <a:pt x="301728" y="265206"/>
                </a:moveTo>
                <a:lnTo>
                  <a:pt x="246430" y="265206"/>
                </a:lnTo>
                <a:lnTo>
                  <a:pt x="254226" y="264179"/>
                </a:lnTo>
                <a:lnTo>
                  <a:pt x="260764" y="260764"/>
                </a:lnTo>
                <a:lnTo>
                  <a:pt x="266421" y="254456"/>
                </a:lnTo>
                <a:lnTo>
                  <a:pt x="271576" y="244754"/>
                </a:lnTo>
                <a:lnTo>
                  <a:pt x="197815" y="67726"/>
                </a:lnTo>
                <a:lnTo>
                  <a:pt x="241066" y="67726"/>
                </a:lnTo>
                <a:lnTo>
                  <a:pt x="291358" y="199156"/>
                </a:lnTo>
                <a:lnTo>
                  <a:pt x="328707" y="199156"/>
                </a:lnTo>
                <a:lnTo>
                  <a:pt x="309128" y="249783"/>
                </a:lnTo>
                <a:lnTo>
                  <a:pt x="301728" y="265206"/>
                </a:lnTo>
                <a:close/>
              </a:path>
              <a:path w="1138554" h="299719">
                <a:moveTo>
                  <a:pt x="328707" y="199156"/>
                </a:moveTo>
                <a:lnTo>
                  <a:pt x="291358" y="199156"/>
                </a:lnTo>
                <a:lnTo>
                  <a:pt x="337291" y="67726"/>
                </a:lnTo>
                <a:lnTo>
                  <a:pt x="379536" y="67726"/>
                </a:lnTo>
                <a:lnTo>
                  <a:pt x="328707" y="199156"/>
                </a:lnTo>
                <a:close/>
              </a:path>
              <a:path w="1138554" h="299719">
                <a:moveTo>
                  <a:pt x="250789" y="299405"/>
                </a:moveTo>
                <a:lnTo>
                  <a:pt x="238771" y="298671"/>
                </a:lnTo>
                <a:lnTo>
                  <a:pt x="228074" y="296555"/>
                </a:lnTo>
                <a:lnTo>
                  <a:pt x="218256" y="293181"/>
                </a:lnTo>
                <a:lnTo>
                  <a:pt x="208879" y="288676"/>
                </a:lnTo>
                <a:lnTo>
                  <a:pt x="222625" y="258500"/>
                </a:lnTo>
                <a:lnTo>
                  <a:pt x="230002" y="262524"/>
                </a:lnTo>
                <a:lnTo>
                  <a:pt x="238048" y="265206"/>
                </a:lnTo>
                <a:lnTo>
                  <a:pt x="301728" y="265206"/>
                </a:lnTo>
                <a:lnTo>
                  <a:pt x="298079" y="272813"/>
                </a:lnTo>
                <a:lnTo>
                  <a:pt x="285365" y="288173"/>
                </a:lnTo>
                <a:lnTo>
                  <a:pt x="269947" y="296743"/>
                </a:lnTo>
                <a:lnTo>
                  <a:pt x="250789" y="299405"/>
                </a:lnTo>
                <a:close/>
              </a:path>
              <a:path w="1138554" h="299719">
                <a:moveTo>
                  <a:pt x="464698" y="67726"/>
                </a:moveTo>
                <a:lnTo>
                  <a:pt x="424129" y="67726"/>
                </a:lnTo>
                <a:lnTo>
                  <a:pt x="424129" y="19110"/>
                </a:lnTo>
                <a:lnTo>
                  <a:pt x="464698" y="19110"/>
                </a:lnTo>
                <a:lnTo>
                  <a:pt x="464698" y="67726"/>
                </a:lnTo>
                <a:close/>
              </a:path>
              <a:path w="1138554" h="299719">
                <a:moveTo>
                  <a:pt x="512307" y="102595"/>
                </a:moveTo>
                <a:lnTo>
                  <a:pt x="401665" y="102595"/>
                </a:lnTo>
                <a:lnTo>
                  <a:pt x="401665" y="67726"/>
                </a:lnTo>
                <a:lnTo>
                  <a:pt x="512307" y="67726"/>
                </a:lnTo>
                <a:lnTo>
                  <a:pt x="512307" y="102595"/>
                </a:lnTo>
                <a:close/>
              </a:path>
              <a:path w="1138554" h="299719">
                <a:moveTo>
                  <a:pt x="475091" y="247771"/>
                </a:moveTo>
                <a:lnTo>
                  <a:pt x="454540" y="245121"/>
                </a:lnTo>
                <a:lnTo>
                  <a:pt x="438420" y="236372"/>
                </a:lnTo>
                <a:lnTo>
                  <a:pt x="427895" y="220331"/>
                </a:lnTo>
                <a:lnTo>
                  <a:pt x="424129" y="195803"/>
                </a:lnTo>
                <a:lnTo>
                  <a:pt x="424129" y="102595"/>
                </a:lnTo>
                <a:lnTo>
                  <a:pt x="464698" y="102595"/>
                </a:lnTo>
                <a:lnTo>
                  <a:pt x="464698" y="189433"/>
                </a:lnTo>
                <a:lnTo>
                  <a:pt x="466170" y="199538"/>
                </a:lnTo>
                <a:lnTo>
                  <a:pt x="470439" y="206406"/>
                </a:lnTo>
                <a:lnTo>
                  <a:pt x="477286" y="210320"/>
                </a:lnTo>
                <a:lnTo>
                  <a:pt x="486491" y="211561"/>
                </a:lnTo>
                <a:lnTo>
                  <a:pt x="511637" y="211561"/>
                </a:lnTo>
                <a:lnTo>
                  <a:pt x="511637" y="238719"/>
                </a:lnTo>
                <a:lnTo>
                  <a:pt x="503805" y="242538"/>
                </a:lnTo>
                <a:lnTo>
                  <a:pt x="495250" y="245383"/>
                </a:lnTo>
                <a:lnTo>
                  <a:pt x="485752" y="247159"/>
                </a:lnTo>
                <a:lnTo>
                  <a:pt x="475091" y="247771"/>
                </a:lnTo>
                <a:close/>
              </a:path>
              <a:path w="1138554" h="299719">
                <a:moveTo>
                  <a:pt x="511637" y="211561"/>
                </a:moveTo>
                <a:lnTo>
                  <a:pt x="486491" y="211561"/>
                </a:lnTo>
                <a:lnTo>
                  <a:pt x="493107" y="211184"/>
                </a:lnTo>
                <a:lnTo>
                  <a:pt x="499441" y="210052"/>
                </a:lnTo>
                <a:lnTo>
                  <a:pt x="505586" y="208166"/>
                </a:lnTo>
                <a:lnTo>
                  <a:pt x="511637" y="205526"/>
                </a:lnTo>
                <a:lnTo>
                  <a:pt x="511637" y="211561"/>
                </a:lnTo>
                <a:close/>
              </a:path>
              <a:path w="1138554" h="299719">
                <a:moveTo>
                  <a:pt x="593780" y="244754"/>
                </a:moveTo>
                <a:lnTo>
                  <a:pt x="553212" y="244754"/>
                </a:lnTo>
                <a:lnTo>
                  <a:pt x="553212" y="0"/>
                </a:lnTo>
                <a:lnTo>
                  <a:pt x="593780" y="0"/>
                </a:lnTo>
                <a:lnTo>
                  <a:pt x="593780" y="95219"/>
                </a:lnTo>
                <a:lnTo>
                  <a:pt x="702819" y="95219"/>
                </a:lnTo>
                <a:lnTo>
                  <a:pt x="706089" y="100919"/>
                </a:lnTo>
                <a:lnTo>
                  <a:pt x="633679" y="100919"/>
                </a:lnTo>
                <a:lnTo>
                  <a:pt x="617543" y="103915"/>
                </a:lnTo>
                <a:lnTo>
                  <a:pt x="604928" y="112570"/>
                </a:lnTo>
                <a:lnTo>
                  <a:pt x="596714" y="126379"/>
                </a:lnTo>
                <a:lnTo>
                  <a:pt x="593887" y="144170"/>
                </a:lnTo>
                <a:lnTo>
                  <a:pt x="593780" y="244754"/>
                </a:lnTo>
                <a:close/>
              </a:path>
              <a:path w="1138554" h="299719">
                <a:moveTo>
                  <a:pt x="702819" y="95219"/>
                </a:moveTo>
                <a:lnTo>
                  <a:pt x="593780" y="95219"/>
                </a:lnTo>
                <a:lnTo>
                  <a:pt x="603367" y="83275"/>
                </a:lnTo>
                <a:lnTo>
                  <a:pt x="615406" y="73342"/>
                </a:lnTo>
                <a:lnTo>
                  <a:pt x="630462" y="66553"/>
                </a:lnTo>
                <a:lnTo>
                  <a:pt x="649102" y="64038"/>
                </a:lnTo>
                <a:lnTo>
                  <a:pt x="675783" y="68873"/>
                </a:lnTo>
                <a:lnTo>
                  <a:pt x="695580" y="82604"/>
                </a:lnTo>
                <a:lnTo>
                  <a:pt x="702819" y="95219"/>
                </a:lnTo>
                <a:close/>
              </a:path>
              <a:path w="1138554" h="299719">
                <a:moveTo>
                  <a:pt x="712134" y="244754"/>
                </a:moveTo>
                <a:lnTo>
                  <a:pt x="671565" y="244754"/>
                </a:lnTo>
                <a:lnTo>
                  <a:pt x="671565" y="144170"/>
                </a:lnTo>
                <a:lnTo>
                  <a:pt x="669040" y="125813"/>
                </a:lnTo>
                <a:lnTo>
                  <a:pt x="661675" y="112234"/>
                </a:lnTo>
                <a:lnTo>
                  <a:pt x="649783" y="103811"/>
                </a:lnTo>
                <a:lnTo>
                  <a:pt x="633679" y="100919"/>
                </a:lnTo>
                <a:lnTo>
                  <a:pt x="706089" y="100919"/>
                </a:lnTo>
                <a:lnTo>
                  <a:pt x="707896" y="104067"/>
                </a:lnTo>
                <a:lnTo>
                  <a:pt x="712134" y="132100"/>
                </a:lnTo>
                <a:lnTo>
                  <a:pt x="712134" y="244754"/>
                </a:lnTo>
                <a:close/>
              </a:path>
              <a:path w="1138554" h="299719">
                <a:moveTo>
                  <a:pt x="841888" y="248777"/>
                </a:moveTo>
                <a:lnTo>
                  <a:pt x="804446" y="241548"/>
                </a:lnTo>
                <a:lnTo>
                  <a:pt x="774706" y="221871"/>
                </a:lnTo>
                <a:lnTo>
                  <a:pt x="755087" y="192765"/>
                </a:lnTo>
                <a:lnTo>
                  <a:pt x="748009" y="157246"/>
                </a:lnTo>
                <a:lnTo>
                  <a:pt x="748009" y="156575"/>
                </a:lnTo>
                <a:lnTo>
                  <a:pt x="755144" y="120758"/>
                </a:lnTo>
                <a:lnTo>
                  <a:pt x="774915" y="91321"/>
                </a:lnTo>
                <a:lnTo>
                  <a:pt x="804871" y="71377"/>
                </a:lnTo>
                <a:lnTo>
                  <a:pt x="842558" y="64038"/>
                </a:lnTo>
                <a:lnTo>
                  <a:pt x="880193" y="71273"/>
                </a:lnTo>
                <a:lnTo>
                  <a:pt x="910033" y="90986"/>
                </a:lnTo>
                <a:lnTo>
                  <a:pt x="915815" y="99578"/>
                </a:lnTo>
                <a:lnTo>
                  <a:pt x="841888" y="99578"/>
                </a:lnTo>
                <a:lnTo>
                  <a:pt x="819838" y="104041"/>
                </a:lnTo>
                <a:lnTo>
                  <a:pt x="803037" y="116174"/>
                </a:lnTo>
                <a:lnTo>
                  <a:pt x="792334" y="134091"/>
                </a:lnTo>
                <a:lnTo>
                  <a:pt x="788578" y="155905"/>
                </a:lnTo>
                <a:lnTo>
                  <a:pt x="788701" y="157246"/>
                </a:lnTo>
                <a:lnTo>
                  <a:pt x="792581" y="178494"/>
                </a:lnTo>
                <a:lnTo>
                  <a:pt x="803750" y="196641"/>
                </a:lnTo>
                <a:lnTo>
                  <a:pt x="820828" y="209005"/>
                </a:lnTo>
                <a:lnTo>
                  <a:pt x="842558" y="213573"/>
                </a:lnTo>
                <a:lnTo>
                  <a:pt x="915200" y="213573"/>
                </a:lnTo>
                <a:lnTo>
                  <a:pt x="909824" y="221536"/>
                </a:lnTo>
                <a:lnTo>
                  <a:pt x="879769" y="241443"/>
                </a:lnTo>
                <a:lnTo>
                  <a:pt x="841888" y="248777"/>
                </a:lnTo>
                <a:close/>
              </a:path>
              <a:path w="1138554" h="299719">
                <a:moveTo>
                  <a:pt x="915200" y="213573"/>
                </a:moveTo>
                <a:lnTo>
                  <a:pt x="842558" y="213573"/>
                </a:lnTo>
                <a:lnTo>
                  <a:pt x="864802" y="209062"/>
                </a:lnTo>
                <a:lnTo>
                  <a:pt x="881702" y="196851"/>
                </a:lnTo>
                <a:lnTo>
                  <a:pt x="892442" y="178919"/>
                </a:lnTo>
                <a:lnTo>
                  <a:pt x="896203" y="157246"/>
                </a:lnTo>
                <a:lnTo>
                  <a:pt x="896081" y="155905"/>
                </a:lnTo>
                <a:lnTo>
                  <a:pt x="892195" y="134515"/>
                </a:lnTo>
                <a:lnTo>
                  <a:pt x="880990" y="116384"/>
                </a:lnTo>
                <a:lnTo>
                  <a:pt x="863812" y="104099"/>
                </a:lnTo>
                <a:lnTo>
                  <a:pt x="841888" y="99578"/>
                </a:lnTo>
                <a:lnTo>
                  <a:pt x="915815" y="99578"/>
                </a:lnTo>
                <a:lnTo>
                  <a:pt x="929689" y="120192"/>
                </a:lnTo>
                <a:lnTo>
                  <a:pt x="936772" y="155905"/>
                </a:lnTo>
                <a:lnTo>
                  <a:pt x="936772" y="156575"/>
                </a:lnTo>
                <a:lnTo>
                  <a:pt x="929631" y="192199"/>
                </a:lnTo>
                <a:lnTo>
                  <a:pt x="915200" y="213573"/>
                </a:lnTo>
                <a:close/>
              </a:path>
              <a:path w="1138554" h="299719">
                <a:moveTo>
                  <a:pt x="1128624" y="95219"/>
                </a:moveTo>
                <a:lnTo>
                  <a:pt x="1019586" y="95219"/>
                </a:lnTo>
                <a:lnTo>
                  <a:pt x="1029173" y="83275"/>
                </a:lnTo>
                <a:lnTo>
                  <a:pt x="1041212" y="73342"/>
                </a:lnTo>
                <a:lnTo>
                  <a:pt x="1056268" y="66553"/>
                </a:lnTo>
                <a:lnTo>
                  <a:pt x="1074907" y="64038"/>
                </a:lnTo>
                <a:lnTo>
                  <a:pt x="1101588" y="68873"/>
                </a:lnTo>
                <a:lnTo>
                  <a:pt x="1121385" y="82604"/>
                </a:lnTo>
                <a:lnTo>
                  <a:pt x="1128624" y="95219"/>
                </a:lnTo>
                <a:close/>
              </a:path>
              <a:path w="1138554" h="299719">
                <a:moveTo>
                  <a:pt x="1019586" y="244754"/>
                </a:moveTo>
                <a:lnTo>
                  <a:pt x="979017" y="244754"/>
                </a:lnTo>
                <a:lnTo>
                  <a:pt x="979017" y="67726"/>
                </a:lnTo>
                <a:lnTo>
                  <a:pt x="1019586" y="67726"/>
                </a:lnTo>
                <a:lnTo>
                  <a:pt x="1019586" y="95219"/>
                </a:lnTo>
                <a:lnTo>
                  <a:pt x="1128624" y="95219"/>
                </a:lnTo>
                <a:lnTo>
                  <a:pt x="1131895" y="100919"/>
                </a:lnTo>
                <a:lnTo>
                  <a:pt x="1059484" y="100919"/>
                </a:lnTo>
                <a:lnTo>
                  <a:pt x="1043349" y="103915"/>
                </a:lnTo>
                <a:lnTo>
                  <a:pt x="1030734" y="112570"/>
                </a:lnTo>
                <a:lnTo>
                  <a:pt x="1022520" y="126379"/>
                </a:lnTo>
                <a:lnTo>
                  <a:pt x="1019693" y="144170"/>
                </a:lnTo>
                <a:lnTo>
                  <a:pt x="1019586" y="244754"/>
                </a:lnTo>
                <a:close/>
              </a:path>
              <a:path w="1138554" h="299719">
                <a:moveTo>
                  <a:pt x="1137940" y="244754"/>
                </a:moveTo>
                <a:lnTo>
                  <a:pt x="1097371" y="244754"/>
                </a:lnTo>
                <a:lnTo>
                  <a:pt x="1097371" y="144170"/>
                </a:lnTo>
                <a:lnTo>
                  <a:pt x="1094846" y="125813"/>
                </a:lnTo>
                <a:lnTo>
                  <a:pt x="1087480" y="112234"/>
                </a:lnTo>
                <a:lnTo>
                  <a:pt x="1075588" y="103811"/>
                </a:lnTo>
                <a:lnTo>
                  <a:pt x="1059484" y="100919"/>
                </a:lnTo>
                <a:lnTo>
                  <a:pt x="1131895" y="100919"/>
                </a:lnTo>
                <a:lnTo>
                  <a:pt x="1133702" y="104067"/>
                </a:lnTo>
                <a:lnTo>
                  <a:pt x="1137940" y="132100"/>
                </a:lnTo>
                <a:lnTo>
                  <a:pt x="1137940" y="24475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4328" y="2268520"/>
            <a:ext cx="345593" cy="354105"/>
          </a:xfrm>
          <a:custGeom>
            <a:avLst/>
            <a:gdLst/>
            <a:ahLst/>
            <a:cxnLst/>
            <a:rect l="l" t="t" r="r" b="b"/>
            <a:pathLst>
              <a:path w="285115" h="401319">
                <a:moveTo>
                  <a:pt x="54864" y="121920"/>
                </a:moveTo>
                <a:lnTo>
                  <a:pt x="4572" y="83820"/>
                </a:lnTo>
                <a:lnTo>
                  <a:pt x="18811" y="64627"/>
                </a:lnTo>
                <a:lnTo>
                  <a:pt x="33909" y="48006"/>
                </a:lnTo>
                <a:lnTo>
                  <a:pt x="65532" y="21336"/>
                </a:lnTo>
                <a:lnTo>
                  <a:pt x="103632" y="5524"/>
                </a:lnTo>
                <a:lnTo>
                  <a:pt x="150876" y="0"/>
                </a:lnTo>
                <a:lnTo>
                  <a:pt x="179141" y="2214"/>
                </a:lnTo>
                <a:lnTo>
                  <a:pt x="226528" y="18645"/>
                </a:lnTo>
                <a:lnTo>
                  <a:pt x="260508" y="49434"/>
                </a:lnTo>
                <a:lnTo>
                  <a:pt x="267676" y="62484"/>
                </a:lnTo>
                <a:lnTo>
                  <a:pt x="146304" y="62484"/>
                </a:lnTo>
                <a:lnTo>
                  <a:pt x="133111" y="63365"/>
                </a:lnTo>
                <a:lnTo>
                  <a:pt x="97536" y="77724"/>
                </a:lnTo>
                <a:lnTo>
                  <a:pt x="65389" y="107942"/>
                </a:lnTo>
                <a:lnTo>
                  <a:pt x="54864" y="121920"/>
                </a:lnTo>
                <a:close/>
              </a:path>
              <a:path w="285115" h="401319">
                <a:moveTo>
                  <a:pt x="284988" y="400812"/>
                </a:moveTo>
                <a:lnTo>
                  <a:pt x="0" y="400812"/>
                </a:lnTo>
                <a:lnTo>
                  <a:pt x="0" y="347472"/>
                </a:lnTo>
                <a:lnTo>
                  <a:pt x="135636" y="230124"/>
                </a:lnTo>
                <a:lnTo>
                  <a:pt x="154543" y="214455"/>
                </a:lnTo>
                <a:lnTo>
                  <a:pt x="170307" y="199644"/>
                </a:lnTo>
                <a:lnTo>
                  <a:pt x="200667" y="161377"/>
                </a:lnTo>
                <a:lnTo>
                  <a:pt x="210312" y="123444"/>
                </a:lnTo>
                <a:lnTo>
                  <a:pt x="208311" y="109442"/>
                </a:lnTo>
                <a:lnTo>
                  <a:pt x="182308" y="70842"/>
                </a:lnTo>
                <a:lnTo>
                  <a:pt x="146304" y="62484"/>
                </a:lnTo>
                <a:lnTo>
                  <a:pt x="267676" y="62484"/>
                </a:lnTo>
                <a:lnTo>
                  <a:pt x="271653" y="69723"/>
                </a:lnTo>
                <a:lnTo>
                  <a:pt x="278796" y="92868"/>
                </a:lnTo>
                <a:lnTo>
                  <a:pt x="281940" y="118872"/>
                </a:lnTo>
                <a:lnTo>
                  <a:pt x="281106" y="134302"/>
                </a:lnTo>
                <a:lnTo>
                  <a:pt x="269748" y="173736"/>
                </a:lnTo>
                <a:lnTo>
                  <a:pt x="247030" y="209526"/>
                </a:lnTo>
                <a:lnTo>
                  <a:pt x="210693" y="245745"/>
                </a:lnTo>
                <a:lnTo>
                  <a:pt x="178308" y="272796"/>
                </a:lnTo>
                <a:lnTo>
                  <a:pt x="97536" y="339852"/>
                </a:lnTo>
                <a:lnTo>
                  <a:pt x="284988" y="339852"/>
                </a:lnTo>
                <a:lnTo>
                  <a:pt x="284988" y="400812"/>
                </a:lnTo>
                <a:close/>
              </a:path>
            </a:pathLst>
          </a:custGeom>
          <a:solidFill>
            <a:srgbClr val="A3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4328" y="2268520"/>
            <a:ext cx="345593" cy="354105"/>
          </a:xfrm>
          <a:custGeom>
            <a:avLst/>
            <a:gdLst/>
            <a:ahLst/>
            <a:cxnLst/>
            <a:rect l="l" t="t" r="r" b="b"/>
            <a:pathLst>
              <a:path w="285115" h="401319">
                <a:moveTo>
                  <a:pt x="150875" y="0"/>
                </a:moveTo>
                <a:lnTo>
                  <a:pt x="204406" y="8572"/>
                </a:lnTo>
                <a:lnTo>
                  <a:pt x="245363" y="32004"/>
                </a:lnTo>
                <a:lnTo>
                  <a:pt x="271652" y="69722"/>
                </a:lnTo>
                <a:lnTo>
                  <a:pt x="281939" y="118872"/>
                </a:lnTo>
                <a:lnTo>
                  <a:pt x="274867" y="161734"/>
                </a:lnTo>
                <a:lnTo>
                  <a:pt x="256412" y="197929"/>
                </a:lnTo>
                <a:lnTo>
                  <a:pt x="224170" y="232933"/>
                </a:lnTo>
                <a:lnTo>
                  <a:pt x="195500" y="259127"/>
                </a:lnTo>
                <a:lnTo>
                  <a:pt x="178307" y="272796"/>
                </a:lnTo>
                <a:lnTo>
                  <a:pt x="97535" y="339852"/>
                </a:lnTo>
                <a:lnTo>
                  <a:pt x="284988" y="339852"/>
                </a:lnTo>
                <a:lnTo>
                  <a:pt x="284988" y="400812"/>
                </a:lnTo>
                <a:lnTo>
                  <a:pt x="0" y="400812"/>
                </a:lnTo>
                <a:lnTo>
                  <a:pt x="0" y="347472"/>
                </a:lnTo>
                <a:lnTo>
                  <a:pt x="135635" y="230124"/>
                </a:lnTo>
                <a:lnTo>
                  <a:pt x="154543" y="214455"/>
                </a:lnTo>
                <a:lnTo>
                  <a:pt x="170306" y="199644"/>
                </a:lnTo>
                <a:lnTo>
                  <a:pt x="200667" y="161377"/>
                </a:lnTo>
                <a:lnTo>
                  <a:pt x="210311" y="123444"/>
                </a:lnTo>
                <a:lnTo>
                  <a:pt x="208311" y="109442"/>
                </a:lnTo>
                <a:lnTo>
                  <a:pt x="182308" y="70842"/>
                </a:lnTo>
                <a:lnTo>
                  <a:pt x="146303" y="62484"/>
                </a:lnTo>
                <a:lnTo>
                  <a:pt x="133111" y="63365"/>
                </a:lnTo>
                <a:lnTo>
                  <a:pt x="97535" y="77724"/>
                </a:lnTo>
                <a:lnTo>
                  <a:pt x="65389" y="107942"/>
                </a:lnTo>
                <a:lnTo>
                  <a:pt x="54863" y="121920"/>
                </a:lnTo>
                <a:lnTo>
                  <a:pt x="4571" y="83820"/>
                </a:lnTo>
                <a:lnTo>
                  <a:pt x="33908" y="48006"/>
                </a:lnTo>
                <a:lnTo>
                  <a:pt x="65531" y="21336"/>
                </a:lnTo>
                <a:lnTo>
                  <a:pt x="103631" y="5524"/>
                </a:lnTo>
                <a:lnTo>
                  <a:pt x="125968" y="1404"/>
                </a:lnTo>
                <a:lnTo>
                  <a:pt x="150875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65061" y="2554941"/>
            <a:ext cx="90824" cy="67235"/>
          </a:xfrm>
          <a:custGeom>
            <a:avLst/>
            <a:gdLst/>
            <a:ahLst/>
            <a:cxnLst/>
            <a:rect l="l" t="t" r="r" b="b"/>
            <a:pathLst>
              <a:path w="74929" h="76200">
                <a:moveTo>
                  <a:pt x="0" y="0"/>
                </a:moveTo>
                <a:lnTo>
                  <a:pt x="74676" y="0"/>
                </a:lnTo>
                <a:lnTo>
                  <a:pt x="74676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A3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65061" y="2554941"/>
            <a:ext cx="90824" cy="67235"/>
          </a:xfrm>
          <a:custGeom>
            <a:avLst/>
            <a:gdLst/>
            <a:ahLst/>
            <a:cxnLst/>
            <a:rect l="l" t="t" r="r" b="b"/>
            <a:pathLst>
              <a:path w="74929" h="76200">
                <a:moveTo>
                  <a:pt x="0" y="0"/>
                </a:moveTo>
                <a:lnTo>
                  <a:pt x="74675" y="0"/>
                </a:lnTo>
                <a:lnTo>
                  <a:pt x="746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76029" y="2336804"/>
            <a:ext cx="608060" cy="261657"/>
          </a:xfrm>
          <a:custGeom>
            <a:avLst/>
            <a:gdLst/>
            <a:ahLst/>
            <a:cxnLst/>
            <a:rect l="l" t="t" r="r" b="b"/>
            <a:pathLst>
              <a:path w="501650" h="296544">
                <a:moveTo>
                  <a:pt x="163492" y="95219"/>
                </a:moveTo>
                <a:lnTo>
                  <a:pt x="40568" y="95219"/>
                </a:lnTo>
                <a:lnTo>
                  <a:pt x="51455" y="82253"/>
                </a:lnTo>
                <a:lnTo>
                  <a:pt x="64792" y="71708"/>
                </a:lnTo>
                <a:lnTo>
                  <a:pt x="81022" y="64619"/>
                </a:lnTo>
                <a:lnTo>
                  <a:pt x="100584" y="62026"/>
                </a:lnTo>
                <a:lnTo>
                  <a:pt x="131152" y="68129"/>
                </a:lnTo>
                <a:lnTo>
                  <a:pt x="157539" y="85957"/>
                </a:lnTo>
                <a:lnTo>
                  <a:pt x="163492" y="95219"/>
                </a:lnTo>
                <a:close/>
              </a:path>
              <a:path w="501650" h="296544">
                <a:moveTo>
                  <a:pt x="40568" y="296387"/>
                </a:moveTo>
                <a:lnTo>
                  <a:pt x="0" y="296387"/>
                </a:lnTo>
                <a:lnTo>
                  <a:pt x="0" y="65714"/>
                </a:lnTo>
                <a:lnTo>
                  <a:pt x="40568" y="65714"/>
                </a:lnTo>
                <a:lnTo>
                  <a:pt x="40568" y="95219"/>
                </a:lnTo>
                <a:lnTo>
                  <a:pt x="163492" y="95219"/>
                </a:lnTo>
                <a:lnTo>
                  <a:pt x="164785" y="97231"/>
                </a:lnTo>
                <a:lnTo>
                  <a:pt x="91196" y="97231"/>
                </a:lnTo>
                <a:lnTo>
                  <a:pt x="71529" y="101322"/>
                </a:lnTo>
                <a:lnTo>
                  <a:pt x="55069" y="112863"/>
                </a:lnTo>
                <a:lnTo>
                  <a:pt x="43764" y="130753"/>
                </a:lnTo>
                <a:lnTo>
                  <a:pt x="39563" y="153893"/>
                </a:lnTo>
                <a:lnTo>
                  <a:pt x="39563" y="154564"/>
                </a:lnTo>
                <a:lnTo>
                  <a:pt x="43764" y="177845"/>
                </a:lnTo>
                <a:lnTo>
                  <a:pt x="55069" y="195719"/>
                </a:lnTo>
                <a:lnTo>
                  <a:pt x="71529" y="207182"/>
                </a:lnTo>
                <a:lnTo>
                  <a:pt x="91196" y="211226"/>
                </a:lnTo>
                <a:lnTo>
                  <a:pt x="164880" y="211226"/>
                </a:lnTo>
                <a:lnTo>
                  <a:pt x="162305" y="215249"/>
                </a:lnTo>
                <a:lnTo>
                  <a:pt x="40568" y="215249"/>
                </a:lnTo>
                <a:lnTo>
                  <a:pt x="40568" y="296387"/>
                </a:lnTo>
                <a:close/>
              </a:path>
              <a:path w="501650" h="296544">
                <a:moveTo>
                  <a:pt x="164880" y="211226"/>
                </a:moveTo>
                <a:lnTo>
                  <a:pt x="91196" y="211226"/>
                </a:lnTo>
                <a:lnTo>
                  <a:pt x="110846" y="207276"/>
                </a:lnTo>
                <a:lnTo>
                  <a:pt x="126945" y="195971"/>
                </a:lnTo>
                <a:lnTo>
                  <a:pt x="137826" y="178127"/>
                </a:lnTo>
                <a:lnTo>
                  <a:pt x="141823" y="154564"/>
                </a:lnTo>
                <a:lnTo>
                  <a:pt x="141823" y="153893"/>
                </a:lnTo>
                <a:lnTo>
                  <a:pt x="137779" y="130612"/>
                </a:lnTo>
                <a:lnTo>
                  <a:pt x="126819" y="112737"/>
                </a:lnTo>
                <a:lnTo>
                  <a:pt x="110705" y="101275"/>
                </a:lnTo>
                <a:lnTo>
                  <a:pt x="91196" y="97231"/>
                </a:lnTo>
                <a:lnTo>
                  <a:pt x="164785" y="97231"/>
                </a:lnTo>
                <a:lnTo>
                  <a:pt x="176069" y="114786"/>
                </a:lnTo>
                <a:lnTo>
                  <a:pt x="183062" y="153893"/>
                </a:lnTo>
                <a:lnTo>
                  <a:pt x="183062" y="154564"/>
                </a:lnTo>
                <a:lnTo>
                  <a:pt x="176116" y="193671"/>
                </a:lnTo>
                <a:lnTo>
                  <a:pt x="164880" y="211226"/>
                </a:lnTo>
                <a:close/>
              </a:path>
              <a:path w="501650" h="296544">
                <a:moveTo>
                  <a:pt x="100584" y="246430"/>
                </a:moveTo>
                <a:lnTo>
                  <a:pt x="80645" y="243869"/>
                </a:lnTo>
                <a:lnTo>
                  <a:pt x="64289" y="237001"/>
                </a:lnTo>
                <a:lnTo>
                  <a:pt x="51077" y="227052"/>
                </a:lnTo>
                <a:lnTo>
                  <a:pt x="40568" y="215249"/>
                </a:lnTo>
                <a:lnTo>
                  <a:pt x="162305" y="215249"/>
                </a:lnTo>
                <a:lnTo>
                  <a:pt x="157665" y="222500"/>
                </a:lnTo>
                <a:lnTo>
                  <a:pt x="131293" y="240327"/>
                </a:lnTo>
                <a:lnTo>
                  <a:pt x="100584" y="246430"/>
                </a:lnTo>
                <a:close/>
              </a:path>
              <a:path w="501650" h="296544">
                <a:moveTo>
                  <a:pt x="268894" y="38557"/>
                </a:moveTo>
                <a:lnTo>
                  <a:pt x="225308" y="38557"/>
                </a:lnTo>
                <a:lnTo>
                  <a:pt x="225308" y="0"/>
                </a:lnTo>
                <a:lnTo>
                  <a:pt x="268894" y="0"/>
                </a:lnTo>
                <a:lnTo>
                  <a:pt x="268894" y="38557"/>
                </a:lnTo>
                <a:close/>
              </a:path>
              <a:path w="501650" h="296544">
                <a:moveTo>
                  <a:pt x="267553" y="242742"/>
                </a:moveTo>
                <a:lnTo>
                  <a:pt x="226984" y="242742"/>
                </a:lnTo>
                <a:lnTo>
                  <a:pt x="226984" y="65714"/>
                </a:lnTo>
                <a:lnTo>
                  <a:pt x="267553" y="65714"/>
                </a:lnTo>
                <a:lnTo>
                  <a:pt x="267553" y="242742"/>
                </a:lnTo>
                <a:close/>
              </a:path>
              <a:path w="501650" h="296544">
                <a:moveTo>
                  <a:pt x="482008" y="95219"/>
                </a:moveTo>
                <a:lnTo>
                  <a:pt x="359084" y="95219"/>
                </a:lnTo>
                <a:lnTo>
                  <a:pt x="369971" y="82253"/>
                </a:lnTo>
                <a:lnTo>
                  <a:pt x="383308" y="71708"/>
                </a:lnTo>
                <a:lnTo>
                  <a:pt x="399538" y="64619"/>
                </a:lnTo>
                <a:lnTo>
                  <a:pt x="419100" y="62026"/>
                </a:lnTo>
                <a:lnTo>
                  <a:pt x="449668" y="68129"/>
                </a:lnTo>
                <a:lnTo>
                  <a:pt x="476055" y="85957"/>
                </a:lnTo>
                <a:lnTo>
                  <a:pt x="482008" y="95219"/>
                </a:lnTo>
                <a:close/>
              </a:path>
              <a:path w="501650" h="296544">
                <a:moveTo>
                  <a:pt x="359084" y="296387"/>
                </a:moveTo>
                <a:lnTo>
                  <a:pt x="318516" y="296387"/>
                </a:lnTo>
                <a:lnTo>
                  <a:pt x="318516" y="65714"/>
                </a:lnTo>
                <a:lnTo>
                  <a:pt x="359084" y="65714"/>
                </a:lnTo>
                <a:lnTo>
                  <a:pt x="359084" y="95219"/>
                </a:lnTo>
                <a:lnTo>
                  <a:pt x="482008" y="95219"/>
                </a:lnTo>
                <a:lnTo>
                  <a:pt x="483301" y="97231"/>
                </a:lnTo>
                <a:lnTo>
                  <a:pt x="409712" y="97231"/>
                </a:lnTo>
                <a:lnTo>
                  <a:pt x="390045" y="101322"/>
                </a:lnTo>
                <a:lnTo>
                  <a:pt x="373585" y="112863"/>
                </a:lnTo>
                <a:lnTo>
                  <a:pt x="362280" y="130753"/>
                </a:lnTo>
                <a:lnTo>
                  <a:pt x="358079" y="153893"/>
                </a:lnTo>
                <a:lnTo>
                  <a:pt x="358079" y="154564"/>
                </a:lnTo>
                <a:lnTo>
                  <a:pt x="362280" y="177845"/>
                </a:lnTo>
                <a:lnTo>
                  <a:pt x="373585" y="195719"/>
                </a:lnTo>
                <a:lnTo>
                  <a:pt x="390045" y="207182"/>
                </a:lnTo>
                <a:lnTo>
                  <a:pt x="409712" y="211226"/>
                </a:lnTo>
                <a:lnTo>
                  <a:pt x="483396" y="211226"/>
                </a:lnTo>
                <a:lnTo>
                  <a:pt x="480821" y="215249"/>
                </a:lnTo>
                <a:lnTo>
                  <a:pt x="359084" y="215249"/>
                </a:lnTo>
                <a:lnTo>
                  <a:pt x="359084" y="296387"/>
                </a:lnTo>
                <a:close/>
              </a:path>
              <a:path w="501650" h="296544">
                <a:moveTo>
                  <a:pt x="483396" y="211226"/>
                </a:moveTo>
                <a:lnTo>
                  <a:pt x="409712" y="211226"/>
                </a:lnTo>
                <a:lnTo>
                  <a:pt x="429362" y="207276"/>
                </a:lnTo>
                <a:lnTo>
                  <a:pt x="445461" y="195971"/>
                </a:lnTo>
                <a:lnTo>
                  <a:pt x="456342" y="178127"/>
                </a:lnTo>
                <a:lnTo>
                  <a:pt x="460339" y="154564"/>
                </a:lnTo>
                <a:lnTo>
                  <a:pt x="460339" y="153893"/>
                </a:lnTo>
                <a:lnTo>
                  <a:pt x="456295" y="130612"/>
                </a:lnTo>
                <a:lnTo>
                  <a:pt x="445335" y="112737"/>
                </a:lnTo>
                <a:lnTo>
                  <a:pt x="429221" y="101275"/>
                </a:lnTo>
                <a:lnTo>
                  <a:pt x="409712" y="97231"/>
                </a:lnTo>
                <a:lnTo>
                  <a:pt x="483301" y="97231"/>
                </a:lnTo>
                <a:lnTo>
                  <a:pt x="494585" y="114786"/>
                </a:lnTo>
                <a:lnTo>
                  <a:pt x="501578" y="153893"/>
                </a:lnTo>
                <a:lnTo>
                  <a:pt x="501578" y="154564"/>
                </a:lnTo>
                <a:lnTo>
                  <a:pt x="494632" y="193671"/>
                </a:lnTo>
                <a:lnTo>
                  <a:pt x="483396" y="211226"/>
                </a:lnTo>
                <a:close/>
              </a:path>
              <a:path w="501650" h="296544">
                <a:moveTo>
                  <a:pt x="419100" y="246430"/>
                </a:moveTo>
                <a:lnTo>
                  <a:pt x="399161" y="243869"/>
                </a:lnTo>
                <a:lnTo>
                  <a:pt x="382805" y="237001"/>
                </a:lnTo>
                <a:lnTo>
                  <a:pt x="369593" y="227052"/>
                </a:lnTo>
                <a:lnTo>
                  <a:pt x="359084" y="215249"/>
                </a:lnTo>
                <a:lnTo>
                  <a:pt x="480821" y="215249"/>
                </a:lnTo>
                <a:lnTo>
                  <a:pt x="476181" y="222500"/>
                </a:lnTo>
                <a:lnTo>
                  <a:pt x="449809" y="240327"/>
                </a:lnTo>
                <a:lnTo>
                  <a:pt x="419100" y="24643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97368" y="4001844"/>
            <a:ext cx="353291" cy="355227"/>
          </a:xfrm>
          <a:custGeom>
            <a:avLst/>
            <a:gdLst/>
            <a:ahLst/>
            <a:cxnLst/>
            <a:rect l="l" t="t" r="r" b="b"/>
            <a:pathLst>
              <a:path w="291464" h="402589">
                <a:moveTo>
                  <a:pt x="273665" y="339852"/>
                </a:moveTo>
                <a:lnTo>
                  <a:pt x="153924" y="339852"/>
                </a:lnTo>
                <a:lnTo>
                  <a:pt x="167973" y="338970"/>
                </a:lnTo>
                <a:lnTo>
                  <a:pt x="180594" y="336232"/>
                </a:lnTo>
                <a:lnTo>
                  <a:pt x="216598" y="305371"/>
                </a:lnTo>
                <a:lnTo>
                  <a:pt x="222504" y="280416"/>
                </a:lnTo>
                <a:lnTo>
                  <a:pt x="222504" y="278892"/>
                </a:lnTo>
                <a:lnTo>
                  <a:pt x="207502" y="242673"/>
                </a:lnTo>
                <a:lnTo>
                  <a:pt x="168402" y="222313"/>
                </a:lnTo>
                <a:lnTo>
                  <a:pt x="131064" y="217932"/>
                </a:lnTo>
                <a:lnTo>
                  <a:pt x="99060" y="217932"/>
                </a:lnTo>
                <a:lnTo>
                  <a:pt x="86868" y="175260"/>
                </a:lnTo>
                <a:lnTo>
                  <a:pt x="193548" y="60960"/>
                </a:lnTo>
                <a:lnTo>
                  <a:pt x="22860" y="60960"/>
                </a:lnTo>
                <a:lnTo>
                  <a:pt x="22860" y="0"/>
                </a:lnTo>
                <a:lnTo>
                  <a:pt x="284988" y="0"/>
                </a:lnTo>
                <a:lnTo>
                  <a:pt x="284988" y="51816"/>
                </a:lnTo>
                <a:lnTo>
                  <a:pt x="173736" y="166116"/>
                </a:lnTo>
                <a:lnTo>
                  <a:pt x="189214" y="168068"/>
                </a:lnTo>
                <a:lnTo>
                  <a:pt x="231648" y="181356"/>
                </a:lnTo>
                <a:lnTo>
                  <a:pt x="265509" y="206430"/>
                </a:lnTo>
                <a:lnTo>
                  <a:pt x="286702" y="244221"/>
                </a:lnTo>
                <a:lnTo>
                  <a:pt x="291084" y="277368"/>
                </a:lnTo>
                <a:lnTo>
                  <a:pt x="291084" y="278892"/>
                </a:lnTo>
                <a:lnTo>
                  <a:pt x="287893" y="304919"/>
                </a:lnTo>
                <a:lnTo>
                  <a:pt x="280416" y="328231"/>
                </a:lnTo>
                <a:lnTo>
                  <a:pt x="273665" y="339852"/>
                </a:lnTo>
                <a:close/>
              </a:path>
              <a:path w="291464" h="402589">
                <a:moveTo>
                  <a:pt x="152400" y="402336"/>
                </a:moveTo>
                <a:lnTo>
                  <a:pt x="104013" y="397764"/>
                </a:lnTo>
                <a:lnTo>
                  <a:pt x="62484" y="384048"/>
                </a:lnTo>
                <a:lnTo>
                  <a:pt x="28384" y="361188"/>
                </a:lnTo>
                <a:lnTo>
                  <a:pt x="0" y="333756"/>
                </a:lnTo>
                <a:lnTo>
                  <a:pt x="48768" y="288036"/>
                </a:lnTo>
                <a:lnTo>
                  <a:pt x="60221" y="299989"/>
                </a:lnTo>
                <a:lnTo>
                  <a:pt x="71818" y="310515"/>
                </a:lnTo>
                <a:lnTo>
                  <a:pt x="108918" y="332136"/>
                </a:lnTo>
                <a:lnTo>
                  <a:pt x="153924" y="339852"/>
                </a:lnTo>
                <a:lnTo>
                  <a:pt x="273665" y="339852"/>
                </a:lnTo>
                <a:lnTo>
                  <a:pt x="268366" y="348972"/>
                </a:lnTo>
                <a:lnTo>
                  <a:pt x="251460" y="367284"/>
                </a:lnTo>
                <a:lnTo>
                  <a:pt x="231481" y="382404"/>
                </a:lnTo>
                <a:lnTo>
                  <a:pt x="208216" y="393382"/>
                </a:lnTo>
                <a:lnTo>
                  <a:pt x="181808" y="400073"/>
                </a:lnTo>
                <a:lnTo>
                  <a:pt x="152400" y="402336"/>
                </a:lnTo>
                <a:close/>
              </a:path>
            </a:pathLst>
          </a:custGeom>
          <a:solidFill>
            <a:srgbClr val="A3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7368" y="4001844"/>
            <a:ext cx="353291" cy="355227"/>
          </a:xfrm>
          <a:custGeom>
            <a:avLst/>
            <a:gdLst/>
            <a:ahLst/>
            <a:cxnLst/>
            <a:rect l="l" t="t" r="r" b="b"/>
            <a:pathLst>
              <a:path w="291464" h="402589">
                <a:moveTo>
                  <a:pt x="22860" y="0"/>
                </a:moveTo>
                <a:lnTo>
                  <a:pt x="284988" y="0"/>
                </a:lnTo>
                <a:lnTo>
                  <a:pt x="284988" y="51816"/>
                </a:lnTo>
                <a:lnTo>
                  <a:pt x="173736" y="166116"/>
                </a:lnTo>
                <a:lnTo>
                  <a:pt x="189214" y="168068"/>
                </a:lnTo>
                <a:lnTo>
                  <a:pt x="231648" y="181356"/>
                </a:lnTo>
                <a:lnTo>
                  <a:pt x="265509" y="206430"/>
                </a:lnTo>
                <a:lnTo>
                  <a:pt x="286702" y="244220"/>
                </a:lnTo>
                <a:lnTo>
                  <a:pt x="291084" y="277368"/>
                </a:lnTo>
                <a:lnTo>
                  <a:pt x="291084" y="278892"/>
                </a:lnTo>
                <a:lnTo>
                  <a:pt x="280416" y="328231"/>
                </a:lnTo>
                <a:lnTo>
                  <a:pt x="251460" y="367284"/>
                </a:lnTo>
                <a:lnTo>
                  <a:pt x="208216" y="393382"/>
                </a:lnTo>
                <a:lnTo>
                  <a:pt x="152400" y="402336"/>
                </a:lnTo>
                <a:lnTo>
                  <a:pt x="127206" y="401192"/>
                </a:lnTo>
                <a:lnTo>
                  <a:pt x="82534" y="392049"/>
                </a:lnTo>
                <a:lnTo>
                  <a:pt x="44791" y="373189"/>
                </a:lnTo>
                <a:lnTo>
                  <a:pt x="13406" y="348043"/>
                </a:lnTo>
                <a:lnTo>
                  <a:pt x="0" y="333756"/>
                </a:lnTo>
                <a:lnTo>
                  <a:pt x="48768" y="288036"/>
                </a:lnTo>
                <a:lnTo>
                  <a:pt x="60221" y="299989"/>
                </a:lnTo>
                <a:lnTo>
                  <a:pt x="71818" y="310515"/>
                </a:lnTo>
                <a:lnTo>
                  <a:pt x="108918" y="332136"/>
                </a:lnTo>
                <a:lnTo>
                  <a:pt x="153924" y="339852"/>
                </a:lnTo>
                <a:lnTo>
                  <a:pt x="167973" y="338970"/>
                </a:lnTo>
                <a:lnTo>
                  <a:pt x="210716" y="315777"/>
                </a:lnTo>
                <a:lnTo>
                  <a:pt x="222504" y="280416"/>
                </a:lnTo>
                <a:lnTo>
                  <a:pt x="222504" y="278892"/>
                </a:lnTo>
                <a:lnTo>
                  <a:pt x="207502" y="242673"/>
                </a:lnTo>
                <a:lnTo>
                  <a:pt x="168402" y="222313"/>
                </a:lnTo>
                <a:lnTo>
                  <a:pt x="131064" y="217932"/>
                </a:lnTo>
                <a:lnTo>
                  <a:pt x="99060" y="217932"/>
                </a:lnTo>
                <a:lnTo>
                  <a:pt x="86868" y="175260"/>
                </a:lnTo>
                <a:lnTo>
                  <a:pt x="193548" y="60960"/>
                </a:lnTo>
                <a:lnTo>
                  <a:pt x="22860" y="60960"/>
                </a:lnTo>
                <a:lnTo>
                  <a:pt x="22860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7339" y="4282890"/>
            <a:ext cx="90824" cy="68916"/>
          </a:xfrm>
          <a:custGeom>
            <a:avLst/>
            <a:gdLst/>
            <a:ahLst/>
            <a:cxnLst/>
            <a:rect l="l" t="t" r="r" b="b"/>
            <a:pathLst>
              <a:path w="74929" h="78104">
                <a:moveTo>
                  <a:pt x="0" y="0"/>
                </a:moveTo>
                <a:lnTo>
                  <a:pt x="74676" y="0"/>
                </a:lnTo>
                <a:lnTo>
                  <a:pt x="74676" y="77724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solidFill>
            <a:srgbClr val="A3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337" y="4282890"/>
            <a:ext cx="90824" cy="68916"/>
          </a:xfrm>
          <a:custGeom>
            <a:avLst/>
            <a:gdLst/>
            <a:ahLst/>
            <a:cxnLst/>
            <a:rect l="l" t="t" r="r" b="b"/>
            <a:pathLst>
              <a:path w="74929" h="78104">
                <a:moveTo>
                  <a:pt x="0" y="0"/>
                </a:moveTo>
                <a:lnTo>
                  <a:pt x="74675" y="0"/>
                </a:lnTo>
                <a:lnTo>
                  <a:pt x="74675" y="77723"/>
                </a:lnTo>
                <a:lnTo>
                  <a:pt x="0" y="77723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7198" y="4064185"/>
            <a:ext cx="1497060" cy="264459"/>
          </a:xfrm>
          <a:custGeom>
            <a:avLst/>
            <a:gdLst/>
            <a:ahLst/>
            <a:cxnLst/>
            <a:rect l="l" t="t" r="r" b="b"/>
            <a:pathLst>
              <a:path w="1235075" h="299720">
                <a:moveTo>
                  <a:pt x="43586" y="40568"/>
                </a:moveTo>
                <a:lnTo>
                  <a:pt x="0" y="40568"/>
                </a:lnTo>
                <a:lnTo>
                  <a:pt x="0" y="2011"/>
                </a:lnTo>
                <a:lnTo>
                  <a:pt x="43586" y="2011"/>
                </a:lnTo>
                <a:lnTo>
                  <a:pt x="43586" y="40568"/>
                </a:lnTo>
                <a:close/>
              </a:path>
              <a:path w="1235075" h="299720">
                <a:moveTo>
                  <a:pt x="42245" y="244754"/>
                </a:moveTo>
                <a:lnTo>
                  <a:pt x="1676" y="244754"/>
                </a:lnTo>
                <a:lnTo>
                  <a:pt x="1676" y="67726"/>
                </a:lnTo>
                <a:lnTo>
                  <a:pt x="42245" y="67726"/>
                </a:lnTo>
                <a:lnTo>
                  <a:pt x="42245" y="244754"/>
                </a:lnTo>
                <a:close/>
              </a:path>
              <a:path w="1235075" h="299720">
                <a:moveTo>
                  <a:pt x="260053" y="97231"/>
                </a:moveTo>
                <a:lnTo>
                  <a:pt x="137129" y="97231"/>
                </a:lnTo>
                <a:lnTo>
                  <a:pt x="148015" y="84265"/>
                </a:lnTo>
                <a:lnTo>
                  <a:pt x="161353" y="73719"/>
                </a:lnTo>
                <a:lnTo>
                  <a:pt x="177583" y="66631"/>
                </a:lnTo>
                <a:lnTo>
                  <a:pt x="197144" y="64038"/>
                </a:lnTo>
                <a:lnTo>
                  <a:pt x="227712" y="70141"/>
                </a:lnTo>
                <a:lnTo>
                  <a:pt x="254100" y="87969"/>
                </a:lnTo>
                <a:lnTo>
                  <a:pt x="260053" y="97231"/>
                </a:lnTo>
                <a:close/>
              </a:path>
              <a:path w="1235075" h="299720">
                <a:moveTo>
                  <a:pt x="137129" y="298399"/>
                </a:moveTo>
                <a:lnTo>
                  <a:pt x="96560" y="298399"/>
                </a:lnTo>
                <a:lnTo>
                  <a:pt x="96560" y="67726"/>
                </a:lnTo>
                <a:lnTo>
                  <a:pt x="137129" y="67726"/>
                </a:lnTo>
                <a:lnTo>
                  <a:pt x="137129" y="97231"/>
                </a:lnTo>
                <a:lnTo>
                  <a:pt x="260053" y="97231"/>
                </a:lnTo>
                <a:lnTo>
                  <a:pt x="261346" y="99242"/>
                </a:lnTo>
                <a:lnTo>
                  <a:pt x="187756" y="99242"/>
                </a:lnTo>
                <a:lnTo>
                  <a:pt x="168090" y="103334"/>
                </a:lnTo>
                <a:lnTo>
                  <a:pt x="151630" y="114875"/>
                </a:lnTo>
                <a:lnTo>
                  <a:pt x="140325" y="132765"/>
                </a:lnTo>
                <a:lnTo>
                  <a:pt x="136123" y="155905"/>
                </a:lnTo>
                <a:lnTo>
                  <a:pt x="136123" y="156575"/>
                </a:lnTo>
                <a:lnTo>
                  <a:pt x="140325" y="179856"/>
                </a:lnTo>
                <a:lnTo>
                  <a:pt x="151630" y="197731"/>
                </a:lnTo>
                <a:lnTo>
                  <a:pt x="168090" y="209193"/>
                </a:lnTo>
                <a:lnTo>
                  <a:pt x="187756" y="213238"/>
                </a:lnTo>
                <a:lnTo>
                  <a:pt x="261441" y="213238"/>
                </a:lnTo>
                <a:lnTo>
                  <a:pt x="258866" y="217261"/>
                </a:lnTo>
                <a:lnTo>
                  <a:pt x="137129" y="217261"/>
                </a:lnTo>
                <a:lnTo>
                  <a:pt x="137129" y="298399"/>
                </a:lnTo>
                <a:close/>
              </a:path>
              <a:path w="1235075" h="299720">
                <a:moveTo>
                  <a:pt x="261441" y="213238"/>
                </a:moveTo>
                <a:lnTo>
                  <a:pt x="187756" y="213238"/>
                </a:lnTo>
                <a:lnTo>
                  <a:pt x="207407" y="209288"/>
                </a:lnTo>
                <a:lnTo>
                  <a:pt x="223506" y="197982"/>
                </a:lnTo>
                <a:lnTo>
                  <a:pt x="234386" y="180139"/>
                </a:lnTo>
                <a:lnTo>
                  <a:pt x="238384" y="156575"/>
                </a:lnTo>
                <a:lnTo>
                  <a:pt x="238384" y="155905"/>
                </a:lnTo>
                <a:lnTo>
                  <a:pt x="234339" y="132624"/>
                </a:lnTo>
                <a:lnTo>
                  <a:pt x="223380" y="114749"/>
                </a:lnTo>
                <a:lnTo>
                  <a:pt x="207265" y="103287"/>
                </a:lnTo>
                <a:lnTo>
                  <a:pt x="187756" y="99242"/>
                </a:lnTo>
                <a:lnTo>
                  <a:pt x="261346" y="99242"/>
                </a:lnTo>
                <a:lnTo>
                  <a:pt x="272629" y="116797"/>
                </a:lnTo>
                <a:lnTo>
                  <a:pt x="279623" y="155905"/>
                </a:lnTo>
                <a:lnTo>
                  <a:pt x="279623" y="156575"/>
                </a:lnTo>
                <a:lnTo>
                  <a:pt x="272676" y="195683"/>
                </a:lnTo>
                <a:lnTo>
                  <a:pt x="261441" y="213238"/>
                </a:lnTo>
                <a:close/>
              </a:path>
              <a:path w="1235075" h="299720">
                <a:moveTo>
                  <a:pt x="197144" y="248442"/>
                </a:moveTo>
                <a:lnTo>
                  <a:pt x="177205" y="245880"/>
                </a:lnTo>
                <a:lnTo>
                  <a:pt x="160850" y="239012"/>
                </a:lnTo>
                <a:lnTo>
                  <a:pt x="147638" y="229064"/>
                </a:lnTo>
                <a:lnTo>
                  <a:pt x="137129" y="217261"/>
                </a:lnTo>
                <a:lnTo>
                  <a:pt x="258866" y="217261"/>
                </a:lnTo>
                <a:lnTo>
                  <a:pt x="254226" y="224511"/>
                </a:lnTo>
                <a:lnTo>
                  <a:pt x="227854" y="242339"/>
                </a:lnTo>
                <a:lnTo>
                  <a:pt x="197144" y="248442"/>
                </a:lnTo>
                <a:close/>
              </a:path>
              <a:path w="1235075" h="299720">
                <a:moveTo>
                  <a:pt x="398289" y="265206"/>
                </a:moveTo>
                <a:lnTo>
                  <a:pt x="342991" y="265206"/>
                </a:lnTo>
                <a:lnTo>
                  <a:pt x="350786" y="264179"/>
                </a:lnTo>
                <a:lnTo>
                  <a:pt x="357324" y="260764"/>
                </a:lnTo>
                <a:lnTo>
                  <a:pt x="362982" y="254456"/>
                </a:lnTo>
                <a:lnTo>
                  <a:pt x="368137" y="244754"/>
                </a:lnTo>
                <a:lnTo>
                  <a:pt x="294375" y="67726"/>
                </a:lnTo>
                <a:lnTo>
                  <a:pt x="337626" y="67726"/>
                </a:lnTo>
                <a:lnTo>
                  <a:pt x="387918" y="199156"/>
                </a:lnTo>
                <a:lnTo>
                  <a:pt x="425268" y="199156"/>
                </a:lnTo>
                <a:lnTo>
                  <a:pt x="405688" y="249783"/>
                </a:lnTo>
                <a:lnTo>
                  <a:pt x="398289" y="265206"/>
                </a:lnTo>
                <a:close/>
              </a:path>
              <a:path w="1235075" h="299720">
                <a:moveTo>
                  <a:pt x="425268" y="199156"/>
                </a:moveTo>
                <a:lnTo>
                  <a:pt x="387918" y="199156"/>
                </a:lnTo>
                <a:lnTo>
                  <a:pt x="433852" y="67726"/>
                </a:lnTo>
                <a:lnTo>
                  <a:pt x="476097" y="67726"/>
                </a:lnTo>
                <a:lnTo>
                  <a:pt x="425268" y="199156"/>
                </a:lnTo>
                <a:close/>
              </a:path>
              <a:path w="1235075" h="299720">
                <a:moveTo>
                  <a:pt x="347350" y="299405"/>
                </a:moveTo>
                <a:lnTo>
                  <a:pt x="335332" y="298671"/>
                </a:lnTo>
                <a:lnTo>
                  <a:pt x="324634" y="296555"/>
                </a:lnTo>
                <a:lnTo>
                  <a:pt x="314817" y="293181"/>
                </a:lnTo>
                <a:lnTo>
                  <a:pt x="305440" y="288676"/>
                </a:lnTo>
                <a:lnTo>
                  <a:pt x="319186" y="258500"/>
                </a:lnTo>
                <a:lnTo>
                  <a:pt x="326562" y="262524"/>
                </a:lnTo>
                <a:lnTo>
                  <a:pt x="334609" y="265206"/>
                </a:lnTo>
                <a:lnTo>
                  <a:pt x="398289" y="265206"/>
                </a:lnTo>
                <a:lnTo>
                  <a:pt x="394640" y="272813"/>
                </a:lnTo>
                <a:lnTo>
                  <a:pt x="381925" y="288173"/>
                </a:lnTo>
                <a:lnTo>
                  <a:pt x="366508" y="296743"/>
                </a:lnTo>
                <a:lnTo>
                  <a:pt x="347350" y="299405"/>
                </a:lnTo>
                <a:close/>
              </a:path>
              <a:path w="1235075" h="299720">
                <a:moveTo>
                  <a:pt x="557905" y="67726"/>
                </a:moveTo>
                <a:lnTo>
                  <a:pt x="517337" y="67726"/>
                </a:lnTo>
                <a:lnTo>
                  <a:pt x="517337" y="19110"/>
                </a:lnTo>
                <a:lnTo>
                  <a:pt x="557905" y="19110"/>
                </a:lnTo>
                <a:lnTo>
                  <a:pt x="557905" y="67726"/>
                </a:lnTo>
                <a:close/>
              </a:path>
              <a:path w="1235075" h="299720">
                <a:moveTo>
                  <a:pt x="605515" y="102595"/>
                </a:moveTo>
                <a:lnTo>
                  <a:pt x="494873" y="102595"/>
                </a:lnTo>
                <a:lnTo>
                  <a:pt x="494873" y="67726"/>
                </a:lnTo>
                <a:lnTo>
                  <a:pt x="605515" y="67726"/>
                </a:lnTo>
                <a:lnTo>
                  <a:pt x="605515" y="102595"/>
                </a:lnTo>
                <a:close/>
              </a:path>
              <a:path w="1235075" h="299720">
                <a:moveTo>
                  <a:pt x="568299" y="247771"/>
                </a:moveTo>
                <a:lnTo>
                  <a:pt x="547748" y="245121"/>
                </a:lnTo>
                <a:lnTo>
                  <a:pt x="531628" y="236372"/>
                </a:lnTo>
                <a:lnTo>
                  <a:pt x="521103" y="220331"/>
                </a:lnTo>
                <a:lnTo>
                  <a:pt x="517337" y="195803"/>
                </a:lnTo>
                <a:lnTo>
                  <a:pt x="517337" y="102595"/>
                </a:lnTo>
                <a:lnTo>
                  <a:pt x="557905" y="102595"/>
                </a:lnTo>
                <a:lnTo>
                  <a:pt x="557905" y="189433"/>
                </a:lnTo>
                <a:lnTo>
                  <a:pt x="559378" y="199538"/>
                </a:lnTo>
                <a:lnTo>
                  <a:pt x="563647" y="206406"/>
                </a:lnTo>
                <a:lnTo>
                  <a:pt x="570494" y="210320"/>
                </a:lnTo>
                <a:lnTo>
                  <a:pt x="579699" y="211561"/>
                </a:lnTo>
                <a:lnTo>
                  <a:pt x="604845" y="211561"/>
                </a:lnTo>
                <a:lnTo>
                  <a:pt x="604845" y="238719"/>
                </a:lnTo>
                <a:lnTo>
                  <a:pt x="597013" y="242538"/>
                </a:lnTo>
                <a:lnTo>
                  <a:pt x="588458" y="245383"/>
                </a:lnTo>
                <a:lnTo>
                  <a:pt x="578960" y="247159"/>
                </a:lnTo>
                <a:lnTo>
                  <a:pt x="568299" y="247771"/>
                </a:lnTo>
                <a:close/>
              </a:path>
              <a:path w="1235075" h="299720">
                <a:moveTo>
                  <a:pt x="604845" y="211561"/>
                </a:moveTo>
                <a:lnTo>
                  <a:pt x="579699" y="211561"/>
                </a:lnTo>
                <a:lnTo>
                  <a:pt x="586315" y="211184"/>
                </a:lnTo>
                <a:lnTo>
                  <a:pt x="592649" y="210052"/>
                </a:lnTo>
                <a:lnTo>
                  <a:pt x="598794" y="208166"/>
                </a:lnTo>
                <a:lnTo>
                  <a:pt x="604845" y="205526"/>
                </a:lnTo>
                <a:lnTo>
                  <a:pt x="604845" y="211561"/>
                </a:lnTo>
                <a:close/>
              </a:path>
              <a:path w="1235075" h="299720">
                <a:moveTo>
                  <a:pt x="686988" y="244754"/>
                </a:moveTo>
                <a:lnTo>
                  <a:pt x="646419" y="244754"/>
                </a:lnTo>
                <a:lnTo>
                  <a:pt x="646419" y="0"/>
                </a:lnTo>
                <a:lnTo>
                  <a:pt x="686988" y="0"/>
                </a:lnTo>
                <a:lnTo>
                  <a:pt x="686988" y="95219"/>
                </a:lnTo>
                <a:lnTo>
                  <a:pt x="796027" y="95219"/>
                </a:lnTo>
                <a:lnTo>
                  <a:pt x="799297" y="100919"/>
                </a:lnTo>
                <a:lnTo>
                  <a:pt x="726887" y="100919"/>
                </a:lnTo>
                <a:lnTo>
                  <a:pt x="710751" y="103915"/>
                </a:lnTo>
                <a:lnTo>
                  <a:pt x="698136" y="112570"/>
                </a:lnTo>
                <a:lnTo>
                  <a:pt x="689922" y="126379"/>
                </a:lnTo>
                <a:lnTo>
                  <a:pt x="687095" y="144170"/>
                </a:lnTo>
                <a:lnTo>
                  <a:pt x="686988" y="244754"/>
                </a:lnTo>
                <a:close/>
              </a:path>
              <a:path w="1235075" h="299720">
                <a:moveTo>
                  <a:pt x="796027" y="95219"/>
                </a:moveTo>
                <a:lnTo>
                  <a:pt x="686988" y="95219"/>
                </a:lnTo>
                <a:lnTo>
                  <a:pt x="696575" y="83275"/>
                </a:lnTo>
                <a:lnTo>
                  <a:pt x="708614" y="73342"/>
                </a:lnTo>
                <a:lnTo>
                  <a:pt x="723670" y="66553"/>
                </a:lnTo>
                <a:lnTo>
                  <a:pt x="742309" y="64038"/>
                </a:lnTo>
                <a:lnTo>
                  <a:pt x="768990" y="68873"/>
                </a:lnTo>
                <a:lnTo>
                  <a:pt x="788788" y="82604"/>
                </a:lnTo>
                <a:lnTo>
                  <a:pt x="796027" y="95219"/>
                </a:lnTo>
                <a:close/>
              </a:path>
              <a:path w="1235075" h="299720">
                <a:moveTo>
                  <a:pt x="805342" y="244754"/>
                </a:moveTo>
                <a:lnTo>
                  <a:pt x="764773" y="244754"/>
                </a:lnTo>
                <a:lnTo>
                  <a:pt x="764773" y="144170"/>
                </a:lnTo>
                <a:lnTo>
                  <a:pt x="762248" y="125813"/>
                </a:lnTo>
                <a:lnTo>
                  <a:pt x="754882" y="112234"/>
                </a:lnTo>
                <a:lnTo>
                  <a:pt x="742991" y="103811"/>
                </a:lnTo>
                <a:lnTo>
                  <a:pt x="726887" y="100919"/>
                </a:lnTo>
                <a:lnTo>
                  <a:pt x="799297" y="100919"/>
                </a:lnTo>
                <a:lnTo>
                  <a:pt x="801104" y="104067"/>
                </a:lnTo>
                <a:lnTo>
                  <a:pt x="805342" y="132100"/>
                </a:lnTo>
                <a:lnTo>
                  <a:pt x="805342" y="244754"/>
                </a:lnTo>
                <a:close/>
              </a:path>
              <a:path w="1235075" h="299720">
                <a:moveTo>
                  <a:pt x="938448" y="248777"/>
                </a:moveTo>
                <a:lnTo>
                  <a:pt x="901007" y="241548"/>
                </a:lnTo>
                <a:lnTo>
                  <a:pt x="871267" y="221871"/>
                </a:lnTo>
                <a:lnTo>
                  <a:pt x="851647" y="192765"/>
                </a:lnTo>
                <a:lnTo>
                  <a:pt x="844570" y="157246"/>
                </a:lnTo>
                <a:lnTo>
                  <a:pt x="844570" y="156575"/>
                </a:lnTo>
                <a:lnTo>
                  <a:pt x="851705" y="120758"/>
                </a:lnTo>
                <a:lnTo>
                  <a:pt x="871476" y="91321"/>
                </a:lnTo>
                <a:lnTo>
                  <a:pt x="901431" y="71377"/>
                </a:lnTo>
                <a:lnTo>
                  <a:pt x="939119" y="64038"/>
                </a:lnTo>
                <a:lnTo>
                  <a:pt x="976754" y="71273"/>
                </a:lnTo>
                <a:lnTo>
                  <a:pt x="1006594" y="90986"/>
                </a:lnTo>
                <a:lnTo>
                  <a:pt x="1012376" y="99578"/>
                </a:lnTo>
                <a:lnTo>
                  <a:pt x="938448" y="99578"/>
                </a:lnTo>
                <a:lnTo>
                  <a:pt x="916398" y="104041"/>
                </a:lnTo>
                <a:lnTo>
                  <a:pt x="899598" y="116174"/>
                </a:lnTo>
                <a:lnTo>
                  <a:pt x="888895" y="134091"/>
                </a:lnTo>
                <a:lnTo>
                  <a:pt x="885139" y="155905"/>
                </a:lnTo>
                <a:lnTo>
                  <a:pt x="885261" y="157246"/>
                </a:lnTo>
                <a:lnTo>
                  <a:pt x="889141" y="178494"/>
                </a:lnTo>
                <a:lnTo>
                  <a:pt x="900310" y="196641"/>
                </a:lnTo>
                <a:lnTo>
                  <a:pt x="917389" y="209005"/>
                </a:lnTo>
                <a:lnTo>
                  <a:pt x="939119" y="213573"/>
                </a:lnTo>
                <a:lnTo>
                  <a:pt x="1011761" y="213573"/>
                </a:lnTo>
                <a:lnTo>
                  <a:pt x="1006384" y="221536"/>
                </a:lnTo>
                <a:lnTo>
                  <a:pt x="976330" y="241443"/>
                </a:lnTo>
                <a:lnTo>
                  <a:pt x="938448" y="248777"/>
                </a:lnTo>
                <a:close/>
              </a:path>
              <a:path w="1235075" h="299720">
                <a:moveTo>
                  <a:pt x="1011761" y="213573"/>
                </a:moveTo>
                <a:lnTo>
                  <a:pt x="939119" y="213573"/>
                </a:lnTo>
                <a:lnTo>
                  <a:pt x="961363" y="209062"/>
                </a:lnTo>
                <a:lnTo>
                  <a:pt x="978263" y="196851"/>
                </a:lnTo>
                <a:lnTo>
                  <a:pt x="989002" y="178919"/>
                </a:lnTo>
                <a:lnTo>
                  <a:pt x="992764" y="157246"/>
                </a:lnTo>
                <a:lnTo>
                  <a:pt x="992642" y="155905"/>
                </a:lnTo>
                <a:lnTo>
                  <a:pt x="988756" y="134515"/>
                </a:lnTo>
                <a:lnTo>
                  <a:pt x="977550" y="116384"/>
                </a:lnTo>
                <a:lnTo>
                  <a:pt x="960372" y="104099"/>
                </a:lnTo>
                <a:lnTo>
                  <a:pt x="938448" y="99578"/>
                </a:lnTo>
                <a:lnTo>
                  <a:pt x="1012376" y="99578"/>
                </a:lnTo>
                <a:lnTo>
                  <a:pt x="1026250" y="120192"/>
                </a:lnTo>
                <a:lnTo>
                  <a:pt x="1033333" y="155905"/>
                </a:lnTo>
                <a:lnTo>
                  <a:pt x="1033333" y="156575"/>
                </a:lnTo>
                <a:lnTo>
                  <a:pt x="1026192" y="192199"/>
                </a:lnTo>
                <a:lnTo>
                  <a:pt x="1011761" y="213573"/>
                </a:lnTo>
                <a:close/>
              </a:path>
              <a:path w="1235075" h="299720">
                <a:moveTo>
                  <a:pt x="1225185" y="95219"/>
                </a:moveTo>
                <a:lnTo>
                  <a:pt x="1116147" y="95219"/>
                </a:lnTo>
                <a:lnTo>
                  <a:pt x="1125734" y="83275"/>
                </a:lnTo>
                <a:lnTo>
                  <a:pt x="1137772" y="73342"/>
                </a:lnTo>
                <a:lnTo>
                  <a:pt x="1152828" y="66553"/>
                </a:lnTo>
                <a:lnTo>
                  <a:pt x="1171468" y="64038"/>
                </a:lnTo>
                <a:lnTo>
                  <a:pt x="1198149" y="68873"/>
                </a:lnTo>
                <a:lnTo>
                  <a:pt x="1217946" y="82604"/>
                </a:lnTo>
                <a:lnTo>
                  <a:pt x="1225185" y="95219"/>
                </a:lnTo>
                <a:close/>
              </a:path>
              <a:path w="1235075" h="299720">
                <a:moveTo>
                  <a:pt x="1116147" y="244754"/>
                </a:moveTo>
                <a:lnTo>
                  <a:pt x="1075578" y="244754"/>
                </a:lnTo>
                <a:lnTo>
                  <a:pt x="1075578" y="67726"/>
                </a:lnTo>
                <a:lnTo>
                  <a:pt x="1116147" y="67726"/>
                </a:lnTo>
                <a:lnTo>
                  <a:pt x="1116147" y="95219"/>
                </a:lnTo>
                <a:lnTo>
                  <a:pt x="1225185" y="95219"/>
                </a:lnTo>
                <a:lnTo>
                  <a:pt x="1228456" y="100919"/>
                </a:lnTo>
                <a:lnTo>
                  <a:pt x="1156045" y="100919"/>
                </a:lnTo>
                <a:lnTo>
                  <a:pt x="1139910" y="103915"/>
                </a:lnTo>
                <a:lnTo>
                  <a:pt x="1127295" y="112570"/>
                </a:lnTo>
                <a:lnTo>
                  <a:pt x="1119080" y="126379"/>
                </a:lnTo>
                <a:lnTo>
                  <a:pt x="1116253" y="144170"/>
                </a:lnTo>
                <a:lnTo>
                  <a:pt x="1116147" y="244754"/>
                </a:lnTo>
                <a:close/>
              </a:path>
              <a:path w="1235075" h="299720">
                <a:moveTo>
                  <a:pt x="1234501" y="244754"/>
                </a:moveTo>
                <a:lnTo>
                  <a:pt x="1193932" y="244754"/>
                </a:lnTo>
                <a:lnTo>
                  <a:pt x="1193932" y="144170"/>
                </a:lnTo>
                <a:lnTo>
                  <a:pt x="1191407" y="125813"/>
                </a:lnTo>
                <a:lnTo>
                  <a:pt x="1184041" y="112234"/>
                </a:lnTo>
                <a:lnTo>
                  <a:pt x="1172149" y="103811"/>
                </a:lnTo>
                <a:lnTo>
                  <a:pt x="1156045" y="100919"/>
                </a:lnTo>
                <a:lnTo>
                  <a:pt x="1228456" y="100919"/>
                </a:lnTo>
                <a:lnTo>
                  <a:pt x="1230262" y="104067"/>
                </a:lnTo>
                <a:lnTo>
                  <a:pt x="1234501" y="132100"/>
                </a:lnTo>
                <a:lnTo>
                  <a:pt x="1234501" y="24475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59343" y="2858140"/>
            <a:ext cx="2868400" cy="166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59344" y="3081010"/>
            <a:ext cx="2560781" cy="165847"/>
          </a:xfrm>
          <a:custGeom>
            <a:avLst/>
            <a:gdLst/>
            <a:ahLst/>
            <a:cxnLst/>
            <a:rect l="l" t="t" r="r" b="b"/>
            <a:pathLst>
              <a:path w="2112645" h="187960">
                <a:moveTo>
                  <a:pt x="62252" y="101580"/>
                </a:moveTo>
                <a:lnTo>
                  <a:pt x="0" y="101580"/>
                </a:lnTo>
                <a:lnTo>
                  <a:pt x="0" y="76553"/>
                </a:lnTo>
                <a:lnTo>
                  <a:pt x="62252" y="76553"/>
                </a:lnTo>
                <a:lnTo>
                  <a:pt x="62252" y="101580"/>
                </a:lnTo>
                <a:close/>
              </a:path>
              <a:path w="2112645" h="187960">
                <a:moveTo>
                  <a:pt x="180237" y="153527"/>
                </a:moveTo>
                <a:lnTo>
                  <a:pt x="154369" y="153527"/>
                </a:lnTo>
                <a:lnTo>
                  <a:pt x="154369" y="6309"/>
                </a:lnTo>
                <a:lnTo>
                  <a:pt x="219986" y="6309"/>
                </a:lnTo>
                <a:lnTo>
                  <a:pt x="233101" y="7308"/>
                </a:lnTo>
                <a:lnTo>
                  <a:pt x="267658" y="27560"/>
                </a:lnTo>
                <a:lnTo>
                  <a:pt x="268828" y="29864"/>
                </a:lnTo>
                <a:lnTo>
                  <a:pt x="180237" y="29864"/>
                </a:lnTo>
                <a:lnTo>
                  <a:pt x="180237" y="79287"/>
                </a:lnTo>
                <a:lnTo>
                  <a:pt x="266574" y="79287"/>
                </a:lnTo>
                <a:lnTo>
                  <a:pt x="264835" y="82363"/>
                </a:lnTo>
                <a:lnTo>
                  <a:pt x="253728" y="91745"/>
                </a:lnTo>
                <a:lnTo>
                  <a:pt x="239545" y="97795"/>
                </a:lnTo>
                <a:lnTo>
                  <a:pt x="242695" y="102211"/>
                </a:lnTo>
                <a:lnTo>
                  <a:pt x="180237" y="102211"/>
                </a:lnTo>
                <a:lnTo>
                  <a:pt x="180237" y="153527"/>
                </a:lnTo>
                <a:close/>
              </a:path>
              <a:path w="2112645" h="187960">
                <a:moveTo>
                  <a:pt x="266574" y="79287"/>
                </a:moveTo>
                <a:lnTo>
                  <a:pt x="218093" y="79287"/>
                </a:lnTo>
                <a:lnTo>
                  <a:pt x="230633" y="77542"/>
                </a:lnTo>
                <a:lnTo>
                  <a:pt x="240176" y="72583"/>
                </a:lnTo>
                <a:lnTo>
                  <a:pt x="246249" y="64825"/>
                </a:lnTo>
                <a:lnTo>
                  <a:pt x="248378" y="54681"/>
                </a:lnTo>
                <a:lnTo>
                  <a:pt x="248378" y="54260"/>
                </a:lnTo>
                <a:lnTo>
                  <a:pt x="246304" y="43794"/>
                </a:lnTo>
                <a:lnTo>
                  <a:pt x="240307" y="36147"/>
                </a:lnTo>
                <a:lnTo>
                  <a:pt x="230722" y="31458"/>
                </a:lnTo>
                <a:lnTo>
                  <a:pt x="217883" y="29864"/>
                </a:lnTo>
                <a:lnTo>
                  <a:pt x="268828" y="29864"/>
                </a:lnTo>
                <a:lnTo>
                  <a:pt x="271486" y="35095"/>
                </a:lnTo>
                <a:lnTo>
                  <a:pt x="273855" y="43537"/>
                </a:lnTo>
                <a:lnTo>
                  <a:pt x="274667" y="52788"/>
                </a:lnTo>
                <a:lnTo>
                  <a:pt x="274667" y="53208"/>
                </a:lnTo>
                <a:lnTo>
                  <a:pt x="272078" y="69550"/>
                </a:lnTo>
                <a:lnTo>
                  <a:pt x="266574" y="79287"/>
                </a:lnTo>
                <a:close/>
              </a:path>
              <a:path w="2112645" h="187960">
                <a:moveTo>
                  <a:pt x="279294" y="153527"/>
                </a:moveTo>
                <a:lnTo>
                  <a:pt x="248799" y="153527"/>
                </a:lnTo>
                <a:lnTo>
                  <a:pt x="212625" y="102211"/>
                </a:lnTo>
                <a:lnTo>
                  <a:pt x="242695" y="102211"/>
                </a:lnTo>
                <a:lnTo>
                  <a:pt x="279294" y="153527"/>
                </a:lnTo>
                <a:close/>
              </a:path>
              <a:path w="2112645" h="187960">
                <a:moveTo>
                  <a:pt x="343229" y="155841"/>
                </a:moveTo>
                <a:lnTo>
                  <a:pt x="326492" y="152808"/>
                </a:lnTo>
                <a:lnTo>
                  <a:pt x="314074" y="144195"/>
                </a:lnTo>
                <a:lnTo>
                  <a:pt x="306349" y="130731"/>
                </a:lnTo>
                <a:lnTo>
                  <a:pt x="303690" y="113147"/>
                </a:lnTo>
                <a:lnTo>
                  <a:pt x="303690" y="42483"/>
                </a:lnTo>
                <a:lnTo>
                  <a:pt x="329138" y="42483"/>
                </a:lnTo>
                <a:lnTo>
                  <a:pt x="329138" y="105576"/>
                </a:lnTo>
                <a:lnTo>
                  <a:pt x="330722" y="117091"/>
                </a:lnTo>
                <a:lnTo>
                  <a:pt x="335342" y="125608"/>
                </a:lnTo>
                <a:lnTo>
                  <a:pt x="342801" y="130892"/>
                </a:lnTo>
                <a:lnTo>
                  <a:pt x="352903" y="132706"/>
                </a:lnTo>
                <a:lnTo>
                  <a:pt x="403378" y="132706"/>
                </a:lnTo>
                <a:lnTo>
                  <a:pt x="403378" y="136282"/>
                </a:lnTo>
                <a:lnTo>
                  <a:pt x="377930" y="136282"/>
                </a:lnTo>
                <a:lnTo>
                  <a:pt x="371917" y="143774"/>
                </a:lnTo>
                <a:lnTo>
                  <a:pt x="364365" y="150005"/>
                </a:lnTo>
                <a:lnTo>
                  <a:pt x="354921" y="154263"/>
                </a:lnTo>
                <a:lnTo>
                  <a:pt x="343229" y="155841"/>
                </a:lnTo>
                <a:close/>
              </a:path>
              <a:path w="2112645" h="187960">
                <a:moveTo>
                  <a:pt x="403378" y="132706"/>
                </a:moveTo>
                <a:lnTo>
                  <a:pt x="352903" y="132706"/>
                </a:lnTo>
                <a:lnTo>
                  <a:pt x="363024" y="130827"/>
                </a:lnTo>
                <a:lnTo>
                  <a:pt x="370937" y="125398"/>
                </a:lnTo>
                <a:lnTo>
                  <a:pt x="376090" y="116736"/>
                </a:lnTo>
                <a:lnTo>
                  <a:pt x="377863" y="105576"/>
                </a:lnTo>
                <a:lnTo>
                  <a:pt x="377930" y="42483"/>
                </a:lnTo>
                <a:lnTo>
                  <a:pt x="403378" y="42483"/>
                </a:lnTo>
                <a:lnTo>
                  <a:pt x="403378" y="132706"/>
                </a:lnTo>
                <a:close/>
              </a:path>
              <a:path w="2112645" h="187960">
                <a:moveTo>
                  <a:pt x="403378" y="153527"/>
                </a:moveTo>
                <a:lnTo>
                  <a:pt x="377930" y="153527"/>
                </a:lnTo>
                <a:lnTo>
                  <a:pt x="377930" y="136282"/>
                </a:lnTo>
                <a:lnTo>
                  <a:pt x="403378" y="136282"/>
                </a:lnTo>
                <a:lnTo>
                  <a:pt x="403378" y="153527"/>
                </a:lnTo>
                <a:close/>
              </a:path>
              <a:path w="2112645" h="187960">
                <a:moveTo>
                  <a:pt x="544497" y="59728"/>
                </a:moveTo>
                <a:lnTo>
                  <a:pt x="519050" y="59728"/>
                </a:lnTo>
                <a:lnTo>
                  <a:pt x="519050" y="0"/>
                </a:lnTo>
                <a:lnTo>
                  <a:pt x="544497" y="0"/>
                </a:lnTo>
                <a:lnTo>
                  <a:pt x="544497" y="59728"/>
                </a:lnTo>
                <a:close/>
              </a:path>
              <a:path w="2112645" h="187960">
                <a:moveTo>
                  <a:pt x="481193" y="155841"/>
                </a:moveTo>
                <a:lnTo>
                  <a:pt x="462140" y="152012"/>
                </a:lnTo>
                <a:lnTo>
                  <a:pt x="445651" y="140830"/>
                </a:lnTo>
                <a:lnTo>
                  <a:pt x="434051" y="122746"/>
                </a:lnTo>
                <a:lnTo>
                  <a:pt x="429667" y="98215"/>
                </a:lnTo>
                <a:lnTo>
                  <a:pt x="429667" y="97795"/>
                </a:lnTo>
                <a:lnTo>
                  <a:pt x="433991" y="73264"/>
                </a:lnTo>
                <a:lnTo>
                  <a:pt x="445493" y="55180"/>
                </a:lnTo>
                <a:lnTo>
                  <a:pt x="461963" y="43997"/>
                </a:lnTo>
                <a:lnTo>
                  <a:pt x="481193" y="40169"/>
                </a:lnTo>
                <a:lnTo>
                  <a:pt x="493704" y="41776"/>
                </a:lnTo>
                <a:lnTo>
                  <a:pt x="503986" y="46084"/>
                </a:lnTo>
                <a:lnTo>
                  <a:pt x="512336" y="52324"/>
                </a:lnTo>
                <a:lnTo>
                  <a:pt x="519050" y="59728"/>
                </a:lnTo>
                <a:lnTo>
                  <a:pt x="544497" y="59728"/>
                </a:lnTo>
                <a:lnTo>
                  <a:pt x="544497" y="62252"/>
                </a:lnTo>
                <a:lnTo>
                  <a:pt x="487292" y="62252"/>
                </a:lnTo>
                <a:lnTo>
                  <a:pt x="474933" y="64700"/>
                </a:lnTo>
                <a:lnTo>
                  <a:pt x="464763" y="71742"/>
                </a:lnTo>
                <a:lnTo>
                  <a:pt x="457865" y="82925"/>
                </a:lnTo>
                <a:lnTo>
                  <a:pt x="455325" y="97795"/>
                </a:lnTo>
                <a:lnTo>
                  <a:pt x="455325" y="98215"/>
                </a:lnTo>
                <a:lnTo>
                  <a:pt x="457895" y="112819"/>
                </a:lnTo>
                <a:lnTo>
                  <a:pt x="464842" y="124031"/>
                </a:lnTo>
                <a:lnTo>
                  <a:pt x="475022" y="131221"/>
                </a:lnTo>
                <a:lnTo>
                  <a:pt x="487292" y="133758"/>
                </a:lnTo>
                <a:lnTo>
                  <a:pt x="544497" y="133758"/>
                </a:lnTo>
                <a:lnTo>
                  <a:pt x="544497" y="135020"/>
                </a:lnTo>
                <a:lnTo>
                  <a:pt x="519050" y="135020"/>
                </a:lnTo>
                <a:lnTo>
                  <a:pt x="512218" y="143153"/>
                </a:lnTo>
                <a:lnTo>
                  <a:pt x="503828" y="149768"/>
                </a:lnTo>
                <a:lnTo>
                  <a:pt x="493585" y="154214"/>
                </a:lnTo>
                <a:lnTo>
                  <a:pt x="481193" y="155841"/>
                </a:lnTo>
                <a:close/>
              </a:path>
              <a:path w="2112645" h="187960">
                <a:moveTo>
                  <a:pt x="544497" y="133758"/>
                </a:moveTo>
                <a:lnTo>
                  <a:pt x="487292" y="133758"/>
                </a:lnTo>
                <a:lnTo>
                  <a:pt x="499507" y="131191"/>
                </a:lnTo>
                <a:lnTo>
                  <a:pt x="509770" y="123952"/>
                </a:lnTo>
                <a:lnTo>
                  <a:pt x="516838" y="112730"/>
                </a:lnTo>
                <a:lnTo>
                  <a:pt x="519470" y="98215"/>
                </a:lnTo>
                <a:lnTo>
                  <a:pt x="519470" y="97795"/>
                </a:lnTo>
                <a:lnTo>
                  <a:pt x="516838" y="83191"/>
                </a:lnTo>
                <a:lnTo>
                  <a:pt x="509770" y="71979"/>
                </a:lnTo>
                <a:lnTo>
                  <a:pt x="499507" y="64789"/>
                </a:lnTo>
                <a:lnTo>
                  <a:pt x="487292" y="62252"/>
                </a:lnTo>
                <a:lnTo>
                  <a:pt x="544497" y="62252"/>
                </a:lnTo>
                <a:lnTo>
                  <a:pt x="544497" y="133758"/>
                </a:lnTo>
                <a:close/>
              </a:path>
              <a:path w="2112645" h="187960">
                <a:moveTo>
                  <a:pt x="544497" y="153527"/>
                </a:moveTo>
                <a:lnTo>
                  <a:pt x="519050" y="153527"/>
                </a:lnTo>
                <a:lnTo>
                  <a:pt x="519050" y="135020"/>
                </a:lnTo>
                <a:lnTo>
                  <a:pt x="544497" y="135020"/>
                </a:lnTo>
                <a:lnTo>
                  <a:pt x="544497" y="153527"/>
                </a:lnTo>
                <a:close/>
              </a:path>
              <a:path w="2112645" h="187960">
                <a:moveTo>
                  <a:pt x="604016" y="25447"/>
                </a:moveTo>
                <a:lnTo>
                  <a:pt x="576675" y="25447"/>
                </a:lnTo>
                <a:lnTo>
                  <a:pt x="576675" y="1261"/>
                </a:lnTo>
                <a:lnTo>
                  <a:pt x="604016" y="1261"/>
                </a:lnTo>
                <a:lnTo>
                  <a:pt x="604016" y="25447"/>
                </a:lnTo>
                <a:close/>
              </a:path>
              <a:path w="2112645" h="187960">
                <a:moveTo>
                  <a:pt x="603174" y="153527"/>
                </a:moveTo>
                <a:lnTo>
                  <a:pt x="577727" y="153527"/>
                </a:lnTo>
                <a:lnTo>
                  <a:pt x="577727" y="42483"/>
                </a:lnTo>
                <a:lnTo>
                  <a:pt x="603174" y="42483"/>
                </a:lnTo>
                <a:lnTo>
                  <a:pt x="603174" y="153527"/>
                </a:lnTo>
                <a:close/>
              </a:path>
              <a:path w="2112645" h="187960">
                <a:moveTo>
                  <a:pt x="727186" y="59307"/>
                </a:moveTo>
                <a:lnTo>
                  <a:pt x="660590" y="59307"/>
                </a:lnTo>
                <a:lnTo>
                  <a:pt x="666501" y="52147"/>
                </a:lnTo>
                <a:lnTo>
                  <a:pt x="673813" y="46032"/>
                </a:lnTo>
                <a:lnTo>
                  <a:pt x="682978" y="41769"/>
                </a:lnTo>
                <a:lnTo>
                  <a:pt x="694450" y="40169"/>
                </a:lnTo>
                <a:lnTo>
                  <a:pt x="705524" y="41569"/>
                </a:lnTo>
                <a:lnTo>
                  <a:pt x="714745" y="45532"/>
                </a:lnTo>
                <a:lnTo>
                  <a:pt x="722073" y="51703"/>
                </a:lnTo>
                <a:lnTo>
                  <a:pt x="727186" y="59307"/>
                </a:lnTo>
                <a:close/>
              </a:path>
              <a:path w="2112645" h="187960">
                <a:moveTo>
                  <a:pt x="798546" y="59728"/>
                </a:moveTo>
                <a:lnTo>
                  <a:pt x="727469" y="59728"/>
                </a:lnTo>
                <a:lnTo>
                  <a:pt x="734800" y="51703"/>
                </a:lnTo>
                <a:lnTo>
                  <a:pt x="743374" y="45532"/>
                </a:lnTo>
                <a:lnTo>
                  <a:pt x="753406" y="41569"/>
                </a:lnTo>
                <a:lnTo>
                  <a:pt x="765115" y="40169"/>
                </a:lnTo>
                <a:lnTo>
                  <a:pt x="781397" y="42992"/>
                </a:lnTo>
                <a:lnTo>
                  <a:pt x="793638" y="51237"/>
                </a:lnTo>
                <a:lnTo>
                  <a:pt x="798546" y="59728"/>
                </a:lnTo>
                <a:close/>
              </a:path>
              <a:path w="2112645" h="187960">
                <a:moveTo>
                  <a:pt x="660590" y="153527"/>
                </a:moveTo>
                <a:lnTo>
                  <a:pt x="635142" y="153527"/>
                </a:lnTo>
                <a:lnTo>
                  <a:pt x="635142" y="42483"/>
                </a:lnTo>
                <a:lnTo>
                  <a:pt x="660590" y="42483"/>
                </a:lnTo>
                <a:lnTo>
                  <a:pt x="660590" y="59307"/>
                </a:lnTo>
                <a:lnTo>
                  <a:pt x="727186" y="59307"/>
                </a:lnTo>
                <a:lnTo>
                  <a:pt x="727469" y="59728"/>
                </a:lnTo>
                <a:lnTo>
                  <a:pt x="798546" y="59728"/>
                </a:lnTo>
                <a:lnTo>
                  <a:pt x="800613" y="63303"/>
                </a:lnTo>
                <a:lnTo>
                  <a:pt x="684355" y="63303"/>
                </a:lnTo>
                <a:lnTo>
                  <a:pt x="674697" y="65216"/>
                </a:lnTo>
                <a:lnTo>
                  <a:pt x="667188" y="70717"/>
                </a:lnTo>
                <a:lnTo>
                  <a:pt x="662321" y="79451"/>
                </a:lnTo>
                <a:lnTo>
                  <a:pt x="660715" y="90223"/>
                </a:lnTo>
                <a:lnTo>
                  <a:pt x="660590" y="153527"/>
                </a:lnTo>
                <a:close/>
              </a:path>
              <a:path w="2112645" h="187960">
                <a:moveTo>
                  <a:pt x="732306" y="153527"/>
                </a:moveTo>
                <a:lnTo>
                  <a:pt x="706858" y="153527"/>
                </a:lnTo>
                <a:lnTo>
                  <a:pt x="706858" y="90223"/>
                </a:lnTo>
                <a:lnTo>
                  <a:pt x="705324" y="78742"/>
                </a:lnTo>
                <a:lnTo>
                  <a:pt x="700932" y="70375"/>
                </a:lnTo>
                <a:lnTo>
                  <a:pt x="700819" y="70244"/>
                </a:lnTo>
                <a:lnTo>
                  <a:pt x="693816" y="65084"/>
                </a:lnTo>
                <a:lnTo>
                  <a:pt x="684355" y="63303"/>
                </a:lnTo>
                <a:lnTo>
                  <a:pt x="756071" y="63303"/>
                </a:lnTo>
                <a:lnTo>
                  <a:pt x="746502" y="65094"/>
                </a:lnTo>
                <a:lnTo>
                  <a:pt x="738983" y="70375"/>
                </a:lnTo>
                <a:lnTo>
                  <a:pt x="734067" y="79008"/>
                </a:lnTo>
                <a:lnTo>
                  <a:pt x="732400" y="90223"/>
                </a:lnTo>
                <a:lnTo>
                  <a:pt x="732306" y="153527"/>
                </a:lnTo>
                <a:close/>
              </a:path>
              <a:path w="2112645" h="187960">
                <a:moveTo>
                  <a:pt x="804022" y="153527"/>
                </a:moveTo>
                <a:lnTo>
                  <a:pt x="778575" y="153527"/>
                </a:lnTo>
                <a:lnTo>
                  <a:pt x="778547" y="90223"/>
                </a:lnTo>
                <a:lnTo>
                  <a:pt x="777069" y="78742"/>
                </a:lnTo>
                <a:lnTo>
                  <a:pt x="772686" y="70244"/>
                </a:lnTo>
                <a:lnTo>
                  <a:pt x="765621" y="65058"/>
                </a:lnTo>
                <a:lnTo>
                  <a:pt x="756071" y="63303"/>
                </a:lnTo>
                <a:lnTo>
                  <a:pt x="800613" y="63303"/>
                </a:lnTo>
                <a:lnTo>
                  <a:pt x="801344" y="64569"/>
                </a:lnTo>
                <a:lnTo>
                  <a:pt x="804022" y="82652"/>
                </a:lnTo>
                <a:lnTo>
                  <a:pt x="804022" y="153527"/>
                </a:lnTo>
                <a:close/>
              </a:path>
              <a:path w="2112645" h="187960">
                <a:moveTo>
                  <a:pt x="885834" y="156051"/>
                </a:moveTo>
                <a:lnTo>
                  <a:pt x="863353" y="151868"/>
                </a:lnTo>
                <a:lnTo>
                  <a:pt x="845270" y="140094"/>
                </a:lnTo>
                <a:lnTo>
                  <a:pt x="833220" y="121892"/>
                </a:lnTo>
                <a:lnTo>
                  <a:pt x="828839" y="98426"/>
                </a:lnTo>
                <a:lnTo>
                  <a:pt x="828839" y="98005"/>
                </a:lnTo>
                <a:lnTo>
                  <a:pt x="832851" y="75571"/>
                </a:lnTo>
                <a:lnTo>
                  <a:pt x="844060" y="57178"/>
                </a:lnTo>
                <a:lnTo>
                  <a:pt x="861224" y="44740"/>
                </a:lnTo>
                <a:lnTo>
                  <a:pt x="883100" y="40169"/>
                </a:lnTo>
                <a:lnTo>
                  <a:pt x="906319" y="45006"/>
                </a:lnTo>
                <a:lnTo>
                  <a:pt x="922954" y="58046"/>
                </a:lnTo>
                <a:lnTo>
                  <a:pt x="924502" y="60990"/>
                </a:lnTo>
                <a:lnTo>
                  <a:pt x="882889" y="60990"/>
                </a:lnTo>
                <a:lnTo>
                  <a:pt x="872147" y="63133"/>
                </a:lnTo>
                <a:lnTo>
                  <a:pt x="863514" y="69140"/>
                </a:lnTo>
                <a:lnTo>
                  <a:pt x="857366" y="78380"/>
                </a:lnTo>
                <a:lnTo>
                  <a:pt x="854077" y="90223"/>
                </a:lnTo>
                <a:lnTo>
                  <a:pt x="934890" y="90223"/>
                </a:lnTo>
                <a:lnTo>
                  <a:pt x="936309" y="99898"/>
                </a:lnTo>
                <a:lnTo>
                  <a:pt x="936309" y="102211"/>
                </a:lnTo>
                <a:lnTo>
                  <a:pt x="935888" y="107048"/>
                </a:lnTo>
                <a:lnTo>
                  <a:pt x="854287" y="107048"/>
                </a:lnTo>
                <a:lnTo>
                  <a:pt x="858128" y="119082"/>
                </a:lnTo>
                <a:lnTo>
                  <a:pt x="865144" y="127922"/>
                </a:lnTo>
                <a:lnTo>
                  <a:pt x="874723" y="133370"/>
                </a:lnTo>
                <a:lnTo>
                  <a:pt x="886254" y="135230"/>
                </a:lnTo>
                <a:lnTo>
                  <a:pt x="931261" y="135230"/>
                </a:lnTo>
                <a:lnTo>
                  <a:pt x="922596" y="143807"/>
                </a:lnTo>
                <a:lnTo>
                  <a:pt x="912254" y="150373"/>
                </a:lnTo>
                <a:lnTo>
                  <a:pt x="900059" y="154572"/>
                </a:lnTo>
                <a:lnTo>
                  <a:pt x="885834" y="156051"/>
                </a:lnTo>
                <a:close/>
              </a:path>
              <a:path w="2112645" h="187960">
                <a:moveTo>
                  <a:pt x="934890" y="90223"/>
                </a:moveTo>
                <a:lnTo>
                  <a:pt x="911071" y="90223"/>
                </a:lnTo>
                <a:lnTo>
                  <a:pt x="908324" y="78735"/>
                </a:lnTo>
                <a:lnTo>
                  <a:pt x="902659" y="69455"/>
                </a:lnTo>
                <a:lnTo>
                  <a:pt x="894154" y="63251"/>
                </a:lnTo>
                <a:lnTo>
                  <a:pt x="882889" y="60990"/>
                </a:lnTo>
                <a:lnTo>
                  <a:pt x="924502" y="60990"/>
                </a:lnTo>
                <a:lnTo>
                  <a:pt x="932963" y="77079"/>
                </a:lnTo>
                <a:lnTo>
                  <a:pt x="934890" y="90223"/>
                </a:lnTo>
                <a:close/>
              </a:path>
              <a:path w="2112645" h="187960">
                <a:moveTo>
                  <a:pt x="931261" y="135230"/>
                </a:moveTo>
                <a:lnTo>
                  <a:pt x="886254" y="135230"/>
                </a:lnTo>
                <a:lnTo>
                  <a:pt x="894946" y="134372"/>
                </a:lnTo>
                <a:lnTo>
                  <a:pt x="902632" y="131839"/>
                </a:lnTo>
                <a:lnTo>
                  <a:pt x="909648" y="127688"/>
                </a:lnTo>
                <a:lnTo>
                  <a:pt x="916329" y="121980"/>
                </a:lnTo>
                <a:lnTo>
                  <a:pt x="931261" y="135230"/>
                </a:lnTo>
                <a:close/>
              </a:path>
              <a:path w="2112645" h="187960">
                <a:moveTo>
                  <a:pt x="1054970" y="59728"/>
                </a:moveTo>
                <a:lnTo>
                  <a:pt x="986573" y="59728"/>
                </a:lnTo>
                <a:lnTo>
                  <a:pt x="992587" y="52236"/>
                </a:lnTo>
                <a:lnTo>
                  <a:pt x="1000138" y="46005"/>
                </a:lnTo>
                <a:lnTo>
                  <a:pt x="1009583" y="41746"/>
                </a:lnTo>
                <a:lnTo>
                  <a:pt x="1021275" y="40169"/>
                </a:lnTo>
                <a:lnTo>
                  <a:pt x="1038011" y="43202"/>
                </a:lnTo>
                <a:lnTo>
                  <a:pt x="1050429" y="51815"/>
                </a:lnTo>
                <a:lnTo>
                  <a:pt x="1054970" y="59728"/>
                </a:lnTo>
                <a:close/>
              </a:path>
              <a:path w="2112645" h="187960">
                <a:moveTo>
                  <a:pt x="986573" y="153527"/>
                </a:moveTo>
                <a:lnTo>
                  <a:pt x="961125" y="153527"/>
                </a:lnTo>
                <a:lnTo>
                  <a:pt x="961125" y="42483"/>
                </a:lnTo>
                <a:lnTo>
                  <a:pt x="986573" y="42483"/>
                </a:lnTo>
                <a:lnTo>
                  <a:pt x="986573" y="59728"/>
                </a:lnTo>
                <a:lnTo>
                  <a:pt x="1054970" y="59728"/>
                </a:lnTo>
                <a:lnTo>
                  <a:pt x="1057021" y="63303"/>
                </a:lnTo>
                <a:lnTo>
                  <a:pt x="1011600" y="63303"/>
                </a:lnTo>
                <a:lnTo>
                  <a:pt x="1001479" y="65183"/>
                </a:lnTo>
                <a:lnTo>
                  <a:pt x="993566" y="70612"/>
                </a:lnTo>
                <a:lnTo>
                  <a:pt x="988413" y="79274"/>
                </a:lnTo>
                <a:lnTo>
                  <a:pt x="986640" y="90434"/>
                </a:lnTo>
                <a:lnTo>
                  <a:pt x="986573" y="153527"/>
                </a:lnTo>
                <a:close/>
              </a:path>
              <a:path w="2112645" h="187960">
                <a:moveTo>
                  <a:pt x="1060813" y="153527"/>
                </a:moveTo>
                <a:lnTo>
                  <a:pt x="1035365" y="153527"/>
                </a:lnTo>
                <a:lnTo>
                  <a:pt x="1035365" y="90434"/>
                </a:lnTo>
                <a:lnTo>
                  <a:pt x="1033782" y="78919"/>
                </a:lnTo>
                <a:lnTo>
                  <a:pt x="1029161" y="70401"/>
                </a:lnTo>
                <a:lnTo>
                  <a:pt x="1021702" y="65117"/>
                </a:lnTo>
                <a:lnTo>
                  <a:pt x="1011600" y="63303"/>
                </a:lnTo>
                <a:lnTo>
                  <a:pt x="1057021" y="63303"/>
                </a:lnTo>
                <a:lnTo>
                  <a:pt x="1058155" y="65278"/>
                </a:lnTo>
                <a:lnTo>
                  <a:pt x="1060813" y="82862"/>
                </a:lnTo>
                <a:lnTo>
                  <a:pt x="1060813" y="153527"/>
                </a:lnTo>
                <a:close/>
              </a:path>
              <a:path w="2112645" h="187960">
                <a:moveTo>
                  <a:pt x="1122224" y="42483"/>
                </a:moveTo>
                <a:lnTo>
                  <a:pt x="1096777" y="42483"/>
                </a:lnTo>
                <a:lnTo>
                  <a:pt x="1096777" y="11987"/>
                </a:lnTo>
                <a:lnTo>
                  <a:pt x="1122224" y="11987"/>
                </a:lnTo>
                <a:lnTo>
                  <a:pt x="1122224" y="42483"/>
                </a:lnTo>
                <a:close/>
              </a:path>
              <a:path w="2112645" h="187960">
                <a:moveTo>
                  <a:pt x="1152089" y="64355"/>
                </a:moveTo>
                <a:lnTo>
                  <a:pt x="1082686" y="64355"/>
                </a:lnTo>
                <a:lnTo>
                  <a:pt x="1082686" y="42483"/>
                </a:lnTo>
                <a:lnTo>
                  <a:pt x="1152089" y="42483"/>
                </a:lnTo>
                <a:lnTo>
                  <a:pt x="1152089" y="64355"/>
                </a:lnTo>
                <a:close/>
              </a:path>
              <a:path w="2112645" h="187960">
                <a:moveTo>
                  <a:pt x="1138208" y="155420"/>
                </a:moveTo>
                <a:lnTo>
                  <a:pt x="1128744" y="155420"/>
                </a:lnTo>
                <a:lnTo>
                  <a:pt x="1115853" y="153757"/>
                </a:lnTo>
                <a:lnTo>
                  <a:pt x="1105741" y="148269"/>
                </a:lnTo>
                <a:lnTo>
                  <a:pt x="1099139" y="138207"/>
                </a:lnTo>
                <a:lnTo>
                  <a:pt x="1096777" y="122822"/>
                </a:lnTo>
                <a:lnTo>
                  <a:pt x="1096777" y="64355"/>
                </a:lnTo>
                <a:lnTo>
                  <a:pt x="1122224" y="64355"/>
                </a:lnTo>
                <a:lnTo>
                  <a:pt x="1122224" y="128710"/>
                </a:lnTo>
                <a:lnTo>
                  <a:pt x="1127272" y="132706"/>
                </a:lnTo>
                <a:lnTo>
                  <a:pt x="1151668" y="132706"/>
                </a:lnTo>
                <a:lnTo>
                  <a:pt x="1151668" y="149742"/>
                </a:lnTo>
                <a:lnTo>
                  <a:pt x="1145359" y="153317"/>
                </a:lnTo>
                <a:lnTo>
                  <a:pt x="1138208" y="155420"/>
                </a:lnTo>
                <a:close/>
              </a:path>
              <a:path w="2112645" h="187960">
                <a:moveTo>
                  <a:pt x="1151668" y="132706"/>
                </a:moveTo>
                <a:lnTo>
                  <a:pt x="1141573" y="132706"/>
                </a:lnTo>
                <a:lnTo>
                  <a:pt x="1146621" y="131445"/>
                </a:lnTo>
                <a:lnTo>
                  <a:pt x="1151668" y="128921"/>
                </a:lnTo>
                <a:lnTo>
                  <a:pt x="1151668" y="132706"/>
                </a:lnTo>
                <a:close/>
              </a:path>
              <a:path w="2112645" h="187960">
                <a:moveTo>
                  <a:pt x="1188893" y="70454"/>
                </a:moveTo>
                <a:lnTo>
                  <a:pt x="1224226" y="40800"/>
                </a:lnTo>
                <a:lnTo>
                  <a:pt x="1245691" y="43958"/>
                </a:lnTo>
                <a:lnTo>
                  <a:pt x="1260925" y="53130"/>
                </a:lnTo>
                <a:lnTo>
                  <a:pt x="1267327" y="63514"/>
                </a:lnTo>
                <a:lnTo>
                  <a:pt x="1220650" y="63514"/>
                </a:lnTo>
                <a:lnTo>
                  <a:pt x="1211873" y="64007"/>
                </a:lnTo>
                <a:lnTo>
                  <a:pt x="1203904" y="65407"/>
                </a:lnTo>
                <a:lnTo>
                  <a:pt x="1196369" y="67595"/>
                </a:lnTo>
                <a:lnTo>
                  <a:pt x="1188893" y="70454"/>
                </a:lnTo>
                <a:close/>
              </a:path>
              <a:path w="2112645" h="187960">
                <a:moveTo>
                  <a:pt x="1273018" y="89382"/>
                </a:moveTo>
                <a:lnTo>
                  <a:pt x="1247991" y="89382"/>
                </a:lnTo>
                <a:lnTo>
                  <a:pt x="1247938" y="86980"/>
                </a:lnTo>
                <a:lnTo>
                  <a:pt x="1246203" y="77089"/>
                </a:lnTo>
                <a:lnTo>
                  <a:pt x="1240945" y="69639"/>
                </a:lnTo>
                <a:lnTo>
                  <a:pt x="1232375" y="65068"/>
                </a:lnTo>
                <a:lnTo>
                  <a:pt x="1220650" y="63514"/>
                </a:lnTo>
                <a:lnTo>
                  <a:pt x="1267327" y="63514"/>
                </a:lnTo>
                <a:lnTo>
                  <a:pt x="1270008" y="67861"/>
                </a:lnTo>
                <a:lnTo>
                  <a:pt x="1272909" y="86980"/>
                </a:lnTo>
                <a:lnTo>
                  <a:pt x="1273018" y="89382"/>
                </a:lnTo>
                <a:close/>
              </a:path>
              <a:path w="2112645" h="187960">
                <a:moveTo>
                  <a:pt x="1211817" y="155841"/>
                </a:moveTo>
                <a:lnTo>
                  <a:pt x="1196767" y="153619"/>
                </a:lnTo>
                <a:lnTo>
                  <a:pt x="1184161" y="147060"/>
                </a:lnTo>
                <a:lnTo>
                  <a:pt x="1175499" y="136321"/>
                </a:lnTo>
                <a:lnTo>
                  <a:pt x="1172279" y="121560"/>
                </a:lnTo>
                <a:lnTo>
                  <a:pt x="1172279" y="121139"/>
                </a:lnTo>
                <a:lnTo>
                  <a:pt x="1175673" y="105073"/>
                </a:lnTo>
                <a:lnTo>
                  <a:pt x="1185081" y="93720"/>
                </a:lnTo>
                <a:lnTo>
                  <a:pt x="1199340" y="86980"/>
                </a:lnTo>
                <a:lnTo>
                  <a:pt x="1217285" y="84755"/>
                </a:lnTo>
                <a:lnTo>
                  <a:pt x="1226549" y="85094"/>
                </a:lnTo>
                <a:lnTo>
                  <a:pt x="1234452" y="86043"/>
                </a:lnTo>
                <a:lnTo>
                  <a:pt x="1241448" y="87506"/>
                </a:lnTo>
                <a:lnTo>
                  <a:pt x="1247991" y="89382"/>
                </a:lnTo>
                <a:lnTo>
                  <a:pt x="1273018" y="89382"/>
                </a:lnTo>
                <a:lnTo>
                  <a:pt x="1273018" y="102632"/>
                </a:lnTo>
                <a:lnTo>
                  <a:pt x="1222964" y="102632"/>
                </a:lnTo>
                <a:lnTo>
                  <a:pt x="1212244" y="103818"/>
                </a:lnTo>
                <a:lnTo>
                  <a:pt x="1204246" y="107232"/>
                </a:lnTo>
                <a:lnTo>
                  <a:pt x="1199245" y="112658"/>
                </a:lnTo>
                <a:lnTo>
                  <a:pt x="1197516" y="119877"/>
                </a:lnTo>
                <a:lnTo>
                  <a:pt x="1197516" y="120298"/>
                </a:lnTo>
                <a:lnTo>
                  <a:pt x="1199182" y="127297"/>
                </a:lnTo>
                <a:lnTo>
                  <a:pt x="1203747" y="132443"/>
                </a:lnTo>
                <a:lnTo>
                  <a:pt x="1210559" y="135618"/>
                </a:lnTo>
                <a:lnTo>
                  <a:pt x="1218968" y="136702"/>
                </a:lnTo>
                <a:lnTo>
                  <a:pt x="1273018" y="136702"/>
                </a:lnTo>
                <a:lnTo>
                  <a:pt x="1273018" y="139857"/>
                </a:lnTo>
                <a:lnTo>
                  <a:pt x="1247781" y="139857"/>
                </a:lnTo>
                <a:lnTo>
                  <a:pt x="1241333" y="146170"/>
                </a:lnTo>
                <a:lnTo>
                  <a:pt x="1233269" y="151240"/>
                </a:lnTo>
                <a:lnTo>
                  <a:pt x="1223470" y="154615"/>
                </a:lnTo>
                <a:lnTo>
                  <a:pt x="1211817" y="155841"/>
                </a:lnTo>
                <a:close/>
              </a:path>
              <a:path w="2112645" h="187960">
                <a:moveTo>
                  <a:pt x="1273018" y="136702"/>
                </a:moveTo>
                <a:lnTo>
                  <a:pt x="1218968" y="136702"/>
                </a:lnTo>
                <a:lnTo>
                  <a:pt x="1230666" y="135007"/>
                </a:lnTo>
                <a:lnTo>
                  <a:pt x="1239999" y="130235"/>
                </a:lnTo>
                <a:lnTo>
                  <a:pt x="1246177" y="122861"/>
                </a:lnTo>
                <a:lnTo>
                  <a:pt x="1248412" y="113358"/>
                </a:lnTo>
                <a:lnTo>
                  <a:pt x="1248412" y="107048"/>
                </a:lnTo>
                <a:lnTo>
                  <a:pt x="1243075" y="105294"/>
                </a:lnTo>
                <a:lnTo>
                  <a:pt x="1236950" y="103894"/>
                </a:lnTo>
                <a:lnTo>
                  <a:pt x="1230193" y="102967"/>
                </a:lnTo>
                <a:lnTo>
                  <a:pt x="1222964" y="102632"/>
                </a:lnTo>
                <a:lnTo>
                  <a:pt x="1273018" y="102632"/>
                </a:lnTo>
                <a:lnTo>
                  <a:pt x="1273018" y="136702"/>
                </a:lnTo>
                <a:close/>
              </a:path>
              <a:path w="2112645" h="187960">
                <a:moveTo>
                  <a:pt x="1273018" y="153527"/>
                </a:moveTo>
                <a:lnTo>
                  <a:pt x="1247781" y="153527"/>
                </a:lnTo>
                <a:lnTo>
                  <a:pt x="1247781" y="139857"/>
                </a:lnTo>
                <a:lnTo>
                  <a:pt x="1273018" y="139857"/>
                </a:lnTo>
                <a:lnTo>
                  <a:pt x="1273018" y="153527"/>
                </a:lnTo>
                <a:close/>
              </a:path>
              <a:path w="2112645" h="187960">
                <a:moveTo>
                  <a:pt x="1363953" y="67510"/>
                </a:moveTo>
                <a:lnTo>
                  <a:pt x="1327279" y="67510"/>
                </a:lnTo>
                <a:lnTo>
                  <a:pt x="1333601" y="56143"/>
                </a:lnTo>
                <a:lnTo>
                  <a:pt x="1342211" y="47399"/>
                </a:lnTo>
                <a:lnTo>
                  <a:pt x="1353186" y="41927"/>
                </a:lnTo>
                <a:lnTo>
                  <a:pt x="1366607" y="40379"/>
                </a:lnTo>
                <a:lnTo>
                  <a:pt x="1366607" y="67299"/>
                </a:lnTo>
                <a:lnTo>
                  <a:pt x="1365135" y="67299"/>
                </a:lnTo>
                <a:lnTo>
                  <a:pt x="1363953" y="67510"/>
                </a:lnTo>
                <a:close/>
              </a:path>
              <a:path w="2112645" h="187960">
                <a:moveTo>
                  <a:pt x="1327279" y="153527"/>
                </a:moveTo>
                <a:lnTo>
                  <a:pt x="1301831" y="153527"/>
                </a:lnTo>
                <a:lnTo>
                  <a:pt x="1301831" y="42483"/>
                </a:lnTo>
                <a:lnTo>
                  <a:pt x="1327279" y="42483"/>
                </a:lnTo>
                <a:lnTo>
                  <a:pt x="1327279" y="67510"/>
                </a:lnTo>
                <a:lnTo>
                  <a:pt x="1363953" y="67510"/>
                </a:lnTo>
                <a:lnTo>
                  <a:pt x="1349815" y="70027"/>
                </a:lnTo>
                <a:lnTo>
                  <a:pt x="1337847" y="78236"/>
                </a:lnTo>
                <a:lnTo>
                  <a:pt x="1330059" y="91965"/>
                </a:lnTo>
                <a:lnTo>
                  <a:pt x="1327279" y="111255"/>
                </a:lnTo>
                <a:lnTo>
                  <a:pt x="1327279" y="153527"/>
                </a:lnTo>
                <a:close/>
              </a:path>
              <a:path w="2112645" h="187960">
                <a:moveTo>
                  <a:pt x="1444829" y="166356"/>
                </a:moveTo>
                <a:lnTo>
                  <a:pt x="1417292" y="166356"/>
                </a:lnTo>
                <a:lnTo>
                  <a:pt x="1421709" y="163202"/>
                </a:lnTo>
                <a:lnTo>
                  <a:pt x="1425915" y="153527"/>
                </a:lnTo>
                <a:lnTo>
                  <a:pt x="1379646" y="42483"/>
                </a:lnTo>
                <a:lnTo>
                  <a:pt x="1406776" y="42483"/>
                </a:lnTo>
                <a:lnTo>
                  <a:pt x="1438323" y="124925"/>
                </a:lnTo>
                <a:lnTo>
                  <a:pt x="1461752" y="124925"/>
                </a:lnTo>
                <a:lnTo>
                  <a:pt x="1449470" y="156682"/>
                </a:lnTo>
                <a:lnTo>
                  <a:pt x="1444829" y="166356"/>
                </a:lnTo>
                <a:close/>
              </a:path>
              <a:path w="2112645" h="187960">
                <a:moveTo>
                  <a:pt x="1461752" y="124925"/>
                </a:moveTo>
                <a:lnTo>
                  <a:pt x="1438323" y="124925"/>
                </a:lnTo>
                <a:lnTo>
                  <a:pt x="1467136" y="42483"/>
                </a:lnTo>
                <a:lnTo>
                  <a:pt x="1493635" y="42483"/>
                </a:lnTo>
                <a:lnTo>
                  <a:pt x="1461752" y="124925"/>
                </a:lnTo>
                <a:close/>
              </a:path>
              <a:path w="2112645" h="187960">
                <a:moveTo>
                  <a:pt x="1412876" y="187808"/>
                </a:moveTo>
                <a:lnTo>
                  <a:pt x="1405337" y="187348"/>
                </a:lnTo>
                <a:lnTo>
                  <a:pt x="1398627" y="186020"/>
                </a:lnTo>
                <a:lnTo>
                  <a:pt x="1392469" y="183904"/>
                </a:lnTo>
                <a:lnTo>
                  <a:pt x="1386587" y="181078"/>
                </a:lnTo>
                <a:lnTo>
                  <a:pt x="1395209" y="162150"/>
                </a:lnTo>
                <a:lnTo>
                  <a:pt x="1399836" y="164674"/>
                </a:lnTo>
                <a:lnTo>
                  <a:pt x="1404884" y="166356"/>
                </a:lnTo>
                <a:lnTo>
                  <a:pt x="1444829" y="166356"/>
                </a:lnTo>
                <a:lnTo>
                  <a:pt x="1442539" y="171128"/>
                </a:lnTo>
                <a:lnTo>
                  <a:pt x="1434564" y="180763"/>
                </a:lnTo>
                <a:lnTo>
                  <a:pt x="1424893" y="186139"/>
                </a:lnTo>
                <a:lnTo>
                  <a:pt x="1412876" y="187808"/>
                </a:lnTo>
                <a:close/>
              </a:path>
              <a:path w="2112645" h="187960">
                <a:moveTo>
                  <a:pt x="1601946" y="153527"/>
                </a:moveTo>
                <a:lnTo>
                  <a:pt x="1576078" y="153527"/>
                </a:lnTo>
                <a:lnTo>
                  <a:pt x="1576078" y="6309"/>
                </a:lnTo>
                <a:lnTo>
                  <a:pt x="1641695" y="6309"/>
                </a:lnTo>
                <a:lnTo>
                  <a:pt x="1654810" y="7308"/>
                </a:lnTo>
                <a:lnTo>
                  <a:pt x="1689367" y="27560"/>
                </a:lnTo>
                <a:lnTo>
                  <a:pt x="1690537" y="29864"/>
                </a:lnTo>
                <a:lnTo>
                  <a:pt x="1601946" y="29864"/>
                </a:lnTo>
                <a:lnTo>
                  <a:pt x="1601946" y="79287"/>
                </a:lnTo>
                <a:lnTo>
                  <a:pt x="1688283" y="79287"/>
                </a:lnTo>
                <a:lnTo>
                  <a:pt x="1686544" y="82363"/>
                </a:lnTo>
                <a:lnTo>
                  <a:pt x="1675437" y="91745"/>
                </a:lnTo>
                <a:lnTo>
                  <a:pt x="1661254" y="97795"/>
                </a:lnTo>
                <a:lnTo>
                  <a:pt x="1664404" y="102211"/>
                </a:lnTo>
                <a:lnTo>
                  <a:pt x="1601946" y="102211"/>
                </a:lnTo>
                <a:lnTo>
                  <a:pt x="1601946" y="153527"/>
                </a:lnTo>
                <a:close/>
              </a:path>
              <a:path w="2112645" h="187960">
                <a:moveTo>
                  <a:pt x="1688283" y="79287"/>
                </a:moveTo>
                <a:lnTo>
                  <a:pt x="1639802" y="79287"/>
                </a:lnTo>
                <a:lnTo>
                  <a:pt x="1652342" y="77542"/>
                </a:lnTo>
                <a:lnTo>
                  <a:pt x="1661885" y="72583"/>
                </a:lnTo>
                <a:lnTo>
                  <a:pt x="1667958" y="64825"/>
                </a:lnTo>
                <a:lnTo>
                  <a:pt x="1670087" y="54681"/>
                </a:lnTo>
                <a:lnTo>
                  <a:pt x="1670087" y="54260"/>
                </a:lnTo>
                <a:lnTo>
                  <a:pt x="1668014" y="43794"/>
                </a:lnTo>
                <a:lnTo>
                  <a:pt x="1662016" y="36147"/>
                </a:lnTo>
                <a:lnTo>
                  <a:pt x="1652431" y="31458"/>
                </a:lnTo>
                <a:lnTo>
                  <a:pt x="1639592" y="29864"/>
                </a:lnTo>
                <a:lnTo>
                  <a:pt x="1690537" y="29864"/>
                </a:lnTo>
                <a:lnTo>
                  <a:pt x="1693195" y="35095"/>
                </a:lnTo>
                <a:lnTo>
                  <a:pt x="1695564" y="43537"/>
                </a:lnTo>
                <a:lnTo>
                  <a:pt x="1696376" y="52788"/>
                </a:lnTo>
                <a:lnTo>
                  <a:pt x="1696376" y="53208"/>
                </a:lnTo>
                <a:lnTo>
                  <a:pt x="1693787" y="69550"/>
                </a:lnTo>
                <a:lnTo>
                  <a:pt x="1688283" y="79287"/>
                </a:lnTo>
                <a:close/>
              </a:path>
              <a:path w="2112645" h="187960">
                <a:moveTo>
                  <a:pt x="1701003" y="153527"/>
                </a:moveTo>
                <a:lnTo>
                  <a:pt x="1670508" y="153527"/>
                </a:lnTo>
                <a:lnTo>
                  <a:pt x="1634334" y="102211"/>
                </a:lnTo>
                <a:lnTo>
                  <a:pt x="1664404" y="102211"/>
                </a:lnTo>
                <a:lnTo>
                  <a:pt x="1701003" y="153527"/>
                </a:lnTo>
                <a:close/>
              </a:path>
              <a:path w="2112645" h="187960">
                <a:moveTo>
                  <a:pt x="1839809" y="153527"/>
                </a:moveTo>
                <a:lnTo>
                  <a:pt x="1729605" y="153527"/>
                </a:lnTo>
                <a:lnTo>
                  <a:pt x="1729605" y="6309"/>
                </a:lnTo>
                <a:lnTo>
                  <a:pt x="1838757" y="6309"/>
                </a:lnTo>
                <a:lnTo>
                  <a:pt x="1838757" y="29443"/>
                </a:lnTo>
                <a:lnTo>
                  <a:pt x="1755474" y="29443"/>
                </a:lnTo>
                <a:lnTo>
                  <a:pt x="1755474" y="67720"/>
                </a:lnTo>
                <a:lnTo>
                  <a:pt x="1829293" y="67720"/>
                </a:lnTo>
                <a:lnTo>
                  <a:pt x="1829293" y="90854"/>
                </a:lnTo>
                <a:lnTo>
                  <a:pt x="1755474" y="90854"/>
                </a:lnTo>
                <a:lnTo>
                  <a:pt x="1755474" y="130393"/>
                </a:lnTo>
                <a:lnTo>
                  <a:pt x="1839809" y="130393"/>
                </a:lnTo>
                <a:lnTo>
                  <a:pt x="1839809" y="153527"/>
                </a:lnTo>
                <a:close/>
              </a:path>
              <a:path w="2112645" h="187960">
                <a:moveTo>
                  <a:pt x="1896383" y="153527"/>
                </a:moveTo>
                <a:lnTo>
                  <a:pt x="1870514" y="153527"/>
                </a:lnTo>
                <a:lnTo>
                  <a:pt x="1870514" y="6309"/>
                </a:lnTo>
                <a:lnTo>
                  <a:pt x="1928561" y="6309"/>
                </a:lnTo>
                <a:lnTo>
                  <a:pt x="1951764" y="9828"/>
                </a:lnTo>
                <a:lnTo>
                  <a:pt x="1969387" y="19795"/>
                </a:lnTo>
                <a:lnTo>
                  <a:pt x="1976647" y="29864"/>
                </a:lnTo>
                <a:lnTo>
                  <a:pt x="1896383" y="29864"/>
                </a:lnTo>
                <a:lnTo>
                  <a:pt x="1896383" y="82862"/>
                </a:lnTo>
                <a:lnTo>
                  <a:pt x="1975726" y="82862"/>
                </a:lnTo>
                <a:lnTo>
                  <a:pt x="1967205" y="93457"/>
                </a:lnTo>
                <a:lnTo>
                  <a:pt x="1948481" y="102997"/>
                </a:lnTo>
                <a:lnTo>
                  <a:pt x="1925616" y="106207"/>
                </a:lnTo>
                <a:lnTo>
                  <a:pt x="1896383" y="106207"/>
                </a:lnTo>
                <a:lnTo>
                  <a:pt x="1896383" y="153527"/>
                </a:lnTo>
                <a:close/>
              </a:path>
              <a:path w="2112645" h="187960">
                <a:moveTo>
                  <a:pt x="1975726" y="82862"/>
                </a:moveTo>
                <a:lnTo>
                  <a:pt x="1926457" y="82862"/>
                </a:lnTo>
                <a:lnTo>
                  <a:pt x="1939671" y="80914"/>
                </a:lnTo>
                <a:lnTo>
                  <a:pt x="1949671" y="75475"/>
                </a:lnTo>
                <a:lnTo>
                  <a:pt x="1956003" y="67158"/>
                </a:lnTo>
                <a:lnTo>
                  <a:pt x="1958215" y="56573"/>
                </a:lnTo>
                <a:lnTo>
                  <a:pt x="1958090" y="55522"/>
                </a:lnTo>
                <a:lnTo>
                  <a:pt x="1955973" y="44770"/>
                </a:lnTo>
                <a:lnTo>
                  <a:pt x="1949592" y="36541"/>
                </a:lnTo>
                <a:lnTo>
                  <a:pt x="1939582" y="31546"/>
                </a:lnTo>
                <a:lnTo>
                  <a:pt x="1926457" y="29864"/>
                </a:lnTo>
                <a:lnTo>
                  <a:pt x="1976647" y="29864"/>
                </a:lnTo>
                <a:lnTo>
                  <a:pt x="1980583" y="35322"/>
                </a:lnTo>
                <a:lnTo>
                  <a:pt x="1984504" y="55522"/>
                </a:lnTo>
                <a:lnTo>
                  <a:pt x="1984459" y="56153"/>
                </a:lnTo>
                <a:lnTo>
                  <a:pt x="1979857" y="77726"/>
                </a:lnTo>
                <a:lnTo>
                  <a:pt x="1975726" y="82862"/>
                </a:lnTo>
                <a:close/>
              </a:path>
              <a:path w="2112645" h="187960">
                <a:moveTo>
                  <a:pt x="2112584" y="153527"/>
                </a:moveTo>
                <a:lnTo>
                  <a:pt x="2009320" y="153527"/>
                </a:lnTo>
                <a:lnTo>
                  <a:pt x="2009320" y="6309"/>
                </a:lnTo>
                <a:lnTo>
                  <a:pt x="2035189" y="6309"/>
                </a:lnTo>
                <a:lnTo>
                  <a:pt x="2035189" y="129972"/>
                </a:lnTo>
                <a:lnTo>
                  <a:pt x="2112584" y="129972"/>
                </a:lnTo>
                <a:lnTo>
                  <a:pt x="2112584" y="15352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57393" y="2864820"/>
            <a:ext cx="305908" cy="132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92278" y="2849233"/>
            <a:ext cx="156183" cy="91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55442" y="2859254"/>
            <a:ext cx="1745673" cy="165847"/>
          </a:xfrm>
          <a:custGeom>
            <a:avLst/>
            <a:gdLst/>
            <a:ahLst/>
            <a:cxnLst/>
            <a:rect l="l" t="t" r="r" b="b"/>
            <a:pathLst>
              <a:path w="1440179" h="187960">
                <a:moveTo>
                  <a:pt x="102554" y="60990"/>
                </a:moveTo>
                <a:lnTo>
                  <a:pt x="25447" y="60990"/>
                </a:lnTo>
                <a:lnTo>
                  <a:pt x="32276" y="52857"/>
                </a:lnTo>
                <a:lnTo>
                  <a:pt x="40642" y="46242"/>
                </a:lnTo>
                <a:lnTo>
                  <a:pt x="50823" y="41796"/>
                </a:lnTo>
                <a:lnTo>
                  <a:pt x="63093" y="40169"/>
                </a:lnTo>
                <a:lnTo>
                  <a:pt x="82268" y="43997"/>
                </a:lnTo>
                <a:lnTo>
                  <a:pt x="98820" y="55180"/>
                </a:lnTo>
                <a:lnTo>
                  <a:pt x="102554" y="60990"/>
                </a:lnTo>
                <a:close/>
              </a:path>
              <a:path w="1440179" h="187960">
                <a:moveTo>
                  <a:pt x="25447" y="187177"/>
                </a:moveTo>
                <a:lnTo>
                  <a:pt x="0" y="187177"/>
                </a:lnTo>
                <a:lnTo>
                  <a:pt x="0" y="42483"/>
                </a:lnTo>
                <a:lnTo>
                  <a:pt x="25447" y="42483"/>
                </a:lnTo>
                <a:lnTo>
                  <a:pt x="25447" y="60990"/>
                </a:lnTo>
                <a:lnTo>
                  <a:pt x="102554" y="60990"/>
                </a:lnTo>
                <a:lnTo>
                  <a:pt x="103365" y="62252"/>
                </a:lnTo>
                <a:lnTo>
                  <a:pt x="57204" y="62252"/>
                </a:lnTo>
                <a:lnTo>
                  <a:pt x="44868" y="64818"/>
                </a:lnTo>
                <a:lnTo>
                  <a:pt x="34543" y="72058"/>
                </a:lnTo>
                <a:lnTo>
                  <a:pt x="27452" y="83280"/>
                </a:lnTo>
                <a:lnTo>
                  <a:pt x="24816" y="97795"/>
                </a:lnTo>
                <a:lnTo>
                  <a:pt x="24816" y="98215"/>
                </a:lnTo>
                <a:lnTo>
                  <a:pt x="27452" y="112819"/>
                </a:lnTo>
                <a:lnTo>
                  <a:pt x="34543" y="124031"/>
                </a:lnTo>
                <a:lnTo>
                  <a:pt x="44868" y="131221"/>
                </a:lnTo>
                <a:lnTo>
                  <a:pt x="57204" y="133758"/>
                </a:lnTo>
                <a:lnTo>
                  <a:pt x="103425" y="133758"/>
                </a:lnTo>
                <a:lnTo>
                  <a:pt x="101810" y="136282"/>
                </a:lnTo>
                <a:lnTo>
                  <a:pt x="25447" y="136282"/>
                </a:lnTo>
                <a:lnTo>
                  <a:pt x="25447" y="187177"/>
                </a:lnTo>
                <a:close/>
              </a:path>
              <a:path w="1440179" h="187960">
                <a:moveTo>
                  <a:pt x="103425" y="133758"/>
                </a:moveTo>
                <a:lnTo>
                  <a:pt x="57204" y="133758"/>
                </a:lnTo>
                <a:lnTo>
                  <a:pt x="69531" y="131280"/>
                </a:lnTo>
                <a:lnTo>
                  <a:pt x="79629" y="124189"/>
                </a:lnTo>
                <a:lnTo>
                  <a:pt x="86454" y="112996"/>
                </a:lnTo>
                <a:lnTo>
                  <a:pt x="88961" y="98215"/>
                </a:lnTo>
                <a:lnTo>
                  <a:pt x="88961" y="97795"/>
                </a:lnTo>
                <a:lnTo>
                  <a:pt x="86425" y="83191"/>
                </a:lnTo>
                <a:lnTo>
                  <a:pt x="79550" y="71979"/>
                </a:lnTo>
                <a:lnTo>
                  <a:pt x="69442" y="64789"/>
                </a:lnTo>
                <a:lnTo>
                  <a:pt x="57204" y="62252"/>
                </a:lnTo>
                <a:lnTo>
                  <a:pt x="103365" y="62252"/>
                </a:lnTo>
                <a:lnTo>
                  <a:pt x="110443" y="73264"/>
                </a:lnTo>
                <a:lnTo>
                  <a:pt x="114830" y="97795"/>
                </a:lnTo>
                <a:lnTo>
                  <a:pt x="114830" y="98215"/>
                </a:lnTo>
                <a:lnTo>
                  <a:pt x="110472" y="122746"/>
                </a:lnTo>
                <a:lnTo>
                  <a:pt x="103425" y="133758"/>
                </a:lnTo>
                <a:close/>
              </a:path>
              <a:path w="1440179" h="187960">
                <a:moveTo>
                  <a:pt x="63093" y="155841"/>
                </a:moveTo>
                <a:lnTo>
                  <a:pt x="50586" y="154234"/>
                </a:lnTo>
                <a:lnTo>
                  <a:pt x="40327" y="149926"/>
                </a:lnTo>
                <a:lnTo>
                  <a:pt x="32039" y="143685"/>
                </a:lnTo>
                <a:lnTo>
                  <a:pt x="25447" y="136282"/>
                </a:lnTo>
                <a:lnTo>
                  <a:pt x="101810" y="136282"/>
                </a:lnTo>
                <a:lnTo>
                  <a:pt x="98899" y="140830"/>
                </a:lnTo>
                <a:lnTo>
                  <a:pt x="82356" y="152012"/>
                </a:lnTo>
                <a:lnTo>
                  <a:pt x="63093" y="155841"/>
                </a:lnTo>
                <a:close/>
              </a:path>
              <a:path w="1440179" h="187960">
                <a:moveTo>
                  <a:pt x="149952" y="70454"/>
                </a:moveTo>
                <a:lnTo>
                  <a:pt x="185284" y="40800"/>
                </a:lnTo>
                <a:lnTo>
                  <a:pt x="206749" y="43958"/>
                </a:lnTo>
                <a:lnTo>
                  <a:pt x="221984" y="53130"/>
                </a:lnTo>
                <a:lnTo>
                  <a:pt x="228386" y="63514"/>
                </a:lnTo>
                <a:lnTo>
                  <a:pt x="181709" y="63514"/>
                </a:lnTo>
                <a:lnTo>
                  <a:pt x="172932" y="64007"/>
                </a:lnTo>
                <a:lnTo>
                  <a:pt x="164963" y="65407"/>
                </a:lnTo>
                <a:lnTo>
                  <a:pt x="157428" y="67595"/>
                </a:lnTo>
                <a:lnTo>
                  <a:pt x="149952" y="70454"/>
                </a:lnTo>
                <a:close/>
              </a:path>
              <a:path w="1440179" h="187960">
                <a:moveTo>
                  <a:pt x="234077" y="89382"/>
                </a:moveTo>
                <a:lnTo>
                  <a:pt x="209050" y="89382"/>
                </a:lnTo>
                <a:lnTo>
                  <a:pt x="208997" y="86980"/>
                </a:lnTo>
                <a:lnTo>
                  <a:pt x="207262" y="77089"/>
                </a:lnTo>
                <a:lnTo>
                  <a:pt x="202004" y="69639"/>
                </a:lnTo>
                <a:lnTo>
                  <a:pt x="193434" y="65068"/>
                </a:lnTo>
                <a:lnTo>
                  <a:pt x="181709" y="63514"/>
                </a:lnTo>
                <a:lnTo>
                  <a:pt x="228386" y="63514"/>
                </a:lnTo>
                <a:lnTo>
                  <a:pt x="231067" y="67861"/>
                </a:lnTo>
                <a:lnTo>
                  <a:pt x="233968" y="86980"/>
                </a:lnTo>
                <a:lnTo>
                  <a:pt x="234077" y="89382"/>
                </a:lnTo>
                <a:close/>
              </a:path>
              <a:path w="1440179" h="187960">
                <a:moveTo>
                  <a:pt x="172876" y="155841"/>
                </a:moveTo>
                <a:lnTo>
                  <a:pt x="157826" y="153619"/>
                </a:lnTo>
                <a:lnTo>
                  <a:pt x="145220" y="147060"/>
                </a:lnTo>
                <a:lnTo>
                  <a:pt x="136558" y="136321"/>
                </a:lnTo>
                <a:lnTo>
                  <a:pt x="133337" y="121560"/>
                </a:lnTo>
                <a:lnTo>
                  <a:pt x="133337" y="121139"/>
                </a:lnTo>
                <a:lnTo>
                  <a:pt x="136732" y="105073"/>
                </a:lnTo>
                <a:lnTo>
                  <a:pt x="146140" y="93720"/>
                </a:lnTo>
                <a:lnTo>
                  <a:pt x="160399" y="86980"/>
                </a:lnTo>
                <a:lnTo>
                  <a:pt x="178344" y="84755"/>
                </a:lnTo>
                <a:lnTo>
                  <a:pt x="187608" y="85094"/>
                </a:lnTo>
                <a:lnTo>
                  <a:pt x="195511" y="86043"/>
                </a:lnTo>
                <a:lnTo>
                  <a:pt x="202507" y="87506"/>
                </a:lnTo>
                <a:lnTo>
                  <a:pt x="209050" y="89382"/>
                </a:lnTo>
                <a:lnTo>
                  <a:pt x="234077" y="89382"/>
                </a:lnTo>
                <a:lnTo>
                  <a:pt x="234077" y="102632"/>
                </a:lnTo>
                <a:lnTo>
                  <a:pt x="184023" y="102632"/>
                </a:lnTo>
                <a:lnTo>
                  <a:pt x="173303" y="103818"/>
                </a:lnTo>
                <a:lnTo>
                  <a:pt x="165305" y="107232"/>
                </a:lnTo>
                <a:lnTo>
                  <a:pt x="160303" y="112658"/>
                </a:lnTo>
                <a:lnTo>
                  <a:pt x="158575" y="119877"/>
                </a:lnTo>
                <a:lnTo>
                  <a:pt x="158575" y="120298"/>
                </a:lnTo>
                <a:lnTo>
                  <a:pt x="160241" y="127297"/>
                </a:lnTo>
                <a:lnTo>
                  <a:pt x="164805" y="132443"/>
                </a:lnTo>
                <a:lnTo>
                  <a:pt x="171617" y="135618"/>
                </a:lnTo>
                <a:lnTo>
                  <a:pt x="180027" y="136702"/>
                </a:lnTo>
                <a:lnTo>
                  <a:pt x="234077" y="136702"/>
                </a:lnTo>
                <a:lnTo>
                  <a:pt x="234077" y="139857"/>
                </a:lnTo>
                <a:lnTo>
                  <a:pt x="208839" y="139857"/>
                </a:lnTo>
                <a:lnTo>
                  <a:pt x="202392" y="146170"/>
                </a:lnTo>
                <a:lnTo>
                  <a:pt x="194328" y="151240"/>
                </a:lnTo>
                <a:lnTo>
                  <a:pt x="184529" y="154615"/>
                </a:lnTo>
                <a:lnTo>
                  <a:pt x="172876" y="155841"/>
                </a:lnTo>
                <a:close/>
              </a:path>
              <a:path w="1440179" h="187960">
                <a:moveTo>
                  <a:pt x="234077" y="136702"/>
                </a:moveTo>
                <a:lnTo>
                  <a:pt x="180027" y="136702"/>
                </a:lnTo>
                <a:lnTo>
                  <a:pt x="191725" y="135007"/>
                </a:lnTo>
                <a:lnTo>
                  <a:pt x="201058" y="130235"/>
                </a:lnTo>
                <a:lnTo>
                  <a:pt x="207236" y="122861"/>
                </a:lnTo>
                <a:lnTo>
                  <a:pt x="209470" y="113358"/>
                </a:lnTo>
                <a:lnTo>
                  <a:pt x="209470" y="107048"/>
                </a:lnTo>
                <a:lnTo>
                  <a:pt x="204134" y="105294"/>
                </a:lnTo>
                <a:lnTo>
                  <a:pt x="198008" y="103894"/>
                </a:lnTo>
                <a:lnTo>
                  <a:pt x="191252" y="102967"/>
                </a:lnTo>
                <a:lnTo>
                  <a:pt x="184023" y="102632"/>
                </a:lnTo>
                <a:lnTo>
                  <a:pt x="234077" y="102632"/>
                </a:lnTo>
                <a:lnTo>
                  <a:pt x="234077" y="136702"/>
                </a:lnTo>
                <a:close/>
              </a:path>
              <a:path w="1440179" h="187960">
                <a:moveTo>
                  <a:pt x="234077" y="153527"/>
                </a:moveTo>
                <a:lnTo>
                  <a:pt x="208839" y="153527"/>
                </a:lnTo>
                <a:lnTo>
                  <a:pt x="208839" y="139857"/>
                </a:lnTo>
                <a:lnTo>
                  <a:pt x="234077" y="139857"/>
                </a:lnTo>
                <a:lnTo>
                  <a:pt x="234077" y="153527"/>
                </a:lnTo>
                <a:close/>
              </a:path>
              <a:path w="1440179" h="187960">
                <a:moveTo>
                  <a:pt x="325012" y="67510"/>
                </a:moveTo>
                <a:lnTo>
                  <a:pt x="288337" y="67510"/>
                </a:lnTo>
                <a:lnTo>
                  <a:pt x="294660" y="56143"/>
                </a:lnTo>
                <a:lnTo>
                  <a:pt x="303269" y="47399"/>
                </a:lnTo>
                <a:lnTo>
                  <a:pt x="314245" y="41927"/>
                </a:lnTo>
                <a:lnTo>
                  <a:pt x="327666" y="40379"/>
                </a:lnTo>
                <a:lnTo>
                  <a:pt x="327666" y="67299"/>
                </a:lnTo>
                <a:lnTo>
                  <a:pt x="326193" y="67299"/>
                </a:lnTo>
                <a:lnTo>
                  <a:pt x="325012" y="67510"/>
                </a:lnTo>
                <a:close/>
              </a:path>
              <a:path w="1440179" h="187960">
                <a:moveTo>
                  <a:pt x="288337" y="153527"/>
                </a:moveTo>
                <a:lnTo>
                  <a:pt x="262890" y="153527"/>
                </a:lnTo>
                <a:lnTo>
                  <a:pt x="262890" y="42483"/>
                </a:lnTo>
                <a:lnTo>
                  <a:pt x="288337" y="42483"/>
                </a:lnTo>
                <a:lnTo>
                  <a:pt x="288337" y="67510"/>
                </a:lnTo>
                <a:lnTo>
                  <a:pt x="325012" y="67510"/>
                </a:lnTo>
                <a:lnTo>
                  <a:pt x="310874" y="70027"/>
                </a:lnTo>
                <a:lnTo>
                  <a:pt x="298905" y="78236"/>
                </a:lnTo>
                <a:lnTo>
                  <a:pt x="291117" y="91965"/>
                </a:lnTo>
                <a:lnTo>
                  <a:pt x="288337" y="111255"/>
                </a:lnTo>
                <a:lnTo>
                  <a:pt x="288337" y="153527"/>
                </a:lnTo>
                <a:close/>
              </a:path>
              <a:path w="1440179" h="187960">
                <a:moveTo>
                  <a:pt x="381926" y="42483"/>
                </a:moveTo>
                <a:lnTo>
                  <a:pt x="356478" y="42483"/>
                </a:lnTo>
                <a:lnTo>
                  <a:pt x="356478" y="11987"/>
                </a:lnTo>
                <a:lnTo>
                  <a:pt x="381926" y="11987"/>
                </a:lnTo>
                <a:lnTo>
                  <a:pt x="381926" y="42483"/>
                </a:lnTo>
                <a:close/>
              </a:path>
              <a:path w="1440179" h="187960">
                <a:moveTo>
                  <a:pt x="411790" y="64355"/>
                </a:moveTo>
                <a:lnTo>
                  <a:pt x="342387" y="64355"/>
                </a:lnTo>
                <a:lnTo>
                  <a:pt x="342387" y="42483"/>
                </a:lnTo>
                <a:lnTo>
                  <a:pt x="411790" y="42483"/>
                </a:lnTo>
                <a:lnTo>
                  <a:pt x="411790" y="64355"/>
                </a:lnTo>
                <a:close/>
              </a:path>
              <a:path w="1440179" h="187960">
                <a:moveTo>
                  <a:pt x="397910" y="155420"/>
                </a:moveTo>
                <a:lnTo>
                  <a:pt x="388446" y="155420"/>
                </a:lnTo>
                <a:lnTo>
                  <a:pt x="375554" y="153757"/>
                </a:lnTo>
                <a:lnTo>
                  <a:pt x="365443" y="148269"/>
                </a:lnTo>
                <a:lnTo>
                  <a:pt x="358841" y="138207"/>
                </a:lnTo>
                <a:lnTo>
                  <a:pt x="356478" y="122822"/>
                </a:lnTo>
                <a:lnTo>
                  <a:pt x="356478" y="64355"/>
                </a:lnTo>
                <a:lnTo>
                  <a:pt x="381926" y="64355"/>
                </a:lnTo>
                <a:lnTo>
                  <a:pt x="381926" y="128710"/>
                </a:lnTo>
                <a:lnTo>
                  <a:pt x="386974" y="132706"/>
                </a:lnTo>
                <a:lnTo>
                  <a:pt x="411370" y="132706"/>
                </a:lnTo>
                <a:lnTo>
                  <a:pt x="411370" y="149742"/>
                </a:lnTo>
                <a:lnTo>
                  <a:pt x="405060" y="153317"/>
                </a:lnTo>
                <a:lnTo>
                  <a:pt x="397910" y="155420"/>
                </a:lnTo>
                <a:close/>
              </a:path>
              <a:path w="1440179" h="187960">
                <a:moveTo>
                  <a:pt x="411370" y="132706"/>
                </a:moveTo>
                <a:lnTo>
                  <a:pt x="401275" y="132706"/>
                </a:lnTo>
                <a:lnTo>
                  <a:pt x="406322" y="131445"/>
                </a:lnTo>
                <a:lnTo>
                  <a:pt x="411370" y="128921"/>
                </a:lnTo>
                <a:lnTo>
                  <a:pt x="411370" y="132706"/>
                </a:lnTo>
                <a:close/>
              </a:path>
              <a:path w="1440179" h="187960">
                <a:moveTo>
                  <a:pt x="492115" y="166356"/>
                </a:moveTo>
                <a:lnTo>
                  <a:pt x="464579" y="166356"/>
                </a:lnTo>
                <a:lnTo>
                  <a:pt x="468995" y="163202"/>
                </a:lnTo>
                <a:lnTo>
                  <a:pt x="473202" y="153527"/>
                </a:lnTo>
                <a:lnTo>
                  <a:pt x="426933" y="42483"/>
                </a:lnTo>
                <a:lnTo>
                  <a:pt x="454063" y="42483"/>
                </a:lnTo>
                <a:lnTo>
                  <a:pt x="485610" y="124925"/>
                </a:lnTo>
                <a:lnTo>
                  <a:pt x="509038" y="124925"/>
                </a:lnTo>
                <a:lnTo>
                  <a:pt x="496756" y="156682"/>
                </a:lnTo>
                <a:lnTo>
                  <a:pt x="492115" y="166356"/>
                </a:lnTo>
                <a:close/>
              </a:path>
              <a:path w="1440179" h="187960">
                <a:moveTo>
                  <a:pt x="509038" y="124925"/>
                </a:moveTo>
                <a:lnTo>
                  <a:pt x="485610" y="124925"/>
                </a:lnTo>
                <a:lnTo>
                  <a:pt x="514423" y="42483"/>
                </a:lnTo>
                <a:lnTo>
                  <a:pt x="540922" y="42483"/>
                </a:lnTo>
                <a:lnTo>
                  <a:pt x="509038" y="124925"/>
                </a:lnTo>
                <a:close/>
              </a:path>
              <a:path w="1440179" h="187960">
                <a:moveTo>
                  <a:pt x="460162" y="187808"/>
                </a:moveTo>
                <a:lnTo>
                  <a:pt x="452624" y="187348"/>
                </a:lnTo>
                <a:lnTo>
                  <a:pt x="445914" y="186020"/>
                </a:lnTo>
                <a:lnTo>
                  <a:pt x="439755" y="183904"/>
                </a:lnTo>
                <a:lnTo>
                  <a:pt x="433873" y="181078"/>
                </a:lnTo>
                <a:lnTo>
                  <a:pt x="442496" y="162150"/>
                </a:lnTo>
                <a:lnTo>
                  <a:pt x="447123" y="164674"/>
                </a:lnTo>
                <a:lnTo>
                  <a:pt x="452170" y="166356"/>
                </a:lnTo>
                <a:lnTo>
                  <a:pt x="492115" y="166356"/>
                </a:lnTo>
                <a:lnTo>
                  <a:pt x="489826" y="171128"/>
                </a:lnTo>
                <a:lnTo>
                  <a:pt x="481851" y="180763"/>
                </a:lnTo>
                <a:lnTo>
                  <a:pt x="472180" y="186139"/>
                </a:lnTo>
                <a:lnTo>
                  <a:pt x="460162" y="187808"/>
                </a:lnTo>
                <a:close/>
              </a:path>
              <a:path w="1440179" h="187960">
                <a:moveTo>
                  <a:pt x="649443" y="153527"/>
                </a:moveTo>
                <a:lnTo>
                  <a:pt x="623995" y="153527"/>
                </a:lnTo>
                <a:lnTo>
                  <a:pt x="623995" y="0"/>
                </a:lnTo>
                <a:lnTo>
                  <a:pt x="649443" y="0"/>
                </a:lnTo>
                <a:lnTo>
                  <a:pt x="649443" y="153527"/>
                </a:lnTo>
                <a:close/>
              </a:path>
              <a:path w="1440179" h="187960">
                <a:moveTo>
                  <a:pt x="711275" y="25447"/>
                </a:moveTo>
                <a:lnTo>
                  <a:pt x="683934" y="25447"/>
                </a:lnTo>
                <a:lnTo>
                  <a:pt x="683934" y="1261"/>
                </a:lnTo>
                <a:lnTo>
                  <a:pt x="711275" y="1261"/>
                </a:lnTo>
                <a:lnTo>
                  <a:pt x="711275" y="25447"/>
                </a:lnTo>
                <a:close/>
              </a:path>
              <a:path w="1440179" h="187960">
                <a:moveTo>
                  <a:pt x="710433" y="153527"/>
                </a:moveTo>
                <a:lnTo>
                  <a:pt x="684986" y="153527"/>
                </a:lnTo>
                <a:lnTo>
                  <a:pt x="684986" y="42483"/>
                </a:lnTo>
                <a:lnTo>
                  <a:pt x="710433" y="42483"/>
                </a:lnTo>
                <a:lnTo>
                  <a:pt x="710433" y="153527"/>
                </a:lnTo>
                <a:close/>
              </a:path>
              <a:path w="1440179" h="187960">
                <a:moveTo>
                  <a:pt x="767849" y="153527"/>
                </a:moveTo>
                <a:lnTo>
                  <a:pt x="742401" y="153527"/>
                </a:lnTo>
                <a:lnTo>
                  <a:pt x="742401" y="0"/>
                </a:lnTo>
                <a:lnTo>
                  <a:pt x="767849" y="0"/>
                </a:lnTo>
                <a:lnTo>
                  <a:pt x="767849" y="60990"/>
                </a:lnTo>
                <a:lnTo>
                  <a:pt x="844955" y="60990"/>
                </a:lnTo>
                <a:lnTo>
                  <a:pt x="845767" y="62252"/>
                </a:lnTo>
                <a:lnTo>
                  <a:pt x="799606" y="62252"/>
                </a:lnTo>
                <a:lnTo>
                  <a:pt x="787270" y="64818"/>
                </a:lnTo>
                <a:lnTo>
                  <a:pt x="776945" y="72058"/>
                </a:lnTo>
                <a:lnTo>
                  <a:pt x="769853" y="83280"/>
                </a:lnTo>
                <a:lnTo>
                  <a:pt x="767218" y="97795"/>
                </a:lnTo>
                <a:lnTo>
                  <a:pt x="767218" y="98215"/>
                </a:lnTo>
                <a:lnTo>
                  <a:pt x="769853" y="112819"/>
                </a:lnTo>
                <a:lnTo>
                  <a:pt x="776945" y="124031"/>
                </a:lnTo>
                <a:lnTo>
                  <a:pt x="787270" y="131221"/>
                </a:lnTo>
                <a:lnTo>
                  <a:pt x="799606" y="133758"/>
                </a:lnTo>
                <a:lnTo>
                  <a:pt x="845826" y="133758"/>
                </a:lnTo>
                <a:lnTo>
                  <a:pt x="844211" y="136282"/>
                </a:lnTo>
                <a:lnTo>
                  <a:pt x="767849" y="136282"/>
                </a:lnTo>
                <a:lnTo>
                  <a:pt x="767849" y="153527"/>
                </a:lnTo>
                <a:close/>
              </a:path>
              <a:path w="1440179" h="187960">
                <a:moveTo>
                  <a:pt x="844955" y="60990"/>
                </a:moveTo>
                <a:lnTo>
                  <a:pt x="767849" y="60990"/>
                </a:lnTo>
                <a:lnTo>
                  <a:pt x="774677" y="52857"/>
                </a:lnTo>
                <a:lnTo>
                  <a:pt x="783044" y="46242"/>
                </a:lnTo>
                <a:lnTo>
                  <a:pt x="793224" y="41796"/>
                </a:lnTo>
                <a:lnTo>
                  <a:pt x="805494" y="40169"/>
                </a:lnTo>
                <a:lnTo>
                  <a:pt x="824669" y="43997"/>
                </a:lnTo>
                <a:lnTo>
                  <a:pt x="841221" y="55180"/>
                </a:lnTo>
                <a:lnTo>
                  <a:pt x="844955" y="60990"/>
                </a:lnTo>
                <a:close/>
              </a:path>
              <a:path w="1440179" h="187960">
                <a:moveTo>
                  <a:pt x="845826" y="133758"/>
                </a:moveTo>
                <a:lnTo>
                  <a:pt x="799606" y="133758"/>
                </a:lnTo>
                <a:lnTo>
                  <a:pt x="811932" y="131280"/>
                </a:lnTo>
                <a:lnTo>
                  <a:pt x="822030" y="124189"/>
                </a:lnTo>
                <a:lnTo>
                  <a:pt x="828856" y="112996"/>
                </a:lnTo>
                <a:lnTo>
                  <a:pt x="831363" y="98215"/>
                </a:lnTo>
                <a:lnTo>
                  <a:pt x="831363" y="97795"/>
                </a:lnTo>
                <a:lnTo>
                  <a:pt x="828826" y="83191"/>
                </a:lnTo>
                <a:lnTo>
                  <a:pt x="821951" y="71979"/>
                </a:lnTo>
                <a:lnTo>
                  <a:pt x="811843" y="64789"/>
                </a:lnTo>
                <a:lnTo>
                  <a:pt x="799606" y="62252"/>
                </a:lnTo>
                <a:lnTo>
                  <a:pt x="845767" y="62252"/>
                </a:lnTo>
                <a:lnTo>
                  <a:pt x="852844" y="73264"/>
                </a:lnTo>
                <a:lnTo>
                  <a:pt x="857231" y="97795"/>
                </a:lnTo>
                <a:lnTo>
                  <a:pt x="857231" y="98215"/>
                </a:lnTo>
                <a:lnTo>
                  <a:pt x="852874" y="122746"/>
                </a:lnTo>
                <a:lnTo>
                  <a:pt x="845826" y="133758"/>
                </a:lnTo>
                <a:close/>
              </a:path>
              <a:path w="1440179" h="187960">
                <a:moveTo>
                  <a:pt x="805494" y="155841"/>
                </a:moveTo>
                <a:lnTo>
                  <a:pt x="792987" y="154234"/>
                </a:lnTo>
                <a:lnTo>
                  <a:pt x="782728" y="149926"/>
                </a:lnTo>
                <a:lnTo>
                  <a:pt x="774441" y="143685"/>
                </a:lnTo>
                <a:lnTo>
                  <a:pt x="767849" y="136282"/>
                </a:lnTo>
                <a:lnTo>
                  <a:pt x="844211" y="136282"/>
                </a:lnTo>
                <a:lnTo>
                  <a:pt x="841300" y="140830"/>
                </a:lnTo>
                <a:lnTo>
                  <a:pt x="824758" y="152012"/>
                </a:lnTo>
                <a:lnTo>
                  <a:pt x="805494" y="155841"/>
                </a:lnTo>
                <a:close/>
              </a:path>
              <a:path w="1440179" h="187960">
                <a:moveTo>
                  <a:pt x="945433" y="67510"/>
                </a:moveTo>
                <a:lnTo>
                  <a:pt x="908758" y="67510"/>
                </a:lnTo>
                <a:lnTo>
                  <a:pt x="915080" y="56143"/>
                </a:lnTo>
                <a:lnTo>
                  <a:pt x="923690" y="47399"/>
                </a:lnTo>
                <a:lnTo>
                  <a:pt x="934665" y="41927"/>
                </a:lnTo>
                <a:lnTo>
                  <a:pt x="948086" y="40379"/>
                </a:lnTo>
                <a:lnTo>
                  <a:pt x="948086" y="67299"/>
                </a:lnTo>
                <a:lnTo>
                  <a:pt x="946614" y="67299"/>
                </a:lnTo>
                <a:lnTo>
                  <a:pt x="945433" y="67510"/>
                </a:lnTo>
                <a:close/>
              </a:path>
              <a:path w="1440179" h="187960">
                <a:moveTo>
                  <a:pt x="908758" y="153527"/>
                </a:moveTo>
                <a:lnTo>
                  <a:pt x="883310" y="153527"/>
                </a:lnTo>
                <a:lnTo>
                  <a:pt x="883310" y="42483"/>
                </a:lnTo>
                <a:lnTo>
                  <a:pt x="908758" y="42483"/>
                </a:lnTo>
                <a:lnTo>
                  <a:pt x="908758" y="67510"/>
                </a:lnTo>
                <a:lnTo>
                  <a:pt x="945433" y="67510"/>
                </a:lnTo>
                <a:lnTo>
                  <a:pt x="931294" y="70027"/>
                </a:lnTo>
                <a:lnTo>
                  <a:pt x="919326" y="78236"/>
                </a:lnTo>
                <a:lnTo>
                  <a:pt x="911538" y="91965"/>
                </a:lnTo>
                <a:lnTo>
                  <a:pt x="908758" y="111255"/>
                </a:lnTo>
                <a:lnTo>
                  <a:pt x="908758" y="153527"/>
                </a:lnTo>
                <a:close/>
              </a:path>
              <a:path w="1440179" h="187960">
                <a:moveTo>
                  <a:pt x="974375" y="70454"/>
                </a:moveTo>
                <a:lnTo>
                  <a:pt x="1009707" y="40800"/>
                </a:lnTo>
                <a:lnTo>
                  <a:pt x="1031172" y="43958"/>
                </a:lnTo>
                <a:lnTo>
                  <a:pt x="1046407" y="53130"/>
                </a:lnTo>
                <a:lnTo>
                  <a:pt x="1052809" y="63514"/>
                </a:lnTo>
                <a:lnTo>
                  <a:pt x="1006132" y="63514"/>
                </a:lnTo>
                <a:lnTo>
                  <a:pt x="997355" y="64007"/>
                </a:lnTo>
                <a:lnTo>
                  <a:pt x="989386" y="65407"/>
                </a:lnTo>
                <a:lnTo>
                  <a:pt x="981851" y="67595"/>
                </a:lnTo>
                <a:lnTo>
                  <a:pt x="974375" y="70454"/>
                </a:lnTo>
                <a:close/>
              </a:path>
              <a:path w="1440179" h="187960">
                <a:moveTo>
                  <a:pt x="1058500" y="89382"/>
                </a:moveTo>
                <a:lnTo>
                  <a:pt x="1033473" y="89382"/>
                </a:lnTo>
                <a:lnTo>
                  <a:pt x="1033420" y="86980"/>
                </a:lnTo>
                <a:lnTo>
                  <a:pt x="1031685" y="77089"/>
                </a:lnTo>
                <a:lnTo>
                  <a:pt x="1026427" y="69639"/>
                </a:lnTo>
                <a:lnTo>
                  <a:pt x="1017857" y="65068"/>
                </a:lnTo>
                <a:lnTo>
                  <a:pt x="1006132" y="63514"/>
                </a:lnTo>
                <a:lnTo>
                  <a:pt x="1052809" y="63514"/>
                </a:lnTo>
                <a:lnTo>
                  <a:pt x="1055490" y="67861"/>
                </a:lnTo>
                <a:lnTo>
                  <a:pt x="1058391" y="86980"/>
                </a:lnTo>
                <a:lnTo>
                  <a:pt x="1058500" y="89382"/>
                </a:lnTo>
                <a:close/>
              </a:path>
              <a:path w="1440179" h="187960">
                <a:moveTo>
                  <a:pt x="997299" y="155841"/>
                </a:moveTo>
                <a:lnTo>
                  <a:pt x="982249" y="153619"/>
                </a:lnTo>
                <a:lnTo>
                  <a:pt x="969643" y="147060"/>
                </a:lnTo>
                <a:lnTo>
                  <a:pt x="960981" y="136321"/>
                </a:lnTo>
                <a:lnTo>
                  <a:pt x="957760" y="121560"/>
                </a:lnTo>
                <a:lnTo>
                  <a:pt x="957760" y="121139"/>
                </a:lnTo>
                <a:lnTo>
                  <a:pt x="961155" y="105073"/>
                </a:lnTo>
                <a:lnTo>
                  <a:pt x="970563" y="93720"/>
                </a:lnTo>
                <a:lnTo>
                  <a:pt x="984822" y="86980"/>
                </a:lnTo>
                <a:lnTo>
                  <a:pt x="1002767" y="84755"/>
                </a:lnTo>
                <a:lnTo>
                  <a:pt x="1012031" y="85094"/>
                </a:lnTo>
                <a:lnTo>
                  <a:pt x="1019934" y="86043"/>
                </a:lnTo>
                <a:lnTo>
                  <a:pt x="1026930" y="87506"/>
                </a:lnTo>
                <a:lnTo>
                  <a:pt x="1033473" y="89382"/>
                </a:lnTo>
                <a:lnTo>
                  <a:pt x="1058500" y="89382"/>
                </a:lnTo>
                <a:lnTo>
                  <a:pt x="1058500" y="102632"/>
                </a:lnTo>
                <a:lnTo>
                  <a:pt x="1008446" y="102632"/>
                </a:lnTo>
                <a:lnTo>
                  <a:pt x="997726" y="103818"/>
                </a:lnTo>
                <a:lnTo>
                  <a:pt x="989728" y="107232"/>
                </a:lnTo>
                <a:lnTo>
                  <a:pt x="984726" y="112658"/>
                </a:lnTo>
                <a:lnTo>
                  <a:pt x="982998" y="119877"/>
                </a:lnTo>
                <a:lnTo>
                  <a:pt x="982998" y="120298"/>
                </a:lnTo>
                <a:lnTo>
                  <a:pt x="984664" y="127297"/>
                </a:lnTo>
                <a:lnTo>
                  <a:pt x="989228" y="132443"/>
                </a:lnTo>
                <a:lnTo>
                  <a:pt x="996040" y="135618"/>
                </a:lnTo>
                <a:lnTo>
                  <a:pt x="1004450" y="136702"/>
                </a:lnTo>
                <a:lnTo>
                  <a:pt x="1058500" y="136702"/>
                </a:lnTo>
                <a:lnTo>
                  <a:pt x="1058500" y="139857"/>
                </a:lnTo>
                <a:lnTo>
                  <a:pt x="1033262" y="139857"/>
                </a:lnTo>
                <a:lnTo>
                  <a:pt x="1026815" y="146170"/>
                </a:lnTo>
                <a:lnTo>
                  <a:pt x="1018751" y="151240"/>
                </a:lnTo>
                <a:lnTo>
                  <a:pt x="1008952" y="154615"/>
                </a:lnTo>
                <a:lnTo>
                  <a:pt x="997299" y="155841"/>
                </a:lnTo>
                <a:close/>
              </a:path>
              <a:path w="1440179" h="187960">
                <a:moveTo>
                  <a:pt x="1058500" y="136702"/>
                </a:moveTo>
                <a:lnTo>
                  <a:pt x="1004450" y="136702"/>
                </a:lnTo>
                <a:lnTo>
                  <a:pt x="1016148" y="135007"/>
                </a:lnTo>
                <a:lnTo>
                  <a:pt x="1025481" y="130235"/>
                </a:lnTo>
                <a:lnTo>
                  <a:pt x="1031659" y="122861"/>
                </a:lnTo>
                <a:lnTo>
                  <a:pt x="1033893" y="113358"/>
                </a:lnTo>
                <a:lnTo>
                  <a:pt x="1033893" y="107048"/>
                </a:lnTo>
                <a:lnTo>
                  <a:pt x="1028557" y="105294"/>
                </a:lnTo>
                <a:lnTo>
                  <a:pt x="1022431" y="103894"/>
                </a:lnTo>
                <a:lnTo>
                  <a:pt x="1015675" y="102967"/>
                </a:lnTo>
                <a:lnTo>
                  <a:pt x="1008446" y="102632"/>
                </a:lnTo>
                <a:lnTo>
                  <a:pt x="1058500" y="102632"/>
                </a:lnTo>
                <a:lnTo>
                  <a:pt x="1058500" y="136702"/>
                </a:lnTo>
                <a:close/>
              </a:path>
              <a:path w="1440179" h="187960">
                <a:moveTo>
                  <a:pt x="1058500" y="153527"/>
                </a:moveTo>
                <a:lnTo>
                  <a:pt x="1033262" y="153527"/>
                </a:lnTo>
                <a:lnTo>
                  <a:pt x="1033262" y="139857"/>
                </a:lnTo>
                <a:lnTo>
                  <a:pt x="1058500" y="139857"/>
                </a:lnTo>
                <a:lnTo>
                  <a:pt x="1058500" y="153527"/>
                </a:lnTo>
                <a:close/>
              </a:path>
              <a:path w="1440179" h="187960">
                <a:moveTo>
                  <a:pt x="1149435" y="67510"/>
                </a:moveTo>
                <a:lnTo>
                  <a:pt x="1112760" y="67510"/>
                </a:lnTo>
                <a:lnTo>
                  <a:pt x="1119083" y="56143"/>
                </a:lnTo>
                <a:lnTo>
                  <a:pt x="1127692" y="47399"/>
                </a:lnTo>
                <a:lnTo>
                  <a:pt x="1138668" y="41927"/>
                </a:lnTo>
                <a:lnTo>
                  <a:pt x="1152089" y="40379"/>
                </a:lnTo>
                <a:lnTo>
                  <a:pt x="1152089" y="67299"/>
                </a:lnTo>
                <a:lnTo>
                  <a:pt x="1150616" y="67299"/>
                </a:lnTo>
                <a:lnTo>
                  <a:pt x="1149435" y="67510"/>
                </a:lnTo>
                <a:close/>
              </a:path>
              <a:path w="1440179" h="187960">
                <a:moveTo>
                  <a:pt x="1112760" y="153527"/>
                </a:moveTo>
                <a:lnTo>
                  <a:pt x="1087313" y="153527"/>
                </a:lnTo>
                <a:lnTo>
                  <a:pt x="1087313" y="42483"/>
                </a:lnTo>
                <a:lnTo>
                  <a:pt x="1112760" y="42483"/>
                </a:lnTo>
                <a:lnTo>
                  <a:pt x="1112760" y="67510"/>
                </a:lnTo>
                <a:lnTo>
                  <a:pt x="1149435" y="67510"/>
                </a:lnTo>
                <a:lnTo>
                  <a:pt x="1135297" y="70027"/>
                </a:lnTo>
                <a:lnTo>
                  <a:pt x="1123328" y="78236"/>
                </a:lnTo>
                <a:lnTo>
                  <a:pt x="1115540" y="91965"/>
                </a:lnTo>
                <a:lnTo>
                  <a:pt x="1112760" y="111255"/>
                </a:lnTo>
                <a:lnTo>
                  <a:pt x="1112760" y="153527"/>
                </a:lnTo>
                <a:close/>
              </a:path>
              <a:path w="1440179" h="187960">
                <a:moveTo>
                  <a:pt x="1203405" y="25447"/>
                </a:moveTo>
                <a:lnTo>
                  <a:pt x="1176064" y="25447"/>
                </a:lnTo>
                <a:lnTo>
                  <a:pt x="1176064" y="1261"/>
                </a:lnTo>
                <a:lnTo>
                  <a:pt x="1203405" y="1261"/>
                </a:lnTo>
                <a:lnTo>
                  <a:pt x="1203405" y="25447"/>
                </a:lnTo>
                <a:close/>
              </a:path>
              <a:path w="1440179" h="187960">
                <a:moveTo>
                  <a:pt x="1202564" y="153527"/>
                </a:moveTo>
                <a:lnTo>
                  <a:pt x="1177116" y="153527"/>
                </a:lnTo>
                <a:lnTo>
                  <a:pt x="1177116" y="42483"/>
                </a:lnTo>
                <a:lnTo>
                  <a:pt x="1202564" y="42483"/>
                </a:lnTo>
                <a:lnTo>
                  <a:pt x="1202564" y="153527"/>
                </a:lnTo>
                <a:close/>
              </a:path>
              <a:path w="1440179" h="187960">
                <a:moveTo>
                  <a:pt x="1285426" y="156051"/>
                </a:moveTo>
                <a:lnTo>
                  <a:pt x="1262946" y="151868"/>
                </a:lnTo>
                <a:lnTo>
                  <a:pt x="1244863" y="140094"/>
                </a:lnTo>
                <a:lnTo>
                  <a:pt x="1232812" y="121892"/>
                </a:lnTo>
                <a:lnTo>
                  <a:pt x="1228432" y="98426"/>
                </a:lnTo>
                <a:lnTo>
                  <a:pt x="1228432" y="98005"/>
                </a:lnTo>
                <a:lnTo>
                  <a:pt x="1232444" y="75571"/>
                </a:lnTo>
                <a:lnTo>
                  <a:pt x="1243653" y="57178"/>
                </a:lnTo>
                <a:lnTo>
                  <a:pt x="1260817" y="44740"/>
                </a:lnTo>
                <a:lnTo>
                  <a:pt x="1282692" y="40169"/>
                </a:lnTo>
                <a:lnTo>
                  <a:pt x="1305912" y="45006"/>
                </a:lnTo>
                <a:lnTo>
                  <a:pt x="1322547" y="58046"/>
                </a:lnTo>
                <a:lnTo>
                  <a:pt x="1324095" y="60990"/>
                </a:lnTo>
                <a:lnTo>
                  <a:pt x="1282482" y="60990"/>
                </a:lnTo>
                <a:lnTo>
                  <a:pt x="1271740" y="63133"/>
                </a:lnTo>
                <a:lnTo>
                  <a:pt x="1263107" y="69140"/>
                </a:lnTo>
                <a:lnTo>
                  <a:pt x="1256959" y="78380"/>
                </a:lnTo>
                <a:lnTo>
                  <a:pt x="1253669" y="90223"/>
                </a:lnTo>
                <a:lnTo>
                  <a:pt x="1334483" y="90223"/>
                </a:lnTo>
                <a:lnTo>
                  <a:pt x="1335901" y="99898"/>
                </a:lnTo>
                <a:lnTo>
                  <a:pt x="1335901" y="102211"/>
                </a:lnTo>
                <a:lnTo>
                  <a:pt x="1335481" y="107048"/>
                </a:lnTo>
                <a:lnTo>
                  <a:pt x="1253880" y="107048"/>
                </a:lnTo>
                <a:lnTo>
                  <a:pt x="1257721" y="119082"/>
                </a:lnTo>
                <a:lnTo>
                  <a:pt x="1264737" y="127922"/>
                </a:lnTo>
                <a:lnTo>
                  <a:pt x="1274316" y="133370"/>
                </a:lnTo>
                <a:lnTo>
                  <a:pt x="1285847" y="135230"/>
                </a:lnTo>
                <a:lnTo>
                  <a:pt x="1330854" y="135230"/>
                </a:lnTo>
                <a:lnTo>
                  <a:pt x="1322188" y="143807"/>
                </a:lnTo>
                <a:lnTo>
                  <a:pt x="1311847" y="150373"/>
                </a:lnTo>
                <a:lnTo>
                  <a:pt x="1299652" y="154572"/>
                </a:lnTo>
                <a:lnTo>
                  <a:pt x="1285426" y="156051"/>
                </a:lnTo>
                <a:close/>
              </a:path>
              <a:path w="1440179" h="187960">
                <a:moveTo>
                  <a:pt x="1334483" y="90223"/>
                </a:moveTo>
                <a:lnTo>
                  <a:pt x="1310664" y="90223"/>
                </a:lnTo>
                <a:lnTo>
                  <a:pt x="1307917" y="78735"/>
                </a:lnTo>
                <a:lnTo>
                  <a:pt x="1302251" y="69455"/>
                </a:lnTo>
                <a:lnTo>
                  <a:pt x="1293747" y="63251"/>
                </a:lnTo>
                <a:lnTo>
                  <a:pt x="1282482" y="60990"/>
                </a:lnTo>
                <a:lnTo>
                  <a:pt x="1324095" y="60990"/>
                </a:lnTo>
                <a:lnTo>
                  <a:pt x="1332556" y="77079"/>
                </a:lnTo>
                <a:lnTo>
                  <a:pt x="1334483" y="90223"/>
                </a:lnTo>
                <a:close/>
              </a:path>
              <a:path w="1440179" h="187960">
                <a:moveTo>
                  <a:pt x="1330854" y="135230"/>
                </a:moveTo>
                <a:lnTo>
                  <a:pt x="1285847" y="135230"/>
                </a:lnTo>
                <a:lnTo>
                  <a:pt x="1294539" y="134372"/>
                </a:lnTo>
                <a:lnTo>
                  <a:pt x="1302225" y="131839"/>
                </a:lnTo>
                <a:lnTo>
                  <a:pt x="1309241" y="127688"/>
                </a:lnTo>
                <a:lnTo>
                  <a:pt x="1315922" y="121980"/>
                </a:lnTo>
                <a:lnTo>
                  <a:pt x="1330854" y="135230"/>
                </a:lnTo>
                <a:close/>
              </a:path>
              <a:path w="1440179" h="187960">
                <a:moveTo>
                  <a:pt x="1436939" y="135440"/>
                </a:moveTo>
                <a:lnTo>
                  <a:pt x="1410352" y="135440"/>
                </a:lnTo>
                <a:lnTo>
                  <a:pt x="1416661" y="130814"/>
                </a:lnTo>
                <a:lnTo>
                  <a:pt x="1416661" y="123032"/>
                </a:lnTo>
                <a:lnTo>
                  <a:pt x="1414617" y="117524"/>
                </a:lnTo>
                <a:lnTo>
                  <a:pt x="1409142" y="113515"/>
                </a:lnTo>
                <a:lnTo>
                  <a:pt x="1401223" y="110374"/>
                </a:lnTo>
                <a:lnTo>
                  <a:pt x="1391844" y="107469"/>
                </a:lnTo>
                <a:lnTo>
                  <a:pt x="1379502" y="103411"/>
                </a:lnTo>
                <a:lnTo>
                  <a:pt x="1368342" y="97400"/>
                </a:lnTo>
                <a:lnTo>
                  <a:pt x="1360258" y="88275"/>
                </a:lnTo>
                <a:lnTo>
                  <a:pt x="1357143" y="74871"/>
                </a:lnTo>
                <a:lnTo>
                  <a:pt x="1357143" y="74450"/>
                </a:lnTo>
                <a:lnTo>
                  <a:pt x="1360215" y="60287"/>
                </a:lnTo>
                <a:lnTo>
                  <a:pt x="1368631" y="49633"/>
                </a:lnTo>
                <a:lnTo>
                  <a:pt x="1381187" y="42923"/>
                </a:lnTo>
                <a:lnTo>
                  <a:pt x="1396682" y="40590"/>
                </a:lnTo>
                <a:lnTo>
                  <a:pt x="1407256" y="41467"/>
                </a:lnTo>
                <a:lnTo>
                  <a:pt x="1417870" y="43981"/>
                </a:lnTo>
                <a:lnTo>
                  <a:pt x="1428090" y="47954"/>
                </a:lnTo>
                <a:lnTo>
                  <a:pt x="1437482" y="53208"/>
                </a:lnTo>
                <a:lnTo>
                  <a:pt x="1433256" y="60780"/>
                </a:lnTo>
                <a:lnTo>
                  <a:pt x="1386166" y="60780"/>
                </a:lnTo>
                <a:lnTo>
                  <a:pt x="1380487" y="65407"/>
                </a:lnTo>
                <a:lnTo>
                  <a:pt x="1380487" y="72347"/>
                </a:lnTo>
                <a:lnTo>
                  <a:pt x="1382564" y="77559"/>
                </a:lnTo>
                <a:lnTo>
                  <a:pt x="1388111" y="81548"/>
                </a:lnTo>
                <a:lnTo>
                  <a:pt x="1396103" y="84828"/>
                </a:lnTo>
                <a:lnTo>
                  <a:pt x="1405515" y="87910"/>
                </a:lnTo>
                <a:lnTo>
                  <a:pt x="1417736" y="92290"/>
                </a:lnTo>
                <a:lnTo>
                  <a:pt x="1428833" y="98504"/>
                </a:lnTo>
                <a:lnTo>
                  <a:pt x="1436894" y="107518"/>
                </a:lnTo>
                <a:lnTo>
                  <a:pt x="1440006" y="120298"/>
                </a:lnTo>
                <a:lnTo>
                  <a:pt x="1440006" y="120719"/>
                </a:lnTo>
                <a:lnTo>
                  <a:pt x="1436939" y="135440"/>
                </a:lnTo>
                <a:close/>
              </a:path>
              <a:path w="1440179" h="187960">
                <a:moveTo>
                  <a:pt x="1427387" y="71295"/>
                </a:moveTo>
                <a:lnTo>
                  <a:pt x="1419267" y="66902"/>
                </a:lnTo>
                <a:lnTo>
                  <a:pt x="1411167" y="63593"/>
                </a:lnTo>
                <a:lnTo>
                  <a:pt x="1403342" y="61506"/>
                </a:lnTo>
                <a:lnTo>
                  <a:pt x="1396051" y="60780"/>
                </a:lnTo>
                <a:lnTo>
                  <a:pt x="1433256" y="60780"/>
                </a:lnTo>
                <a:lnTo>
                  <a:pt x="1427387" y="71295"/>
                </a:lnTo>
                <a:close/>
              </a:path>
              <a:path w="1440179" h="187960">
                <a:moveTo>
                  <a:pt x="1398785" y="155630"/>
                </a:moveTo>
                <a:lnTo>
                  <a:pt x="1386721" y="154572"/>
                </a:lnTo>
                <a:lnTo>
                  <a:pt x="1374520" y="151424"/>
                </a:lnTo>
                <a:lnTo>
                  <a:pt x="1362673" y="146225"/>
                </a:lnTo>
                <a:lnTo>
                  <a:pt x="1351675" y="139016"/>
                </a:lnTo>
                <a:lnTo>
                  <a:pt x="1363032" y="121770"/>
                </a:lnTo>
                <a:lnTo>
                  <a:pt x="1372177" y="127721"/>
                </a:lnTo>
                <a:lnTo>
                  <a:pt x="1381460" y="131997"/>
                </a:lnTo>
                <a:lnTo>
                  <a:pt x="1390625" y="134576"/>
                </a:lnTo>
                <a:lnTo>
                  <a:pt x="1399416" y="135440"/>
                </a:lnTo>
                <a:lnTo>
                  <a:pt x="1436939" y="135440"/>
                </a:lnTo>
                <a:lnTo>
                  <a:pt x="1436818" y="136022"/>
                </a:lnTo>
                <a:lnTo>
                  <a:pt x="1428071" y="146929"/>
                </a:lnTo>
                <a:lnTo>
                  <a:pt x="1414985" y="153458"/>
                </a:lnTo>
                <a:lnTo>
                  <a:pt x="1398785" y="15563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97637" y="4608617"/>
            <a:ext cx="3137600" cy="137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1526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592" y="1102843"/>
            <a:ext cx="7313485" cy="32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85407"/>
            <a:ext cx="12192000" cy="4340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218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00407" y="1125519"/>
            <a:ext cx="3576781" cy="298076"/>
          </a:xfrm>
          <a:custGeom>
            <a:avLst/>
            <a:gdLst/>
            <a:ahLst/>
            <a:cxnLst/>
            <a:rect l="l" t="t" r="r" b="b"/>
            <a:pathLst>
              <a:path w="2950845" h="337819">
                <a:moveTo>
                  <a:pt x="191621" y="124724"/>
                </a:moveTo>
                <a:lnTo>
                  <a:pt x="173102" y="124724"/>
                </a:lnTo>
                <a:lnTo>
                  <a:pt x="173102" y="0"/>
                </a:lnTo>
                <a:lnTo>
                  <a:pt x="191621" y="0"/>
                </a:lnTo>
                <a:lnTo>
                  <a:pt x="191621" y="124724"/>
                </a:lnTo>
                <a:close/>
              </a:path>
              <a:path w="2950845" h="337819">
                <a:moveTo>
                  <a:pt x="93732" y="280440"/>
                </a:moveTo>
                <a:lnTo>
                  <a:pt x="59474" y="273613"/>
                </a:lnTo>
                <a:lnTo>
                  <a:pt x="29433" y="253889"/>
                </a:lnTo>
                <a:lnTo>
                  <a:pt x="8108" y="222401"/>
                </a:lnTo>
                <a:lnTo>
                  <a:pt x="0" y="180283"/>
                </a:lnTo>
                <a:lnTo>
                  <a:pt x="72" y="179149"/>
                </a:lnTo>
                <a:lnTo>
                  <a:pt x="8108" y="137291"/>
                </a:lnTo>
                <a:lnTo>
                  <a:pt x="29433" y="105543"/>
                </a:lnTo>
                <a:lnTo>
                  <a:pt x="59474" y="85558"/>
                </a:lnTo>
                <a:lnTo>
                  <a:pt x="93732" y="78614"/>
                </a:lnTo>
                <a:lnTo>
                  <a:pt x="120165" y="82417"/>
                </a:lnTo>
                <a:lnTo>
                  <a:pt x="141920" y="92598"/>
                </a:lnTo>
                <a:lnTo>
                  <a:pt x="146416" y="96377"/>
                </a:lnTo>
                <a:lnTo>
                  <a:pt x="95621" y="96377"/>
                </a:lnTo>
                <a:lnTo>
                  <a:pt x="66112" y="101970"/>
                </a:lnTo>
                <a:lnTo>
                  <a:pt x="42094" y="118157"/>
                </a:lnTo>
                <a:lnTo>
                  <a:pt x="25942" y="144052"/>
                </a:lnTo>
                <a:lnTo>
                  <a:pt x="20031" y="178771"/>
                </a:lnTo>
                <a:lnTo>
                  <a:pt x="20098" y="179905"/>
                </a:lnTo>
                <a:lnTo>
                  <a:pt x="26155" y="213885"/>
                </a:lnTo>
                <a:lnTo>
                  <a:pt x="42661" y="240094"/>
                </a:lnTo>
                <a:lnTo>
                  <a:pt x="66749" y="256806"/>
                </a:lnTo>
                <a:lnTo>
                  <a:pt x="95621" y="262676"/>
                </a:lnTo>
                <a:lnTo>
                  <a:pt x="145483" y="262676"/>
                </a:lnTo>
                <a:lnTo>
                  <a:pt x="141495" y="266125"/>
                </a:lnTo>
                <a:lnTo>
                  <a:pt x="119899" y="276560"/>
                </a:lnTo>
                <a:lnTo>
                  <a:pt x="93732" y="280440"/>
                </a:lnTo>
                <a:close/>
              </a:path>
              <a:path w="2950845" h="337819">
                <a:moveTo>
                  <a:pt x="145483" y="262676"/>
                </a:moveTo>
                <a:lnTo>
                  <a:pt x="95621" y="262676"/>
                </a:lnTo>
                <a:lnTo>
                  <a:pt x="124806" y="256653"/>
                </a:lnTo>
                <a:lnTo>
                  <a:pt x="149952" y="239716"/>
                </a:lnTo>
                <a:lnTo>
                  <a:pt x="167586" y="213566"/>
                </a:lnTo>
                <a:lnTo>
                  <a:pt x="174161" y="180283"/>
                </a:lnTo>
                <a:lnTo>
                  <a:pt x="174161" y="178771"/>
                </a:lnTo>
                <a:lnTo>
                  <a:pt x="167586" y="145328"/>
                </a:lnTo>
                <a:lnTo>
                  <a:pt x="149952" y="119196"/>
                </a:lnTo>
                <a:lnTo>
                  <a:pt x="124806" y="102348"/>
                </a:lnTo>
                <a:lnTo>
                  <a:pt x="95621" y="96377"/>
                </a:lnTo>
                <a:lnTo>
                  <a:pt x="146416" y="96377"/>
                </a:lnTo>
                <a:lnTo>
                  <a:pt x="159424" y="107314"/>
                </a:lnTo>
                <a:lnTo>
                  <a:pt x="173102" y="124724"/>
                </a:lnTo>
                <a:lnTo>
                  <a:pt x="191621" y="124724"/>
                </a:lnTo>
                <a:lnTo>
                  <a:pt x="191621" y="232818"/>
                </a:lnTo>
                <a:lnTo>
                  <a:pt x="173102" y="232818"/>
                </a:lnTo>
                <a:lnTo>
                  <a:pt x="159052" y="250942"/>
                </a:lnTo>
                <a:lnTo>
                  <a:pt x="145483" y="262676"/>
                </a:lnTo>
                <a:close/>
              </a:path>
              <a:path w="2950845" h="337819">
                <a:moveTo>
                  <a:pt x="191621" y="275904"/>
                </a:moveTo>
                <a:lnTo>
                  <a:pt x="173102" y="275904"/>
                </a:lnTo>
                <a:lnTo>
                  <a:pt x="173102" y="232818"/>
                </a:lnTo>
                <a:lnTo>
                  <a:pt x="191621" y="232818"/>
                </a:lnTo>
                <a:lnTo>
                  <a:pt x="191621" y="275904"/>
                </a:lnTo>
                <a:close/>
              </a:path>
              <a:path w="2950845" h="337819">
                <a:moveTo>
                  <a:pt x="347337" y="280440"/>
                </a:moveTo>
                <a:lnTo>
                  <a:pt x="307847" y="272391"/>
                </a:lnTo>
                <a:lnTo>
                  <a:pt x="276613" y="250629"/>
                </a:lnTo>
                <a:lnTo>
                  <a:pt x="256080" y="218733"/>
                </a:lnTo>
                <a:lnTo>
                  <a:pt x="248692" y="180283"/>
                </a:lnTo>
                <a:lnTo>
                  <a:pt x="248692" y="179527"/>
                </a:lnTo>
                <a:lnTo>
                  <a:pt x="256145" y="140958"/>
                </a:lnTo>
                <a:lnTo>
                  <a:pt x="276849" y="108802"/>
                </a:lnTo>
                <a:lnTo>
                  <a:pt x="308326" y="86781"/>
                </a:lnTo>
                <a:lnTo>
                  <a:pt x="348093" y="78614"/>
                </a:lnTo>
                <a:lnTo>
                  <a:pt x="387583" y="86663"/>
                </a:lnTo>
                <a:lnTo>
                  <a:pt x="400984" y="95999"/>
                </a:lnTo>
                <a:lnTo>
                  <a:pt x="347337" y="95999"/>
                </a:lnTo>
                <a:lnTo>
                  <a:pt x="315761" y="102554"/>
                </a:lnTo>
                <a:lnTo>
                  <a:pt x="290881" y="120377"/>
                </a:lnTo>
                <a:lnTo>
                  <a:pt x="274576" y="146704"/>
                </a:lnTo>
                <a:lnTo>
                  <a:pt x="268723" y="178771"/>
                </a:lnTo>
                <a:lnTo>
                  <a:pt x="268723" y="179527"/>
                </a:lnTo>
                <a:lnTo>
                  <a:pt x="274853" y="212190"/>
                </a:lnTo>
                <a:lnTo>
                  <a:pt x="291684" y="238723"/>
                </a:lnTo>
                <a:lnTo>
                  <a:pt x="316877" y="256540"/>
                </a:lnTo>
                <a:lnTo>
                  <a:pt x="348093" y="263054"/>
                </a:lnTo>
                <a:lnTo>
                  <a:pt x="400281" y="263054"/>
                </a:lnTo>
                <a:lnTo>
                  <a:pt x="387105" y="272273"/>
                </a:lnTo>
                <a:lnTo>
                  <a:pt x="347337" y="280440"/>
                </a:lnTo>
                <a:close/>
              </a:path>
              <a:path w="2950845" h="337819">
                <a:moveTo>
                  <a:pt x="400281" y="263054"/>
                </a:moveTo>
                <a:lnTo>
                  <a:pt x="348093" y="263054"/>
                </a:lnTo>
                <a:lnTo>
                  <a:pt x="379670" y="256499"/>
                </a:lnTo>
                <a:lnTo>
                  <a:pt x="404550" y="238676"/>
                </a:lnTo>
                <a:lnTo>
                  <a:pt x="420855" y="212349"/>
                </a:lnTo>
                <a:lnTo>
                  <a:pt x="426707" y="180283"/>
                </a:lnTo>
                <a:lnTo>
                  <a:pt x="426707" y="179527"/>
                </a:lnTo>
                <a:lnTo>
                  <a:pt x="420577" y="146863"/>
                </a:lnTo>
                <a:lnTo>
                  <a:pt x="403747" y="120330"/>
                </a:lnTo>
                <a:lnTo>
                  <a:pt x="378554" y="102513"/>
                </a:lnTo>
                <a:lnTo>
                  <a:pt x="347337" y="95999"/>
                </a:lnTo>
                <a:lnTo>
                  <a:pt x="400984" y="95999"/>
                </a:lnTo>
                <a:lnTo>
                  <a:pt x="418818" y="108424"/>
                </a:lnTo>
                <a:lnTo>
                  <a:pt x="439351" y="140320"/>
                </a:lnTo>
                <a:lnTo>
                  <a:pt x="446739" y="178771"/>
                </a:lnTo>
                <a:lnTo>
                  <a:pt x="446739" y="179527"/>
                </a:lnTo>
                <a:lnTo>
                  <a:pt x="439286" y="218096"/>
                </a:lnTo>
                <a:lnTo>
                  <a:pt x="418581" y="250251"/>
                </a:lnTo>
                <a:lnTo>
                  <a:pt x="400281" y="263054"/>
                </a:lnTo>
                <a:close/>
              </a:path>
              <a:path w="2950845" h="337819">
                <a:moveTo>
                  <a:pt x="588849" y="280440"/>
                </a:moveTo>
                <a:lnTo>
                  <a:pt x="550055" y="272391"/>
                </a:lnTo>
                <a:lnTo>
                  <a:pt x="518880" y="250629"/>
                </a:lnTo>
                <a:lnTo>
                  <a:pt x="498123" y="218733"/>
                </a:lnTo>
                <a:lnTo>
                  <a:pt x="490581" y="180283"/>
                </a:lnTo>
                <a:lnTo>
                  <a:pt x="490581" y="179527"/>
                </a:lnTo>
                <a:lnTo>
                  <a:pt x="498176" y="140958"/>
                </a:lnTo>
                <a:lnTo>
                  <a:pt x="519022" y="108802"/>
                </a:lnTo>
                <a:lnTo>
                  <a:pt x="550215" y="86781"/>
                </a:lnTo>
                <a:lnTo>
                  <a:pt x="588849" y="78614"/>
                </a:lnTo>
                <a:lnTo>
                  <a:pt x="613652" y="81507"/>
                </a:lnTo>
                <a:lnTo>
                  <a:pt x="634203" y="89291"/>
                </a:lnTo>
                <a:lnTo>
                  <a:pt x="644360" y="95999"/>
                </a:lnTo>
                <a:lnTo>
                  <a:pt x="588471" y="95999"/>
                </a:lnTo>
                <a:lnTo>
                  <a:pt x="557809" y="102448"/>
                </a:lnTo>
                <a:lnTo>
                  <a:pt x="533101" y="120094"/>
                </a:lnTo>
                <a:lnTo>
                  <a:pt x="516613" y="146385"/>
                </a:lnTo>
                <a:lnTo>
                  <a:pt x="510613" y="178771"/>
                </a:lnTo>
                <a:lnTo>
                  <a:pt x="510613" y="179527"/>
                </a:lnTo>
                <a:lnTo>
                  <a:pt x="516796" y="212190"/>
                </a:lnTo>
                <a:lnTo>
                  <a:pt x="533715" y="238723"/>
                </a:lnTo>
                <a:lnTo>
                  <a:pt x="558926" y="256540"/>
                </a:lnTo>
                <a:lnTo>
                  <a:pt x="589983" y="263054"/>
                </a:lnTo>
                <a:lnTo>
                  <a:pt x="643913" y="263054"/>
                </a:lnTo>
                <a:lnTo>
                  <a:pt x="634108" y="269715"/>
                </a:lnTo>
                <a:lnTo>
                  <a:pt x="613357" y="277611"/>
                </a:lnTo>
                <a:lnTo>
                  <a:pt x="588849" y="280440"/>
                </a:lnTo>
                <a:close/>
              </a:path>
              <a:path w="2950845" h="337819">
                <a:moveTo>
                  <a:pt x="652723" y="127747"/>
                </a:moveTo>
                <a:lnTo>
                  <a:pt x="639707" y="115611"/>
                </a:lnTo>
                <a:lnTo>
                  <a:pt x="625132" y="105495"/>
                </a:lnTo>
                <a:lnTo>
                  <a:pt x="608290" y="98568"/>
                </a:lnTo>
                <a:lnTo>
                  <a:pt x="588471" y="95999"/>
                </a:lnTo>
                <a:lnTo>
                  <a:pt x="644360" y="95999"/>
                </a:lnTo>
                <a:lnTo>
                  <a:pt x="651353" y="100617"/>
                </a:lnTo>
                <a:lnTo>
                  <a:pt x="665951" y="114141"/>
                </a:lnTo>
                <a:lnTo>
                  <a:pt x="652723" y="127747"/>
                </a:lnTo>
                <a:close/>
              </a:path>
              <a:path w="2950845" h="337819">
                <a:moveTo>
                  <a:pt x="643913" y="263054"/>
                </a:moveTo>
                <a:lnTo>
                  <a:pt x="589983" y="263054"/>
                </a:lnTo>
                <a:lnTo>
                  <a:pt x="609276" y="260586"/>
                </a:lnTo>
                <a:lnTo>
                  <a:pt x="626408" y="253794"/>
                </a:lnTo>
                <a:lnTo>
                  <a:pt x="641484" y="243601"/>
                </a:lnTo>
                <a:lnTo>
                  <a:pt x="654612" y="230928"/>
                </a:lnTo>
                <a:lnTo>
                  <a:pt x="667463" y="242267"/>
                </a:lnTo>
                <a:lnTo>
                  <a:pt x="651884" y="257639"/>
                </a:lnTo>
                <a:lnTo>
                  <a:pt x="643913" y="263054"/>
                </a:lnTo>
                <a:close/>
              </a:path>
              <a:path w="2950845" h="337819">
                <a:moveTo>
                  <a:pt x="834233" y="262298"/>
                </a:moveTo>
                <a:lnTo>
                  <a:pt x="786518" y="262298"/>
                </a:lnTo>
                <a:lnTo>
                  <a:pt x="804783" y="259706"/>
                </a:lnTo>
                <a:lnTo>
                  <a:pt x="819541" y="252330"/>
                </a:lnTo>
                <a:lnTo>
                  <a:pt x="829409" y="240773"/>
                </a:lnTo>
                <a:lnTo>
                  <a:pt x="833006" y="225637"/>
                </a:lnTo>
                <a:lnTo>
                  <a:pt x="833006" y="224881"/>
                </a:lnTo>
                <a:lnTo>
                  <a:pt x="828807" y="210353"/>
                </a:lnTo>
                <a:lnTo>
                  <a:pt x="817557" y="199936"/>
                </a:lnTo>
                <a:lnTo>
                  <a:pt x="801275" y="192353"/>
                </a:lnTo>
                <a:lnTo>
                  <a:pt x="758413" y="179072"/>
                </a:lnTo>
                <a:lnTo>
                  <a:pt x="737148" y="169369"/>
                </a:lnTo>
                <a:lnTo>
                  <a:pt x="721764" y="154918"/>
                </a:lnTo>
                <a:lnTo>
                  <a:pt x="715841" y="133417"/>
                </a:lnTo>
                <a:lnTo>
                  <a:pt x="715841" y="132661"/>
                </a:lnTo>
                <a:lnTo>
                  <a:pt x="720500" y="111259"/>
                </a:lnTo>
                <a:lnTo>
                  <a:pt x="733557" y="94393"/>
                </a:lnTo>
                <a:lnTo>
                  <a:pt x="753630" y="83338"/>
                </a:lnTo>
                <a:lnTo>
                  <a:pt x="779337" y="79369"/>
                </a:lnTo>
                <a:lnTo>
                  <a:pt x="797041" y="80869"/>
                </a:lnTo>
                <a:lnTo>
                  <a:pt x="814958" y="85133"/>
                </a:lnTo>
                <a:lnTo>
                  <a:pt x="832167" y="91806"/>
                </a:lnTo>
                <a:lnTo>
                  <a:pt x="841000" y="96755"/>
                </a:lnTo>
                <a:lnTo>
                  <a:pt x="778581" y="96755"/>
                </a:lnTo>
                <a:lnTo>
                  <a:pt x="760569" y="99300"/>
                </a:lnTo>
                <a:lnTo>
                  <a:pt x="746738" y="106346"/>
                </a:lnTo>
                <a:lnTo>
                  <a:pt x="737868" y="117005"/>
                </a:lnTo>
                <a:lnTo>
                  <a:pt x="734738" y="130393"/>
                </a:lnTo>
                <a:lnTo>
                  <a:pt x="734738" y="131149"/>
                </a:lnTo>
                <a:lnTo>
                  <a:pt x="739244" y="144968"/>
                </a:lnTo>
                <a:lnTo>
                  <a:pt x="751226" y="154960"/>
                </a:lnTo>
                <a:lnTo>
                  <a:pt x="768382" y="162401"/>
                </a:lnTo>
                <a:lnTo>
                  <a:pt x="788407" y="168566"/>
                </a:lnTo>
                <a:lnTo>
                  <a:pt x="811403" y="175895"/>
                </a:lnTo>
                <a:lnTo>
                  <a:pt x="831777" y="186094"/>
                </a:lnTo>
                <a:lnTo>
                  <a:pt x="846340" y="201040"/>
                </a:lnTo>
                <a:lnTo>
                  <a:pt x="851903" y="222613"/>
                </a:lnTo>
                <a:lnTo>
                  <a:pt x="851903" y="223369"/>
                </a:lnTo>
                <a:lnTo>
                  <a:pt x="846718" y="246678"/>
                </a:lnTo>
                <a:lnTo>
                  <a:pt x="834233" y="262298"/>
                </a:lnTo>
                <a:close/>
              </a:path>
              <a:path w="2950845" h="337819">
                <a:moveTo>
                  <a:pt x="837919" y="116031"/>
                </a:moveTo>
                <a:lnTo>
                  <a:pt x="824023" y="108076"/>
                </a:lnTo>
                <a:lnTo>
                  <a:pt x="809242" y="101999"/>
                </a:lnTo>
                <a:lnTo>
                  <a:pt x="793964" y="98119"/>
                </a:lnTo>
                <a:lnTo>
                  <a:pt x="778581" y="96755"/>
                </a:lnTo>
                <a:lnTo>
                  <a:pt x="841000" y="96755"/>
                </a:lnTo>
                <a:lnTo>
                  <a:pt x="847746" y="100535"/>
                </a:lnTo>
                <a:lnTo>
                  <a:pt x="837919" y="116031"/>
                </a:lnTo>
                <a:close/>
              </a:path>
              <a:path w="2950845" h="337819">
                <a:moveTo>
                  <a:pt x="785384" y="279684"/>
                </a:moveTo>
                <a:lnTo>
                  <a:pt x="764112" y="277652"/>
                </a:lnTo>
                <a:lnTo>
                  <a:pt x="743053" y="271936"/>
                </a:lnTo>
                <a:lnTo>
                  <a:pt x="723411" y="263101"/>
                </a:lnTo>
                <a:lnTo>
                  <a:pt x="706392" y="251716"/>
                </a:lnTo>
                <a:lnTo>
                  <a:pt x="717352" y="236975"/>
                </a:lnTo>
                <a:lnTo>
                  <a:pt x="733634" y="247788"/>
                </a:lnTo>
                <a:lnTo>
                  <a:pt x="750659" y="255731"/>
                </a:lnTo>
                <a:lnTo>
                  <a:pt x="768323" y="260627"/>
                </a:lnTo>
                <a:lnTo>
                  <a:pt x="786518" y="262298"/>
                </a:lnTo>
                <a:lnTo>
                  <a:pt x="834233" y="262298"/>
                </a:lnTo>
                <a:lnTo>
                  <a:pt x="832533" y="264424"/>
                </a:lnTo>
                <a:lnTo>
                  <a:pt x="811403" y="275721"/>
                </a:lnTo>
                <a:lnTo>
                  <a:pt x="785384" y="279684"/>
                </a:lnTo>
                <a:close/>
              </a:path>
              <a:path w="2950845" h="337819">
                <a:moveTo>
                  <a:pt x="929005" y="275904"/>
                </a:moveTo>
                <a:lnTo>
                  <a:pt x="904061" y="275904"/>
                </a:lnTo>
                <a:lnTo>
                  <a:pt x="904061" y="243779"/>
                </a:lnTo>
                <a:lnTo>
                  <a:pt x="929005" y="243779"/>
                </a:lnTo>
                <a:lnTo>
                  <a:pt x="929005" y="275904"/>
                </a:lnTo>
                <a:close/>
              </a:path>
              <a:path w="2950845" h="337819">
                <a:moveTo>
                  <a:pt x="1032165" y="126235"/>
                </a:moveTo>
                <a:lnTo>
                  <a:pt x="1013667" y="126235"/>
                </a:lnTo>
                <a:lnTo>
                  <a:pt x="1027716" y="108111"/>
                </a:lnTo>
                <a:lnTo>
                  <a:pt x="1045273" y="92928"/>
                </a:lnTo>
                <a:lnTo>
                  <a:pt x="1066869" y="82493"/>
                </a:lnTo>
                <a:lnTo>
                  <a:pt x="1093037" y="78614"/>
                </a:lnTo>
                <a:lnTo>
                  <a:pt x="1127294" y="85440"/>
                </a:lnTo>
                <a:lnTo>
                  <a:pt x="1143952" y="96377"/>
                </a:lnTo>
                <a:lnTo>
                  <a:pt x="1091147" y="96377"/>
                </a:lnTo>
                <a:lnTo>
                  <a:pt x="1061962" y="102401"/>
                </a:lnTo>
                <a:lnTo>
                  <a:pt x="1036816" y="119338"/>
                </a:lnTo>
                <a:lnTo>
                  <a:pt x="1032165" y="126235"/>
                </a:lnTo>
                <a:close/>
              </a:path>
              <a:path w="2950845" h="337819">
                <a:moveTo>
                  <a:pt x="1013667" y="336377"/>
                </a:moveTo>
                <a:lnTo>
                  <a:pt x="995147" y="336377"/>
                </a:lnTo>
                <a:lnTo>
                  <a:pt x="995147" y="83149"/>
                </a:lnTo>
                <a:lnTo>
                  <a:pt x="1013667" y="83149"/>
                </a:lnTo>
                <a:lnTo>
                  <a:pt x="1013667" y="126235"/>
                </a:lnTo>
                <a:lnTo>
                  <a:pt x="1032165" y="126235"/>
                </a:lnTo>
                <a:lnTo>
                  <a:pt x="1019182" y="145487"/>
                </a:lnTo>
                <a:lnTo>
                  <a:pt x="1012608" y="178771"/>
                </a:lnTo>
                <a:lnTo>
                  <a:pt x="1012607" y="180283"/>
                </a:lnTo>
                <a:lnTo>
                  <a:pt x="1019182" y="213725"/>
                </a:lnTo>
                <a:lnTo>
                  <a:pt x="1033086" y="234330"/>
                </a:lnTo>
                <a:lnTo>
                  <a:pt x="1013667" y="234330"/>
                </a:lnTo>
                <a:lnTo>
                  <a:pt x="1013667" y="336377"/>
                </a:lnTo>
                <a:close/>
              </a:path>
              <a:path w="2950845" h="337819">
                <a:moveTo>
                  <a:pt x="1143558" y="262676"/>
                </a:moveTo>
                <a:lnTo>
                  <a:pt x="1091147" y="262676"/>
                </a:lnTo>
                <a:lnTo>
                  <a:pt x="1120657" y="257084"/>
                </a:lnTo>
                <a:lnTo>
                  <a:pt x="1144674" y="240897"/>
                </a:lnTo>
                <a:lnTo>
                  <a:pt x="1160826" y="215001"/>
                </a:lnTo>
                <a:lnTo>
                  <a:pt x="1166737" y="180283"/>
                </a:lnTo>
                <a:lnTo>
                  <a:pt x="1166670" y="179149"/>
                </a:lnTo>
                <a:lnTo>
                  <a:pt x="1160613" y="145168"/>
                </a:lnTo>
                <a:lnTo>
                  <a:pt x="1144107" y="118960"/>
                </a:lnTo>
                <a:lnTo>
                  <a:pt x="1120019" y="102247"/>
                </a:lnTo>
                <a:lnTo>
                  <a:pt x="1091147" y="96377"/>
                </a:lnTo>
                <a:lnTo>
                  <a:pt x="1143952" y="96377"/>
                </a:lnTo>
                <a:lnTo>
                  <a:pt x="1157336" y="105165"/>
                </a:lnTo>
                <a:lnTo>
                  <a:pt x="1178661" y="136653"/>
                </a:lnTo>
                <a:lnTo>
                  <a:pt x="1186769" y="178771"/>
                </a:lnTo>
                <a:lnTo>
                  <a:pt x="1186696" y="179905"/>
                </a:lnTo>
                <a:lnTo>
                  <a:pt x="1178661" y="221763"/>
                </a:lnTo>
                <a:lnTo>
                  <a:pt x="1157336" y="253511"/>
                </a:lnTo>
                <a:lnTo>
                  <a:pt x="1143558" y="262676"/>
                </a:lnTo>
                <a:close/>
              </a:path>
              <a:path w="2950845" h="337819">
                <a:moveTo>
                  <a:pt x="1093037" y="280440"/>
                </a:moveTo>
                <a:lnTo>
                  <a:pt x="1066604" y="276637"/>
                </a:lnTo>
                <a:lnTo>
                  <a:pt x="1044848" y="266456"/>
                </a:lnTo>
                <a:lnTo>
                  <a:pt x="1027344" y="251739"/>
                </a:lnTo>
                <a:lnTo>
                  <a:pt x="1013667" y="234330"/>
                </a:lnTo>
                <a:lnTo>
                  <a:pt x="1033086" y="234330"/>
                </a:lnTo>
                <a:lnTo>
                  <a:pt x="1036816" y="239857"/>
                </a:lnTo>
                <a:lnTo>
                  <a:pt x="1061962" y="256706"/>
                </a:lnTo>
                <a:lnTo>
                  <a:pt x="1091147" y="262676"/>
                </a:lnTo>
                <a:lnTo>
                  <a:pt x="1143558" y="262676"/>
                </a:lnTo>
                <a:lnTo>
                  <a:pt x="1127294" y="273495"/>
                </a:lnTo>
                <a:lnTo>
                  <a:pt x="1093037" y="280440"/>
                </a:lnTo>
                <a:close/>
              </a:path>
              <a:path w="2950845" h="337819">
                <a:moveTo>
                  <a:pt x="1297290" y="320125"/>
                </a:moveTo>
                <a:lnTo>
                  <a:pt x="1257824" y="320125"/>
                </a:lnTo>
                <a:lnTo>
                  <a:pt x="1271696" y="317769"/>
                </a:lnTo>
                <a:lnTo>
                  <a:pt x="1283761" y="310062"/>
                </a:lnTo>
                <a:lnTo>
                  <a:pt x="1294763" y="296048"/>
                </a:lnTo>
                <a:lnTo>
                  <a:pt x="1305446" y="274771"/>
                </a:lnTo>
                <a:lnTo>
                  <a:pt x="1212847" y="83149"/>
                </a:lnTo>
                <a:lnTo>
                  <a:pt x="1234391" y="83149"/>
                </a:lnTo>
                <a:lnTo>
                  <a:pt x="1314517" y="255495"/>
                </a:lnTo>
                <a:lnTo>
                  <a:pt x="1332332" y="255495"/>
                </a:lnTo>
                <a:lnTo>
                  <a:pt x="1320942" y="282708"/>
                </a:lnTo>
                <a:lnTo>
                  <a:pt x="1307607" y="308332"/>
                </a:lnTo>
                <a:lnTo>
                  <a:pt x="1297290" y="320125"/>
                </a:lnTo>
                <a:close/>
              </a:path>
              <a:path w="2950845" h="337819">
                <a:moveTo>
                  <a:pt x="1332332" y="255495"/>
                </a:moveTo>
                <a:lnTo>
                  <a:pt x="1314517" y="255495"/>
                </a:lnTo>
                <a:lnTo>
                  <a:pt x="1384060" y="83149"/>
                </a:lnTo>
                <a:lnTo>
                  <a:pt x="1404469" y="83149"/>
                </a:lnTo>
                <a:lnTo>
                  <a:pt x="1332332" y="255495"/>
                </a:lnTo>
                <a:close/>
              </a:path>
              <a:path w="2950845" h="337819">
                <a:moveTo>
                  <a:pt x="1256690" y="337511"/>
                </a:moveTo>
                <a:lnTo>
                  <a:pt x="1246314" y="337009"/>
                </a:lnTo>
                <a:lnTo>
                  <a:pt x="1236895" y="335479"/>
                </a:lnTo>
                <a:lnTo>
                  <a:pt x="1227830" y="332887"/>
                </a:lnTo>
                <a:lnTo>
                  <a:pt x="1218517" y="329196"/>
                </a:lnTo>
                <a:lnTo>
                  <a:pt x="1224942" y="312944"/>
                </a:lnTo>
                <a:lnTo>
                  <a:pt x="1232365" y="316139"/>
                </a:lnTo>
                <a:lnTo>
                  <a:pt x="1239824" y="318377"/>
                </a:lnTo>
                <a:lnTo>
                  <a:pt x="1248062" y="319694"/>
                </a:lnTo>
                <a:lnTo>
                  <a:pt x="1257824" y="320125"/>
                </a:lnTo>
                <a:lnTo>
                  <a:pt x="1297290" y="320125"/>
                </a:lnTo>
                <a:lnTo>
                  <a:pt x="1292784" y="325274"/>
                </a:lnTo>
                <a:lnTo>
                  <a:pt x="1275977" y="334635"/>
                </a:lnTo>
                <a:lnTo>
                  <a:pt x="1256690" y="337511"/>
                </a:lnTo>
                <a:close/>
              </a:path>
              <a:path w="2950845" h="337819">
                <a:moveTo>
                  <a:pt x="1484973" y="83149"/>
                </a:moveTo>
                <a:lnTo>
                  <a:pt x="1466453" y="83149"/>
                </a:lnTo>
                <a:lnTo>
                  <a:pt x="1466453" y="21543"/>
                </a:lnTo>
                <a:lnTo>
                  <a:pt x="1484973" y="21543"/>
                </a:lnTo>
                <a:lnTo>
                  <a:pt x="1484973" y="83149"/>
                </a:lnTo>
                <a:close/>
              </a:path>
              <a:path w="2950845" h="337819">
                <a:moveTo>
                  <a:pt x="1552626" y="100157"/>
                </a:moveTo>
                <a:lnTo>
                  <a:pt x="1438485" y="100157"/>
                </a:lnTo>
                <a:lnTo>
                  <a:pt x="1438485" y="83149"/>
                </a:lnTo>
                <a:lnTo>
                  <a:pt x="1552626" y="83149"/>
                </a:lnTo>
                <a:lnTo>
                  <a:pt x="1552626" y="100157"/>
                </a:lnTo>
                <a:close/>
              </a:path>
              <a:path w="2950845" h="337819">
                <a:moveTo>
                  <a:pt x="1520500" y="279306"/>
                </a:moveTo>
                <a:lnTo>
                  <a:pt x="1499459" y="276194"/>
                </a:lnTo>
                <a:lnTo>
                  <a:pt x="1482280" y="266597"/>
                </a:lnTo>
                <a:lnTo>
                  <a:pt x="1470699" y="250127"/>
                </a:lnTo>
                <a:lnTo>
                  <a:pt x="1466453" y="226393"/>
                </a:lnTo>
                <a:lnTo>
                  <a:pt x="1466453" y="100157"/>
                </a:lnTo>
                <a:lnTo>
                  <a:pt x="1484973" y="100157"/>
                </a:lnTo>
                <a:lnTo>
                  <a:pt x="1484973" y="224503"/>
                </a:lnTo>
                <a:lnTo>
                  <a:pt x="1487861" y="241989"/>
                </a:lnTo>
                <a:lnTo>
                  <a:pt x="1495886" y="253558"/>
                </a:lnTo>
                <a:lnTo>
                  <a:pt x="1508093" y="259954"/>
                </a:lnTo>
                <a:lnTo>
                  <a:pt x="1523524" y="261920"/>
                </a:lnTo>
                <a:lnTo>
                  <a:pt x="1551870" y="261920"/>
                </a:lnTo>
                <a:lnTo>
                  <a:pt x="1551870" y="272503"/>
                </a:lnTo>
                <a:lnTo>
                  <a:pt x="1544524" y="275479"/>
                </a:lnTo>
                <a:lnTo>
                  <a:pt x="1537036" y="277605"/>
                </a:lnTo>
                <a:lnTo>
                  <a:pt x="1529122" y="278881"/>
                </a:lnTo>
                <a:lnTo>
                  <a:pt x="1520500" y="279306"/>
                </a:lnTo>
                <a:close/>
              </a:path>
              <a:path w="2950845" h="337819">
                <a:moveTo>
                  <a:pt x="1551870" y="261920"/>
                </a:moveTo>
                <a:lnTo>
                  <a:pt x="1523524" y="261920"/>
                </a:lnTo>
                <a:lnTo>
                  <a:pt x="1530398" y="261548"/>
                </a:lnTo>
                <a:lnTo>
                  <a:pt x="1537130" y="260361"/>
                </a:lnTo>
                <a:lnTo>
                  <a:pt x="1544146" y="258253"/>
                </a:lnTo>
                <a:lnTo>
                  <a:pt x="1551870" y="255117"/>
                </a:lnTo>
                <a:lnTo>
                  <a:pt x="1551870" y="261920"/>
                </a:lnTo>
                <a:close/>
              </a:path>
              <a:path w="2950845" h="337819">
                <a:moveTo>
                  <a:pt x="1625949" y="275904"/>
                </a:moveTo>
                <a:lnTo>
                  <a:pt x="1607429" y="275904"/>
                </a:lnTo>
                <a:lnTo>
                  <a:pt x="1607429" y="0"/>
                </a:lnTo>
                <a:lnTo>
                  <a:pt x="1625949" y="0"/>
                </a:lnTo>
                <a:lnTo>
                  <a:pt x="1625949" y="119054"/>
                </a:lnTo>
                <a:lnTo>
                  <a:pt x="1642586" y="119054"/>
                </a:lnTo>
                <a:lnTo>
                  <a:pt x="1631087" y="136759"/>
                </a:lnTo>
                <a:lnTo>
                  <a:pt x="1625949" y="164409"/>
                </a:lnTo>
                <a:lnTo>
                  <a:pt x="1625949" y="275904"/>
                </a:lnTo>
                <a:close/>
              </a:path>
              <a:path w="2950845" h="337819">
                <a:moveTo>
                  <a:pt x="1642586" y="119054"/>
                </a:moveTo>
                <a:lnTo>
                  <a:pt x="1625949" y="119054"/>
                </a:lnTo>
                <a:lnTo>
                  <a:pt x="1637293" y="103169"/>
                </a:lnTo>
                <a:lnTo>
                  <a:pt x="1652358" y="90330"/>
                </a:lnTo>
                <a:lnTo>
                  <a:pt x="1671604" y="81743"/>
                </a:lnTo>
                <a:lnTo>
                  <a:pt x="1695492" y="78614"/>
                </a:lnTo>
                <a:lnTo>
                  <a:pt x="1728108" y="84531"/>
                </a:lnTo>
                <a:lnTo>
                  <a:pt x="1744410" y="95621"/>
                </a:lnTo>
                <a:lnTo>
                  <a:pt x="1692846" y="95621"/>
                </a:lnTo>
                <a:lnTo>
                  <a:pt x="1666449" y="100736"/>
                </a:lnTo>
                <a:lnTo>
                  <a:pt x="1645225" y="114991"/>
                </a:lnTo>
                <a:lnTo>
                  <a:pt x="1642586" y="119054"/>
                </a:lnTo>
                <a:close/>
              </a:path>
              <a:path w="2950845" h="337819">
                <a:moveTo>
                  <a:pt x="1772594" y="275904"/>
                </a:moveTo>
                <a:lnTo>
                  <a:pt x="1754075" y="275904"/>
                </a:lnTo>
                <a:lnTo>
                  <a:pt x="1754075" y="161385"/>
                </a:lnTo>
                <a:lnTo>
                  <a:pt x="1749982" y="134367"/>
                </a:lnTo>
                <a:lnTo>
                  <a:pt x="1738059" y="113621"/>
                </a:lnTo>
                <a:lnTo>
                  <a:pt x="1718837" y="100316"/>
                </a:lnTo>
                <a:lnTo>
                  <a:pt x="1692846" y="95621"/>
                </a:lnTo>
                <a:lnTo>
                  <a:pt x="1744410" y="95621"/>
                </a:lnTo>
                <a:lnTo>
                  <a:pt x="1752327" y="101007"/>
                </a:lnTo>
                <a:lnTo>
                  <a:pt x="1767403" y="126129"/>
                </a:lnTo>
                <a:lnTo>
                  <a:pt x="1772594" y="157983"/>
                </a:lnTo>
                <a:lnTo>
                  <a:pt x="1772594" y="275904"/>
                </a:lnTo>
                <a:close/>
              </a:path>
              <a:path w="2950845" h="337819">
                <a:moveTo>
                  <a:pt x="1923397" y="280440"/>
                </a:moveTo>
                <a:lnTo>
                  <a:pt x="1883907" y="272391"/>
                </a:lnTo>
                <a:lnTo>
                  <a:pt x="1852673" y="250629"/>
                </a:lnTo>
                <a:lnTo>
                  <a:pt x="1832140" y="218733"/>
                </a:lnTo>
                <a:lnTo>
                  <a:pt x="1824752" y="180283"/>
                </a:lnTo>
                <a:lnTo>
                  <a:pt x="1824752" y="179527"/>
                </a:lnTo>
                <a:lnTo>
                  <a:pt x="1832204" y="140958"/>
                </a:lnTo>
                <a:lnTo>
                  <a:pt x="1852909" y="108802"/>
                </a:lnTo>
                <a:lnTo>
                  <a:pt x="1884385" y="86781"/>
                </a:lnTo>
                <a:lnTo>
                  <a:pt x="1924153" y="78614"/>
                </a:lnTo>
                <a:lnTo>
                  <a:pt x="1963643" y="86663"/>
                </a:lnTo>
                <a:lnTo>
                  <a:pt x="1977044" y="95999"/>
                </a:lnTo>
                <a:lnTo>
                  <a:pt x="1923397" y="95999"/>
                </a:lnTo>
                <a:lnTo>
                  <a:pt x="1891820" y="102554"/>
                </a:lnTo>
                <a:lnTo>
                  <a:pt x="1866941" y="120377"/>
                </a:lnTo>
                <a:lnTo>
                  <a:pt x="1850636" y="146704"/>
                </a:lnTo>
                <a:lnTo>
                  <a:pt x="1844783" y="178771"/>
                </a:lnTo>
                <a:lnTo>
                  <a:pt x="1844783" y="179527"/>
                </a:lnTo>
                <a:lnTo>
                  <a:pt x="1850913" y="212190"/>
                </a:lnTo>
                <a:lnTo>
                  <a:pt x="1867744" y="238723"/>
                </a:lnTo>
                <a:lnTo>
                  <a:pt x="1892937" y="256540"/>
                </a:lnTo>
                <a:lnTo>
                  <a:pt x="1924153" y="263054"/>
                </a:lnTo>
                <a:lnTo>
                  <a:pt x="1976341" y="263054"/>
                </a:lnTo>
                <a:lnTo>
                  <a:pt x="1963165" y="272273"/>
                </a:lnTo>
                <a:lnTo>
                  <a:pt x="1923397" y="280440"/>
                </a:lnTo>
                <a:close/>
              </a:path>
              <a:path w="2950845" h="337819">
                <a:moveTo>
                  <a:pt x="1976341" y="263054"/>
                </a:moveTo>
                <a:lnTo>
                  <a:pt x="1924153" y="263054"/>
                </a:lnTo>
                <a:lnTo>
                  <a:pt x="1955730" y="256499"/>
                </a:lnTo>
                <a:lnTo>
                  <a:pt x="1980610" y="238676"/>
                </a:lnTo>
                <a:lnTo>
                  <a:pt x="1996915" y="212349"/>
                </a:lnTo>
                <a:lnTo>
                  <a:pt x="2002767" y="180283"/>
                </a:lnTo>
                <a:lnTo>
                  <a:pt x="2002767" y="179527"/>
                </a:lnTo>
                <a:lnTo>
                  <a:pt x="1996637" y="146863"/>
                </a:lnTo>
                <a:lnTo>
                  <a:pt x="1979807" y="120330"/>
                </a:lnTo>
                <a:lnTo>
                  <a:pt x="1954614" y="102513"/>
                </a:lnTo>
                <a:lnTo>
                  <a:pt x="1923397" y="95999"/>
                </a:lnTo>
                <a:lnTo>
                  <a:pt x="1977044" y="95999"/>
                </a:lnTo>
                <a:lnTo>
                  <a:pt x="1994877" y="108424"/>
                </a:lnTo>
                <a:lnTo>
                  <a:pt x="2015411" y="140320"/>
                </a:lnTo>
                <a:lnTo>
                  <a:pt x="2022799" y="178771"/>
                </a:lnTo>
                <a:lnTo>
                  <a:pt x="2022799" y="179527"/>
                </a:lnTo>
                <a:lnTo>
                  <a:pt x="2015346" y="218096"/>
                </a:lnTo>
                <a:lnTo>
                  <a:pt x="1994641" y="250251"/>
                </a:lnTo>
                <a:lnTo>
                  <a:pt x="1976341" y="263054"/>
                </a:lnTo>
                <a:close/>
              </a:path>
              <a:path w="2950845" h="337819">
                <a:moveTo>
                  <a:pt x="2115026" y="119054"/>
                </a:moveTo>
                <a:lnTo>
                  <a:pt x="2098389" y="119054"/>
                </a:lnTo>
                <a:lnTo>
                  <a:pt x="2109733" y="103169"/>
                </a:lnTo>
                <a:lnTo>
                  <a:pt x="2124798" y="90330"/>
                </a:lnTo>
                <a:lnTo>
                  <a:pt x="2144044" y="81743"/>
                </a:lnTo>
                <a:lnTo>
                  <a:pt x="2167932" y="78614"/>
                </a:lnTo>
                <a:lnTo>
                  <a:pt x="2200548" y="84531"/>
                </a:lnTo>
                <a:lnTo>
                  <a:pt x="2216850" y="95621"/>
                </a:lnTo>
                <a:lnTo>
                  <a:pt x="2165286" y="95621"/>
                </a:lnTo>
                <a:lnTo>
                  <a:pt x="2138889" y="100736"/>
                </a:lnTo>
                <a:lnTo>
                  <a:pt x="2117665" y="114991"/>
                </a:lnTo>
                <a:lnTo>
                  <a:pt x="2115026" y="119054"/>
                </a:lnTo>
                <a:close/>
              </a:path>
              <a:path w="2950845" h="337819">
                <a:moveTo>
                  <a:pt x="2098389" y="275904"/>
                </a:moveTo>
                <a:lnTo>
                  <a:pt x="2079869" y="275904"/>
                </a:lnTo>
                <a:lnTo>
                  <a:pt x="2079869" y="83149"/>
                </a:lnTo>
                <a:lnTo>
                  <a:pt x="2098389" y="83149"/>
                </a:lnTo>
                <a:lnTo>
                  <a:pt x="2098389" y="119054"/>
                </a:lnTo>
                <a:lnTo>
                  <a:pt x="2115026" y="119054"/>
                </a:lnTo>
                <a:lnTo>
                  <a:pt x="2103527" y="136759"/>
                </a:lnTo>
                <a:lnTo>
                  <a:pt x="2098389" y="164409"/>
                </a:lnTo>
                <a:lnTo>
                  <a:pt x="2098389" y="275904"/>
                </a:lnTo>
                <a:close/>
              </a:path>
              <a:path w="2950845" h="337819">
                <a:moveTo>
                  <a:pt x="2245034" y="275904"/>
                </a:moveTo>
                <a:lnTo>
                  <a:pt x="2226515" y="275904"/>
                </a:lnTo>
                <a:lnTo>
                  <a:pt x="2226515" y="161385"/>
                </a:lnTo>
                <a:lnTo>
                  <a:pt x="2222422" y="134367"/>
                </a:lnTo>
                <a:lnTo>
                  <a:pt x="2210499" y="113621"/>
                </a:lnTo>
                <a:lnTo>
                  <a:pt x="2191277" y="100316"/>
                </a:lnTo>
                <a:lnTo>
                  <a:pt x="2165286" y="95621"/>
                </a:lnTo>
                <a:lnTo>
                  <a:pt x="2216850" y="95621"/>
                </a:lnTo>
                <a:lnTo>
                  <a:pt x="2224767" y="101007"/>
                </a:lnTo>
                <a:lnTo>
                  <a:pt x="2239843" y="126129"/>
                </a:lnTo>
                <a:lnTo>
                  <a:pt x="2245034" y="157983"/>
                </a:lnTo>
                <a:lnTo>
                  <a:pt x="2245034" y="275904"/>
                </a:lnTo>
                <a:close/>
              </a:path>
              <a:path w="2950845" h="337819">
                <a:moveTo>
                  <a:pt x="2331207" y="275904"/>
                </a:moveTo>
                <a:lnTo>
                  <a:pt x="2306263" y="275904"/>
                </a:lnTo>
                <a:lnTo>
                  <a:pt x="2306263" y="243779"/>
                </a:lnTo>
                <a:lnTo>
                  <a:pt x="2331207" y="243779"/>
                </a:lnTo>
                <a:lnTo>
                  <a:pt x="2331207" y="275904"/>
                </a:lnTo>
                <a:close/>
              </a:path>
              <a:path w="2950845" h="337819">
                <a:moveTo>
                  <a:pt x="2475207" y="280440"/>
                </a:moveTo>
                <a:lnTo>
                  <a:pt x="2435717" y="272391"/>
                </a:lnTo>
                <a:lnTo>
                  <a:pt x="2404483" y="250629"/>
                </a:lnTo>
                <a:lnTo>
                  <a:pt x="2383949" y="218733"/>
                </a:lnTo>
                <a:lnTo>
                  <a:pt x="2376562" y="180283"/>
                </a:lnTo>
                <a:lnTo>
                  <a:pt x="2376562" y="179527"/>
                </a:lnTo>
                <a:lnTo>
                  <a:pt x="2384014" y="140958"/>
                </a:lnTo>
                <a:lnTo>
                  <a:pt x="2404719" y="108802"/>
                </a:lnTo>
                <a:lnTo>
                  <a:pt x="2436195" y="86781"/>
                </a:lnTo>
                <a:lnTo>
                  <a:pt x="2475963" y="78614"/>
                </a:lnTo>
                <a:lnTo>
                  <a:pt x="2515453" y="86663"/>
                </a:lnTo>
                <a:lnTo>
                  <a:pt x="2528854" y="95999"/>
                </a:lnTo>
                <a:lnTo>
                  <a:pt x="2475207" y="95999"/>
                </a:lnTo>
                <a:lnTo>
                  <a:pt x="2443630" y="102554"/>
                </a:lnTo>
                <a:lnTo>
                  <a:pt x="2418751" y="120377"/>
                </a:lnTo>
                <a:lnTo>
                  <a:pt x="2402445" y="146704"/>
                </a:lnTo>
                <a:lnTo>
                  <a:pt x="2396593" y="178771"/>
                </a:lnTo>
                <a:lnTo>
                  <a:pt x="2396593" y="179527"/>
                </a:lnTo>
                <a:lnTo>
                  <a:pt x="2402723" y="212190"/>
                </a:lnTo>
                <a:lnTo>
                  <a:pt x="2419554" y="238723"/>
                </a:lnTo>
                <a:lnTo>
                  <a:pt x="2444747" y="256540"/>
                </a:lnTo>
                <a:lnTo>
                  <a:pt x="2475963" y="263054"/>
                </a:lnTo>
                <a:lnTo>
                  <a:pt x="2528151" y="263054"/>
                </a:lnTo>
                <a:lnTo>
                  <a:pt x="2514975" y="272273"/>
                </a:lnTo>
                <a:lnTo>
                  <a:pt x="2475207" y="280440"/>
                </a:lnTo>
                <a:close/>
              </a:path>
              <a:path w="2950845" h="337819">
                <a:moveTo>
                  <a:pt x="2528151" y="263054"/>
                </a:moveTo>
                <a:lnTo>
                  <a:pt x="2475963" y="263054"/>
                </a:lnTo>
                <a:lnTo>
                  <a:pt x="2507540" y="256499"/>
                </a:lnTo>
                <a:lnTo>
                  <a:pt x="2532420" y="238676"/>
                </a:lnTo>
                <a:lnTo>
                  <a:pt x="2548725" y="212349"/>
                </a:lnTo>
                <a:lnTo>
                  <a:pt x="2554577" y="180283"/>
                </a:lnTo>
                <a:lnTo>
                  <a:pt x="2554577" y="179527"/>
                </a:lnTo>
                <a:lnTo>
                  <a:pt x="2548447" y="146863"/>
                </a:lnTo>
                <a:lnTo>
                  <a:pt x="2531616" y="120330"/>
                </a:lnTo>
                <a:lnTo>
                  <a:pt x="2506424" y="102513"/>
                </a:lnTo>
                <a:lnTo>
                  <a:pt x="2475207" y="95999"/>
                </a:lnTo>
                <a:lnTo>
                  <a:pt x="2528854" y="95999"/>
                </a:lnTo>
                <a:lnTo>
                  <a:pt x="2546687" y="108424"/>
                </a:lnTo>
                <a:lnTo>
                  <a:pt x="2567221" y="140320"/>
                </a:lnTo>
                <a:lnTo>
                  <a:pt x="2574608" y="178771"/>
                </a:lnTo>
                <a:lnTo>
                  <a:pt x="2574608" y="179527"/>
                </a:lnTo>
                <a:lnTo>
                  <a:pt x="2567156" y="218096"/>
                </a:lnTo>
                <a:lnTo>
                  <a:pt x="2546451" y="250251"/>
                </a:lnTo>
                <a:lnTo>
                  <a:pt x="2528151" y="263054"/>
                </a:lnTo>
                <a:close/>
              </a:path>
              <a:path w="2950845" h="337819">
                <a:moveTo>
                  <a:pt x="2667523" y="137952"/>
                </a:moveTo>
                <a:lnTo>
                  <a:pt x="2650199" y="137952"/>
                </a:lnTo>
                <a:lnTo>
                  <a:pt x="2664555" y="114194"/>
                </a:lnTo>
                <a:lnTo>
                  <a:pt x="2684262" y="95574"/>
                </a:lnTo>
                <a:lnTo>
                  <a:pt x="2708291" y="83686"/>
                </a:lnTo>
                <a:lnTo>
                  <a:pt x="2735616" y="80125"/>
                </a:lnTo>
                <a:lnTo>
                  <a:pt x="2735616" y="100535"/>
                </a:lnTo>
                <a:lnTo>
                  <a:pt x="2733726" y="100535"/>
                </a:lnTo>
                <a:lnTo>
                  <a:pt x="2701860" y="106771"/>
                </a:lnTo>
                <a:lnTo>
                  <a:pt x="2675238" y="125196"/>
                </a:lnTo>
                <a:lnTo>
                  <a:pt x="2667523" y="137952"/>
                </a:lnTo>
                <a:close/>
              </a:path>
              <a:path w="2950845" h="337819">
                <a:moveTo>
                  <a:pt x="2650199" y="275904"/>
                </a:moveTo>
                <a:lnTo>
                  <a:pt x="2631679" y="275904"/>
                </a:lnTo>
                <a:lnTo>
                  <a:pt x="2631679" y="83149"/>
                </a:lnTo>
                <a:lnTo>
                  <a:pt x="2650199" y="83149"/>
                </a:lnTo>
                <a:lnTo>
                  <a:pt x="2650199" y="137952"/>
                </a:lnTo>
                <a:lnTo>
                  <a:pt x="2667523" y="137952"/>
                </a:lnTo>
                <a:lnTo>
                  <a:pt x="2656978" y="155385"/>
                </a:lnTo>
                <a:lnTo>
                  <a:pt x="2650199" y="196912"/>
                </a:lnTo>
                <a:lnTo>
                  <a:pt x="2650199" y="275904"/>
                </a:lnTo>
                <a:close/>
              </a:path>
              <a:path w="2950845" h="337819">
                <a:moveTo>
                  <a:pt x="2851647" y="261542"/>
                </a:moveTo>
                <a:lnTo>
                  <a:pt x="2817567" y="255129"/>
                </a:lnTo>
                <a:lnTo>
                  <a:pt x="2787915" y="236881"/>
                </a:lnTo>
                <a:lnTo>
                  <a:pt x="2766980" y="208286"/>
                </a:lnTo>
                <a:lnTo>
                  <a:pt x="2759049" y="170834"/>
                </a:lnTo>
                <a:lnTo>
                  <a:pt x="2759128" y="169700"/>
                </a:lnTo>
                <a:lnTo>
                  <a:pt x="2766980" y="132348"/>
                </a:lnTo>
                <a:lnTo>
                  <a:pt x="2787915" y="103511"/>
                </a:lnTo>
                <a:lnTo>
                  <a:pt x="2817567" y="85092"/>
                </a:lnTo>
                <a:lnTo>
                  <a:pt x="2851647" y="78614"/>
                </a:lnTo>
                <a:lnTo>
                  <a:pt x="2878257" y="82157"/>
                </a:lnTo>
                <a:lnTo>
                  <a:pt x="2900403" y="91653"/>
                </a:lnTo>
                <a:lnTo>
                  <a:pt x="2906552" y="96377"/>
                </a:lnTo>
                <a:lnTo>
                  <a:pt x="2853537" y="96377"/>
                </a:lnTo>
                <a:lnTo>
                  <a:pt x="2824842" y="101450"/>
                </a:lnTo>
                <a:lnTo>
                  <a:pt x="2801143" y="115984"/>
                </a:lnTo>
                <a:lnTo>
                  <a:pt x="2785027" y="138950"/>
                </a:lnTo>
                <a:lnTo>
                  <a:pt x="2779081" y="169322"/>
                </a:lnTo>
                <a:lnTo>
                  <a:pt x="2779157" y="170456"/>
                </a:lnTo>
                <a:lnTo>
                  <a:pt x="2785134" y="199930"/>
                </a:lnTo>
                <a:lnTo>
                  <a:pt x="2801427" y="223227"/>
                </a:lnTo>
                <a:lnTo>
                  <a:pt x="2825161" y="238375"/>
                </a:lnTo>
                <a:lnTo>
                  <a:pt x="2853537" y="243779"/>
                </a:lnTo>
                <a:lnTo>
                  <a:pt x="2905525" y="243779"/>
                </a:lnTo>
                <a:lnTo>
                  <a:pt x="2899978" y="248172"/>
                </a:lnTo>
                <a:lnTo>
                  <a:pt x="2877992" y="257922"/>
                </a:lnTo>
                <a:lnTo>
                  <a:pt x="2851647" y="261542"/>
                </a:lnTo>
                <a:close/>
              </a:path>
              <a:path w="2950845" h="337819">
                <a:moveTo>
                  <a:pt x="2950671" y="121700"/>
                </a:moveTo>
                <a:lnTo>
                  <a:pt x="2932151" y="121700"/>
                </a:lnTo>
                <a:lnTo>
                  <a:pt x="2932151" y="83149"/>
                </a:lnTo>
                <a:lnTo>
                  <a:pt x="2950671" y="83149"/>
                </a:lnTo>
                <a:lnTo>
                  <a:pt x="2950671" y="121700"/>
                </a:lnTo>
                <a:close/>
              </a:path>
              <a:path w="2950845" h="337819">
                <a:moveTo>
                  <a:pt x="2905525" y="243779"/>
                </a:moveTo>
                <a:lnTo>
                  <a:pt x="2853537" y="243779"/>
                </a:lnTo>
                <a:lnTo>
                  <a:pt x="2882899" y="238487"/>
                </a:lnTo>
                <a:lnTo>
                  <a:pt x="2908435" y="223558"/>
                </a:lnTo>
                <a:lnTo>
                  <a:pt x="2926458" y="200409"/>
                </a:lnTo>
                <a:lnTo>
                  <a:pt x="2933199" y="170834"/>
                </a:lnTo>
                <a:lnTo>
                  <a:pt x="2933200" y="169322"/>
                </a:lnTo>
                <a:lnTo>
                  <a:pt x="2926458" y="139428"/>
                </a:lnTo>
                <a:lnTo>
                  <a:pt x="2908435" y="116314"/>
                </a:lnTo>
                <a:lnTo>
                  <a:pt x="2882899" y="101562"/>
                </a:lnTo>
                <a:lnTo>
                  <a:pt x="2853537" y="96377"/>
                </a:lnTo>
                <a:lnTo>
                  <a:pt x="2906552" y="96377"/>
                </a:lnTo>
                <a:lnTo>
                  <a:pt x="2918297" y="105401"/>
                </a:lnTo>
                <a:lnTo>
                  <a:pt x="2932151" y="121700"/>
                </a:lnTo>
                <a:lnTo>
                  <a:pt x="2950671" y="121700"/>
                </a:lnTo>
                <a:lnTo>
                  <a:pt x="2950671" y="216944"/>
                </a:lnTo>
                <a:lnTo>
                  <a:pt x="2932151" y="216944"/>
                </a:lnTo>
                <a:lnTo>
                  <a:pt x="2917925" y="233958"/>
                </a:lnTo>
                <a:lnTo>
                  <a:pt x="2905525" y="243779"/>
                </a:lnTo>
                <a:close/>
              </a:path>
              <a:path w="2950845" h="337819">
                <a:moveTo>
                  <a:pt x="2915586" y="319747"/>
                </a:moveTo>
                <a:lnTo>
                  <a:pt x="2856561" y="319747"/>
                </a:lnTo>
                <a:lnTo>
                  <a:pt x="2887027" y="315017"/>
                </a:lnTo>
                <a:lnTo>
                  <a:pt x="2910939" y="300897"/>
                </a:lnTo>
                <a:lnTo>
                  <a:pt x="2926559" y="277493"/>
                </a:lnTo>
                <a:lnTo>
                  <a:pt x="2932151" y="244912"/>
                </a:lnTo>
                <a:lnTo>
                  <a:pt x="2932151" y="216944"/>
                </a:lnTo>
                <a:lnTo>
                  <a:pt x="2950671" y="216944"/>
                </a:lnTo>
                <a:lnTo>
                  <a:pt x="2950671" y="246046"/>
                </a:lnTo>
                <a:lnTo>
                  <a:pt x="2949011" y="265883"/>
                </a:lnTo>
                <a:lnTo>
                  <a:pt x="2944198" y="283416"/>
                </a:lnTo>
                <a:lnTo>
                  <a:pt x="2936480" y="298611"/>
                </a:lnTo>
                <a:lnTo>
                  <a:pt x="2926104" y="311432"/>
                </a:lnTo>
                <a:lnTo>
                  <a:pt x="2915586" y="319747"/>
                </a:lnTo>
                <a:close/>
              </a:path>
              <a:path w="2950845" h="337819">
                <a:moveTo>
                  <a:pt x="2856183" y="337133"/>
                </a:moveTo>
                <a:lnTo>
                  <a:pt x="2832531" y="335290"/>
                </a:lnTo>
                <a:lnTo>
                  <a:pt x="2809836" y="329763"/>
                </a:lnTo>
                <a:lnTo>
                  <a:pt x="2788204" y="320550"/>
                </a:lnTo>
                <a:lnTo>
                  <a:pt x="2767742" y="307652"/>
                </a:lnTo>
                <a:lnTo>
                  <a:pt x="2778703" y="292534"/>
                </a:lnTo>
                <a:lnTo>
                  <a:pt x="2796608" y="304280"/>
                </a:lnTo>
                <a:lnTo>
                  <a:pt x="2815647" y="312802"/>
                </a:lnTo>
                <a:lnTo>
                  <a:pt x="2835679" y="317993"/>
                </a:lnTo>
                <a:lnTo>
                  <a:pt x="2856561" y="319747"/>
                </a:lnTo>
                <a:lnTo>
                  <a:pt x="2915586" y="319747"/>
                </a:lnTo>
                <a:lnTo>
                  <a:pt x="2912149" y="322463"/>
                </a:lnTo>
                <a:lnTo>
                  <a:pt x="2895537" y="330519"/>
                </a:lnTo>
                <a:lnTo>
                  <a:pt x="2876728" y="335456"/>
                </a:lnTo>
                <a:lnTo>
                  <a:pt x="2856183" y="337133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1417" y="1621716"/>
            <a:ext cx="10049163" cy="4050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8763" y="2597972"/>
            <a:ext cx="2292927" cy="331133"/>
          </a:xfrm>
          <a:custGeom>
            <a:avLst/>
            <a:gdLst/>
            <a:ahLst/>
            <a:cxnLst/>
            <a:rect l="l" t="t" r="r" b="b"/>
            <a:pathLst>
              <a:path w="1891664" h="375285">
                <a:moveTo>
                  <a:pt x="1886712" y="374904"/>
                </a:moveTo>
                <a:lnTo>
                  <a:pt x="4572" y="374904"/>
                </a:lnTo>
                <a:lnTo>
                  <a:pt x="0" y="368808"/>
                </a:lnTo>
                <a:lnTo>
                  <a:pt x="0" y="6096"/>
                </a:lnTo>
                <a:lnTo>
                  <a:pt x="4572" y="0"/>
                </a:lnTo>
                <a:lnTo>
                  <a:pt x="1886712" y="0"/>
                </a:lnTo>
                <a:lnTo>
                  <a:pt x="1891284" y="6096"/>
                </a:lnTo>
                <a:lnTo>
                  <a:pt x="1891284" y="12192"/>
                </a:lnTo>
                <a:lnTo>
                  <a:pt x="22860" y="12192"/>
                </a:lnTo>
                <a:lnTo>
                  <a:pt x="10668" y="24384"/>
                </a:lnTo>
                <a:lnTo>
                  <a:pt x="22860" y="24384"/>
                </a:lnTo>
                <a:lnTo>
                  <a:pt x="22860" y="350520"/>
                </a:lnTo>
                <a:lnTo>
                  <a:pt x="10668" y="350520"/>
                </a:lnTo>
                <a:lnTo>
                  <a:pt x="22860" y="362712"/>
                </a:lnTo>
                <a:lnTo>
                  <a:pt x="1891284" y="362712"/>
                </a:lnTo>
                <a:lnTo>
                  <a:pt x="1891284" y="368808"/>
                </a:lnTo>
                <a:lnTo>
                  <a:pt x="1886712" y="374904"/>
                </a:lnTo>
                <a:close/>
              </a:path>
              <a:path w="1891664" h="375285">
                <a:moveTo>
                  <a:pt x="22860" y="24384"/>
                </a:moveTo>
                <a:lnTo>
                  <a:pt x="10668" y="24384"/>
                </a:lnTo>
                <a:lnTo>
                  <a:pt x="22860" y="12192"/>
                </a:lnTo>
                <a:lnTo>
                  <a:pt x="22860" y="24384"/>
                </a:lnTo>
                <a:close/>
              </a:path>
              <a:path w="1891664" h="375285">
                <a:moveTo>
                  <a:pt x="1868424" y="24384"/>
                </a:moveTo>
                <a:lnTo>
                  <a:pt x="22860" y="24384"/>
                </a:lnTo>
                <a:lnTo>
                  <a:pt x="22860" y="12192"/>
                </a:lnTo>
                <a:lnTo>
                  <a:pt x="1868424" y="12192"/>
                </a:lnTo>
                <a:lnTo>
                  <a:pt x="1868424" y="24384"/>
                </a:lnTo>
                <a:close/>
              </a:path>
              <a:path w="1891664" h="375285">
                <a:moveTo>
                  <a:pt x="1868424" y="362712"/>
                </a:moveTo>
                <a:lnTo>
                  <a:pt x="1868424" y="12192"/>
                </a:lnTo>
                <a:lnTo>
                  <a:pt x="1879092" y="24384"/>
                </a:lnTo>
                <a:lnTo>
                  <a:pt x="1891284" y="24384"/>
                </a:lnTo>
                <a:lnTo>
                  <a:pt x="1891284" y="350520"/>
                </a:lnTo>
                <a:lnTo>
                  <a:pt x="1879092" y="350520"/>
                </a:lnTo>
                <a:lnTo>
                  <a:pt x="1868424" y="362712"/>
                </a:lnTo>
                <a:close/>
              </a:path>
              <a:path w="1891664" h="375285">
                <a:moveTo>
                  <a:pt x="1891284" y="24384"/>
                </a:moveTo>
                <a:lnTo>
                  <a:pt x="1879092" y="24384"/>
                </a:lnTo>
                <a:lnTo>
                  <a:pt x="1868424" y="12192"/>
                </a:lnTo>
                <a:lnTo>
                  <a:pt x="1891284" y="12192"/>
                </a:lnTo>
                <a:lnTo>
                  <a:pt x="1891284" y="24384"/>
                </a:lnTo>
                <a:close/>
              </a:path>
              <a:path w="1891664" h="375285">
                <a:moveTo>
                  <a:pt x="22860" y="362712"/>
                </a:moveTo>
                <a:lnTo>
                  <a:pt x="10668" y="350520"/>
                </a:lnTo>
                <a:lnTo>
                  <a:pt x="22860" y="350520"/>
                </a:lnTo>
                <a:lnTo>
                  <a:pt x="22860" y="362712"/>
                </a:lnTo>
                <a:close/>
              </a:path>
              <a:path w="1891664" h="375285">
                <a:moveTo>
                  <a:pt x="1868424" y="362712"/>
                </a:moveTo>
                <a:lnTo>
                  <a:pt x="22860" y="362712"/>
                </a:lnTo>
                <a:lnTo>
                  <a:pt x="22860" y="350520"/>
                </a:lnTo>
                <a:lnTo>
                  <a:pt x="1868424" y="350520"/>
                </a:lnTo>
                <a:lnTo>
                  <a:pt x="1868424" y="362712"/>
                </a:lnTo>
                <a:close/>
              </a:path>
              <a:path w="1891664" h="375285">
                <a:moveTo>
                  <a:pt x="1891284" y="362712"/>
                </a:moveTo>
                <a:lnTo>
                  <a:pt x="1868424" y="362712"/>
                </a:lnTo>
                <a:lnTo>
                  <a:pt x="1879092" y="350520"/>
                </a:lnTo>
                <a:lnTo>
                  <a:pt x="1891284" y="350520"/>
                </a:lnTo>
                <a:lnTo>
                  <a:pt x="1891284" y="362712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38763" y="2885739"/>
            <a:ext cx="2292927" cy="331133"/>
          </a:xfrm>
          <a:custGeom>
            <a:avLst/>
            <a:gdLst/>
            <a:ahLst/>
            <a:cxnLst/>
            <a:rect l="l" t="t" r="r" b="b"/>
            <a:pathLst>
              <a:path w="1891664" h="375285">
                <a:moveTo>
                  <a:pt x="1886712" y="374904"/>
                </a:moveTo>
                <a:lnTo>
                  <a:pt x="4572" y="374904"/>
                </a:lnTo>
                <a:lnTo>
                  <a:pt x="0" y="368808"/>
                </a:lnTo>
                <a:lnTo>
                  <a:pt x="0" y="6096"/>
                </a:lnTo>
                <a:lnTo>
                  <a:pt x="4572" y="0"/>
                </a:lnTo>
                <a:lnTo>
                  <a:pt x="1886712" y="0"/>
                </a:lnTo>
                <a:lnTo>
                  <a:pt x="1891284" y="6096"/>
                </a:lnTo>
                <a:lnTo>
                  <a:pt x="1891284" y="12192"/>
                </a:lnTo>
                <a:lnTo>
                  <a:pt x="22860" y="12192"/>
                </a:lnTo>
                <a:lnTo>
                  <a:pt x="10668" y="24384"/>
                </a:lnTo>
                <a:lnTo>
                  <a:pt x="22860" y="24384"/>
                </a:lnTo>
                <a:lnTo>
                  <a:pt x="22860" y="350520"/>
                </a:lnTo>
                <a:lnTo>
                  <a:pt x="10668" y="350520"/>
                </a:lnTo>
                <a:lnTo>
                  <a:pt x="22860" y="362712"/>
                </a:lnTo>
                <a:lnTo>
                  <a:pt x="1891284" y="362712"/>
                </a:lnTo>
                <a:lnTo>
                  <a:pt x="1891284" y="368808"/>
                </a:lnTo>
                <a:lnTo>
                  <a:pt x="1886712" y="374904"/>
                </a:lnTo>
                <a:close/>
              </a:path>
              <a:path w="1891664" h="375285">
                <a:moveTo>
                  <a:pt x="22860" y="24384"/>
                </a:moveTo>
                <a:lnTo>
                  <a:pt x="10668" y="24384"/>
                </a:lnTo>
                <a:lnTo>
                  <a:pt x="22860" y="12192"/>
                </a:lnTo>
                <a:lnTo>
                  <a:pt x="22860" y="24384"/>
                </a:lnTo>
                <a:close/>
              </a:path>
              <a:path w="1891664" h="375285">
                <a:moveTo>
                  <a:pt x="1868424" y="24384"/>
                </a:moveTo>
                <a:lnTo>
                  <a:pt x="22860" y="24384"/>
                </a:lnTo>
                <a:lnTo>
                  <a:pt x="22860" y="12192"/>
                </a:lnTo>
                <a:lnTo>
                  <a:pt x="1868424" y="12192"/>
                </a:lnTo>
                <a:lnTo>
                  <a:pt x="1868424" y="24384"/>
                </a:lnTo>
                <a:close/>
              </a:path>
              <a:path w="1891664" h="375285">
                <a:moveTo>
                  <a:pt x="1868424" y="362712"/>
                </a:moveTo>
                <a:lnTo>
                  <a:pt x="1868424" y="12192"/>
                </a:lnTo>
                <a:lnTo>
                  <a:pt x="1879092" y="24384"/>
                </a:lnTo>
                <a:lnTo>
                  <a:pt x="1891284" y="24384"/>
                </a:lnTo>
                <a:lnTo>
                  <a:pt x="1891284" y="350520"/>
                </a:lnTo>
                <a:lnTo>
                  <a:pt x="1879092" y="350520"/>
                </a:lnTo>
                <a:lnTo>
                  <a:pt x="1868424" y="362712"/>
                </a:lnTo>
                <a:close/>
              </a:path>
              <a:path w="1891664" h="375285">
                <a:moveTo>
                  <a:pt x="1891284" y="24384"/>
                </a:moveTo>
                <a:lnTo>
                  <a:pt x="1879092" y="24384"/>
                </a:lnTo>
                <a:lnTo>
                  <a:pt x="1868424" y="12192"/>
                </a:lnTo>
                <a:lnTo>
                  <a:pt x="1891284" y="12192"/>
                </a:lnTo>
                <a:lnTo>
                  <a:pt x="1891284" y="24384"/>
                </a:lnTo>
                <a:close/>
              </a:path>
              <a:path w="1891664" h="375285">
                <a:moveTo>
                  <a:pt x="22860" y="362712"/>
                </a:moveTo>
                <a:lnTo>
                  <a:pt x="10668" y="350520"/>
                </a:lnTo>
                <a:lnTo>
                  <a:pt x="22860" y="350520"/>
                </a:lnTo>
                <a:lnTo>
                  <a:pt x="22860" y="362712"/>
                </a:lnTo>
                <a:close/>
              </a:path>
              <a:path w="1891664" h="375285">
                <a:moveTo>
                  <a:pt x="1868424" y="362712"/>
                </a:moveTo>
                <a:lnTo>
                  <a:pt x="22860" y="362712"/>
                </a:lnTo>
                <a:lnTo>
                  <a:pt x="22860" y="350520"/>
                </a:lnTo>
                <a:lnTo>
                  <a:pt x="1868424" y="350520"/>
                </a:lnTo>
                <a:lnTo>
                  <a:pt x="1868424" y="362712"/>
                </a:lnTo>
                <a:close/>
              </a:path>
              <a:path w="1891664" h="375285">
                <a:moveTo>
                  <a:pt x="1891284" y="362712"/>
                </a:moveTo>
                <a:lnTo>
                  <a:pt x="1868424" y="362712"/>
                </a:lnTo>
                <a:lnTo>
                  <a:pt x="1879092" y="350520"/>
                </a:lnTo>
                <a:lnTo>
                  <a:pt x="1891284" y="350520"/>
                </a:lnTo>
                <a:lnTo>
                  <a:pt x="1891284" y="362712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38763" y="4059666"/>
            <a:ext cx="2292927" cy="329453"/>
          </a:xfrm>
          <a:custGeom>
            <a:avLst/>
            <a:gdLst/>
            <a:ahLst/>
            <a:cxnLst/>
            <a:rect l="l" t="t" r="r" b="b"/>
            <a:pathLst>
              <a:path w="1891664" h="373379">
                <a:moveTo>
                  <a:pt x="1886712" y="373380"/>
                </a:moveTo>
                <a:lnTo>
                  <a:pt x="4572" y="373380"/>
                </a:lnTo>
                <a:lnTo>
                  <a:pt x="0" y="368808"/>
                </a:lnTo>
                <a:lnTo>
                  <a:pt x="0" y="4572"/>
                </a:lnTo>
                <a:lnTo>
                  <a:pt x="4572" y="0"/>
                </a:lnTo>
                <a:lnTo>
                  <a:pt x="1886712" y="0"/>
                </a:lnTo>
                <a:lnTo>
                  <a:pt x="1891284" y="4572"/>
                </a:lnTo>
                <a:lnTo>
                  <a:pt x="1891284" y="10668"/>
                </a:lnTo>
                <a:lnTo>
                  <a:pt x="22860" y="10668"/>
                </a:lnTo>
                <a:lnTo>
                  <a:pt x="10668" y="22860"/>
                </a:lnTo>
                <a:lnTo>
                  <a:pt x="22860" y="22860"/>
                </a:lnTo>
                <a:lnTo>
                  <a:pt x="22860" y="350520"/>
                </a:lnTo>
                <a:lnTo>
                  <a:pt x="10668" y="350520"/>
                </a:lnTo>
                <a:lnTo>
                  <a:pt x="22860" y="362712"/>
                </a:lnTo>
                <a:lnTo>
                  <a:pt x="1891284" y="362712"/>
                </a:lnTo>
                <a:lnTo>
                  <a:pt x="1891284" y="368808"/>
                </a:lnTo>
                <a:lnTo>
                  <a:pt x="1886712" y="373380"/>
                </a:lnTo>
                <a:close/>
              </a:path>
              <a:path w="1891664" h="373379">
                <a:moveTo>
                  <a:pt x="22860" y="22860"/>
                </a:moveTo>
                <a:lnTo>
                  <a:pt x="10668" y="22860"/>
                </a:lnTo>
                <a:lnTo>
                  <a:pt x="22860" y="10668"/>
                </a:lnTo>
                <a:lnTo>
                  <a:pt x="22860" y="22860"/>
                </a:lnTo>
                <a:close/>
              </a:path>
              <a:path w="1891664" h="373379">
                <a:moveTo>
                  <a:pt x="1868424" y="22860"/>
                </a:moveTo>
                <a:lnTo>
                  <a:pt x="22860" y="22860"/>
                </a:lnTo>
                <a:lnTo>
                  <a:pt x="22860" y="10668"/>
                </a:lnTo>
                <a:lnTo>
                  <a:pt x="1868424" y="10668"/>
                </a:lnTo>
                <a:lnTo>
                  <a:pt x="1868424" y="22860"/>
                </a:lnTo>
                <a:close/>
              </a:path>
              <a:path w="1891664" h="373379">
                <a:moveTo>
                  <a:pt x="1868424" y="362712"/>
                </a:moveTo>
                <a:lnTo>
                  <a:pt x="1868424" y="10668"/>
                </a:lnTo>
                <a:lnTo>
                  <a:pt x="1879092" y="22860"/>
                </a:lnTo>
                <a:lnTo>
                  <a:pt x="1891284" y="22860"/>
                </a:lnTo>
                <a:lnTo>
                  <a:pt x="1891284" y="350520"/>
                </a:lnTo>
                <a:lnTo>
                  <a:pt x="1879092" y="350520"/>
                </a:lnTo>
                <a:lnTo>
                  <a:pt x="1868424" y="362712"/>
                </a:lnTo>
                <a:close/>
              </a:path>
              <a:path w="1891664" h="373379">
                <a:moveTo>
                  <a:pt x="1891284" y="22860"/>
                </a:moveTo>
                <a:lnTo>
                  <a:pt x="1879092" y="22860"/>
                </a:lnTo>
                <a:lnTo>
                  <a:pt x="1868424" y="10668"/>
                </a:lnTo>
                <a:lnTo>
                  <a:pt x="1891284" y="10668"/>
                </a:lnTo>
                <a:lnTo>
                  <a:pt x="1891284" y="22860"/>
                </a:lnTo>
                <a:close/>
              </a:path>
              <a:path w="1891664" h="373379">
                <a:moveTo>
                  <a:pt x="22860" y="362712"/>
                </a:moveTo>
                <a:lnTo>
                  <a:pt x="10668" y="350520"/>
                </a:lnTo>
                <a:lnTo>
                  <a:pt x="22860" y="350520"/>
                </a:lnTo>
                <a:lnTo>
                  <a:pt x="22860" y="362712"/>
                </a:lnTo>
                <a:close/>
              </a:path>
              <a:path w="1891664" h="373379">
                <a:moveTo>
                  <a:pt x="1868424" y="362712"/>
                </a:moveTo>
                <a:lnTo>
                  <a:pt x="22860" y="362712"/>
                </a:lnTo>
                <a:lnTo>
                  <a:pt x="22860" y="350520"/>
                </a:lnTo>
                <a:lnTo>
                  <a:pt x="1868424" y="350520"/>
                </a:lnTo>
                <a:lnTo>
                  <a:pt x="1868424" y="362712"/>
                </a:lnTo>
                <a:close/>
              </a:path>
              <a:path w="1891664" h="373379">
                <a:moveTo>
                  <a:pt x="1891284" y="362712"/>
                </a:moveTo>
                <a:lnTo>
                  <a:pt x="1868424" y="362712"/>
                </a:lnTo>
                <a:lnTo>
                  <a:pt x="1879092" y="350520"/>
                </a:lnTo>
                <a:lnTo>
                  <a:pt x="1891284" y="350520"/>
                </a:lnTo>
                <a:lnTo>
                  <a:pt x="1891284" y="362712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8763" y="3184265"/>
            <a:ext cx="2292927" cy="607919"/>
          </a:xfrm>
          <a:custGeom>
            <a:avLst/>
            <a:gdLst/>
            <a:ahLst/>
            <a:cxnLst/>
            <a:rect l="l" t="t" r="r" b="b"/>
            <a:pathLst>
              <a:path w="1891664" h="688975">
                <a:moveTo>
                  <a:pt x="1886712" y="688848"/>
                </a:moveTo>
                <a:lnTo>
                  <a:pt x="4572" y="688848"/>
                </a:lnTo>
                <a:lnTo>
                  <a:pt x="0" y="682752"/>
                </a:lnTo>
                <a:lnTo>
                  <a:pt x="0" y="6096"/>
                </a:lnTo>
                <a:lnTo>
                  <a:pt x="4572" y="0"/>
                </a:lnTo>
                <a:lnTo>
                  <a:pt x="1886712" y="0"/>
                </a:lnTo>
                <a:lnTo>
                  <a:pt x="1891284" y="6096"/>
                </a:lnTo>
                <a:lnTo>
                  <a:pt x="1891284" y="12192"/>
                </a:lnTo>
                <a:lnTo>
                  <a:pt x="22860" y="12192"/>
                </a:lnTo>
                <a:lnTo>
                  <a:pt x="10668" y="24384"/>
                </a:lnTo>
                <a:lnTo>
                  <a:pt x="22860" y="24384"/>
                </a:lnTo>
                <a:lnTo>
                  <a:pt x="22860" y="664464"/>
                </a:lnTo>
                <a:lnTo>
                  <a:pt x="10668" y="664464"/>
                </a:lnTo>
                <a:lnTo>
                  <a:pt x="22860" y="676656"/>
                </a:lnTo>
                <a:lnTo>
                  <a:pt x="1891284" y="676656"/>
                </a:lnTo>
                <a:lnTo>
                  <a:pt x="1891284" y="682752"/>
                </a:lnTo>
                <a:lnTo>
                  <a:pt x="1886712" y="688848"/>
                </a:lnTo>
                <a:close/>
              </a:path>
              <a:path w="1891664" h="688975">
                <a:moveTo>
                  <a:pt x="22860" y="24384"/>
                </a:moveTo>
                <a:lnTo>
                  <a:pt x="10668" y="24384"/>
                </a:lnTo>
                <a:lnTo>
                  <a:pt x="22860" y="12192"/>
                </a:lnTo>
                <a:lnTo>
                  <a:pt x="22860" y="24384"/>
                </a:lnTo>
                <a:close/>
              </a:path>
              <a:path w="1891664" h="688975">
                <a:moveTo>
                  <a:pt x="1868424" y="24384"/>
                </a:moveTo>
                <a:lnTo>
                  <a:pt x="22860" y="24384"/>
                </a:lnTo>
                <a:lnTo>
                  <a:pt x="22860" y="12192"/>
                </a:lnTo>
                <a:lnTo>
                  <a:pt x="1868424" y="12192"/>
                </a:lnTo>
                <a:lnTo>
                  <a:pt x="1868424" y="24384"/>
                </a:lnTo>
                <a:close/>
              </a:path>
              <a:path w="1891664" h="688975">
                <a:moveTo>
                  <a:pt x="1868424" y="676656"/>
                </a:moveTo>
                <a:lnTo>
                  <a:pt x="1868424" y="12192"/>
                </a:lnTo>
                <a:lnTo>
                  <a:pt x="1879092" y="24384"/>
                </a:lnTo>
                <a:lnTo>
                  <a:pt x="1891284" y="24384"/>
                </a:lnTo>
                <a:lnTo>
                  <a:pt x="1891284" y="664464"/>
                </a:lnTo>
                <a:lnTo>
                  <a:pt x="1879092" y="664464"/>
                </a:lnTo>
                <a:lnTo>
                  <a:pt x="1868424" y="676656"/>
                </a:lnTo>
                <a:close/>
              </a:path>
              <a:path w="1891664" h="688975">
                <a:moveTo>
                  <a:pt x="1891284" y="24384"/>
                </a:moveTo>
                <a:lnTo>
                  <a:pt x="1879092" y="24384"/>
                </a:lnTo>
                <a:lnTo>
                  <a:pt x="1868424" y="12192"/>
                </a:lnTo>
                <a:lnTo>
                  <a:pt x="1891284" y="12192"/>
                </a:lnTo>
                <a:lnTo>
                  <a:pt x="1891284" y="24384"/>
                </a:lnTo>
                <a:close/>
              </a:path>
              <a:path w="1891664" h="688975">
                <a:moveTo>
                  <a:pt x="22860" y="676656"/>
                </a:moveTo>
                <a:lnTo>
                  <a:pt x="10668" y="664464"/>
                </a:lnTo>
                <a:lnTo>
                  <a:pt x="22860" y="664464"/>
                </a:lnTo>
                <a:lnTo>
                  <a:pt x="22860" y="676656"/>
                </a:lnTo>
                <a:close/>
              </a:path>
              <a:path w="1891664" h="688975">
                <a:moveTo>
                  <a:pt x="1868424" y="676656"/>
                </a:moveTo>
                <a:lnTo>
                  <a:pt x="22860" y="676656"/>
                </a:lnTo>
                <a:lnTo>
                  <a:pt x="22860" y="664464"/>
                </a:lnTo>
                <a:lnTo>
                  <a:pt x="1868424" y="664464"/>
                </a:lnTo>
                <a:lnTo>
                  <a:pt x="1868424" y="676656"/>
                </a:lnTo>
                <a:close/>
              </a:path>
              <a:path w="1891664" h="688975">
                <a:moveTo>
                  <a:pt x="1891284" y="676656"/>
                </a:moveTo>
                <a:lnTo>
                  <a:pt x="1868424" y="676656"/>
                </a:lnTo>
                <a:lnTo>
                  <a:pt x="1879092" y="664464"/>
                </a:lnTo>
                <a:lnTo>
                  <a:pt x="1891284" y="664464"/>
                </a:lnTo>
                <a:lnTo>
                  <a:pt x="1891284" y="676656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3127" y="2728409"/>
            <a:ext cx="2806315" cy="647140"/>
          </a:xfrm>
          <a:custGeom>
            <a:avLst/>
            <a:gdLst/>
            <a:ahLst/>
            <a:cxnLst/>
            <a:rect l="l" t="t" r="r" b="b"/>
            <a:pathLst>
              <a:path w="2315209" h="733425">
                <a:moveTo>
                  <a:pt x="2310384" y="733044"/>
                </a:moveTo>
                <a:lnTo>
                  <a:pt x="4572" y="733044"/>
                </a:lnTo>
                <a:lnTo>
                  <a:pt x="0" y="726948"/>
                </a:lnTo>
                <a:lnTo>
                  <a:pt x="0" y="4572"/>
                </a:lnTo>
                <a:lnTo>
                  <a:pt x="4572" y="0"/>
                </a:lnTo>
                <a:lnTo>
                  <a:pt x="2310384" y="0"/>
                </a:lnTo>
                <a:lnTo>
                  <a:pt x="2314956" y="4572"/>
                </a:lnTo>
                <a:lnTo>
                  <a:pt x="2314956" y="10668"/>
                </a:lnTo>
                <a:lnTo>
                  <a:pt x="22860" y="10668"/>
                </a:lnTo>
                <a:lnTo>
                  <a:pt x="10668" y="22860"/>
                </a:lnTo>
                <a:lnTo>
                  <a:pt x="22860" y="22860"/>
                </a:lnTo>
                <a:lnTo>
                  <a:pt x="22860" y="708660"/>
                </a:lnTo>
                <a:lnTo>
                  <a:pt x="10668" y="708660"/>
                </a:lnTo>
                <a:lnTo>
                  <a:pt x="22860" y="720852"/>
                </a:lnTo>
                <a:lnTo>
                  <a:pt x="2314956" y="720852"/>
                </a:lnTo>
                <a:lnTo>
                  <a:pt x="2314956" y="726948"/>
                </a:lnTo>
                <a:lnTo>
                  <a:pt x="2310384" y="733044"/>
                </a:lnTo>
                <a:close/>
              </a:path>
              <a:path w="2315209" h="733425">
                <a:moveTo>
                  <a:pt x="22860" y="22860"/>
                </a:moveTo>
                <a:lnTo>
                  <a:pt x="10668" y="22860"/>
                </a:lnTo>
                <a:lnTo>
                  <a:pt x="22860" y="10668"/>
                </a:lnTo>
                <a:lnTo>
                  <a:pt x="22860" y="22860"/>
                </a:lnTo>
                <a:close/>
              </a:path>
              <a:path w="2315209" h="733425">
                <a:moveTo>
                  <a:pt x="2292096" y="22860"/>
                </a:moveTo>
                <a:lnTo>
                  <a:pt x="22860" y="22860"/>
                </a:lnTo>
                <a:lnTo>
                  <a:pt x="22860" y="10668"/>
                </a:lnTo>
                <a:lnTo>
                  <a:pt x="2292096" y="10668"/>
                </a:lnTo>
                <a:lnTo>
                  <a:pt x="2292096" y="22860"/>
                </a:lnTo>
                <a:close/>
              </a:path>
              <a:path w="2315209" h="733425">
                <a:moveTo>
                  <a:pt x="2292096" y="720852"/>
                </a:moveTo>
                <a:lnTo>
                  <a:pt x="2292096" y="10668"/>
                </a:lnTo>
                <a:lnTo>
                  <a:pt x="2302764" y="22860"/>
                </a:lnTo>
                <a:lnTo>
                  <a:pt x="2314956" y="22860"/>
                </a:lnTo>
                <a:lnTo>
                  <a:pt x="2314956" y="708660"/>
                </a:lnTo>
                <a:lnTo>
                  <a:pt x="2302764" y="708660"/>
                </a:lnTo>
                <a:lnTo>
                  <a:pt x="2292096" y="720852"/>
                </a:lnTo>
                <a:close/>
              </a:path>
              <a:path w="2315209" h="733425">
                <a:moveTo>
                  <a:pt x="2314956" y="22860"/>
                </a:moveTo>
                <a:lnTo>
                  <a:pt x="2302764" y="22860"/>
                </a:lnTo>
                <a:lnTo>
                  <a:pt x="2292096" y="10668"/>
                </a:lnTo>
                <a:lnTo>
                  <a:pt x="2314956" y="10668"/>
                </a:lnTo>
                <a:lnTo>
                  <a:pt x="2314956" y="22860"/>
                </a:lnTo>
                <a:close/>
              </a:path>
              <a:path w="2315209" h="733425">
                <a:moveTo>
                  <a:pt x="22860" y="720852"/>
                </a:moveTo>
                <a:lnTo>
                  <a:pt x="10668" y="708660"/>
                </a:lnTo>
                <a:lnTo>
                  <a:pt x="22860" y="708660"/>
                </a:lnTo>
                <a:lnTo>
                  <a:pt x="22860" y="720852"/>
                </a:lnTo>
                <a:close/>
              </a:path>
              <a:path w="2315209" h="733425">
                <a:moveTo>
                  <a:pt x="2292096" y="720852"/>
                </a:moveTo>
                <a:lnTo>
                  <a:pt x="22860" y="720852"/>
                </a:lnTo>
                <a:lnTo>
                  <a:pt x="22860" y="708660"/>
                </a:lnTo>
                <a:lnTo>
                  <a:pt x="2292096" y="708660"/>
                </a:lnTo>
                <a:lnTo>
                  <a:pt x="2292096" y="720852"/>
                </a:lnTo>
                <a:close/>
              </a:path>
              <a:path w="2315209" h="733425">
                <a:moveTo>
                  <a:pt x="2314956" y="720852"/>
                </a:moveTo>
                <a:lnTo>
                  <a:pt x="2292096" y="720852"/>
                </a:lnTo>
                <a:lnTo>
                  <a:pt x="2302764" y="708660"/>
                </a:lnTo>
                <a:lnTo>
                  <a:pt x="2314956" y="708660"/>
                </a:lnTo>
                <a:lnTo>
                  <a:pt x="2314956" y="720852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3127" y="3320078"/>
            <a:ext cx="2806315" cy="611841"/>
          </a:xfrm>
          <a:custGeom>
            <a:avLst/>
            <a:gdLst/>
            <a:ahLst/>
            <a:cxnLst/>
            <a:rect l="l" t="t" r="r" b="b"/>
            <a:pathLst>
              <a:path w="2315209" h="693420">
                <a:moveTo>
                  <a:pt x="2310384" y="693420"/>
                </a:moveTo>
                <a:lnTo>
                  <a:pt x="4572" y="693420"/>
                </a:lnTo>
                <a:lnTo>
                  <a:pt x="0" y="687324"/>
                </a:lnTo>
                <a:lnTo>
                  <a:pt x="0" y="4572"/>
                </a:lnTo>
                <a:lnTo>
                  <a:pt x="4572" y="0"/>
                </a:lnTo>
                <a:lnTo>
                  <a:pt x="2310384" y="0"/>
                </a:lnTo>
                <a:lnTo>
                  <a:pt x="2314956" y="4572"/>
                </a:lnTo>
                <a:lnTo>
                  <a:pt x="2314956" y="10668"/>
                </a:lnTo>
                <a:lnTo>
                  <a:pt x="22860" y="10668"/>
                </a:lnTo>
                <a:lnTo>
                  <a:pt x="10668" y="22860"/>
                </a:lnTo>
                <a:lnTo>
                  <a:pt x="22860" y="22860"/>
                </a:lnTo>
                <a:lnTo>
                  <a:pt x="22860" y="669036"/>
                </a:lnTo>
                <a:lnTo>
                  <a:pt x="10668" y="669036"/>
                </a:lnTo>
                <a:lnTo>
                  <a:pt x="22860" y="681228"/>
                </a:lnTo>
                <a:lnTo>
                  <a:pt x="2314956" y="681228"/>
                </a:lnTo>
                <a:lnTo>
                  <a:pt x="2314956" y="687324"/>
                </a:lnTo>
                <a:lnTo>
                  <a:pt x="2310384" y="693420"/>
                </a:lnTo>
                <a:close/>
              </a:path>
              <a:path w="2315209" h="693420">
                <a:moveTo>
                  <a:pt x="22860" y="22860"/>
                </a:moveTo>
                <a:lnTo>
                  <a:pt x="10668" y="22860"/>
                </a:lnTo>
                <a:lnTo>
                  <a:pt x="22860" y="10668"/>
                </a:lnTo>
                <a:lnTo>
                  <a:pt x="22860" y="22860"/>
                </a:lnTo>
                <a:close/>
              </a:path>
              <a:path w="2315209" h="693420">
                <a:moveTo>
                  <a:pt x="2292096" y="22860"/>
                </a:moveTo>
                <a:lnTo>
                  <a:pt x="22860" y="22860"/>
                </a:lnTo>
                <a:lnTo>
                  <a:pt x="22860" y="10668"/>
                </a:lnTo>
                <a:lnTo>
                  <a:pt x="2292096" y="10668"/>
                </a:lnTo>
                <a:lnTo>
                  <a:pt x="2292096" y="22860"/>
                </a:lnTo>
                <a:close/>
              </a:path>
              <a:path w="2315209" h="693420">
                <a:moveTo>
                  <a:pt x="2292096" y="681228"/>
                </a:moveTo>
                <a:lnTo>
                  <a:pt x="2292096" y="10668"/>
                </a:lnTo>
                <a:lnTo>
                  <a:pt x="2302764" y="22860"/>
                </a:lnTo>
                <a:lnTo>
                  <a:pt x="2314956" y="22860"/>
                </a:lnTo>
                <a:lnTo>
                  <a:pt x="2314956" y="669036"/>
                </a:lnTo>
                <a:lnTo>
                  <a:pt x="2302764" y="669036"/>
                </a:lnTo>
                <a:lnTo>
                  <a:pt x="2292096" y="681228"/>
                </a:lnTo>
                <a:close/>
              </a:path>
              <a:path w="2315209" h="693420">
                <a:moveTo>
                  <a:pt x="2314956" y="22860"/>
                </a:moveTo>
                <a:lnTo>
                  <a:pt x="2302764" y="22860"/>
                </a:lnTo>
                <a:lnTo>
                  <a:pt x="2292096" y="10668"/>
                </a:lnTo>
                <a:lnTo>
                  <a:pt x="2314956" y="10668"/>
                </a:lnTo>
                <a:lnTo>
                  <a:pt x="2314956" y="22860"/>
                </a:lnTo>
                <a:close/>
              </a:path>
              <a:path w="2315209" h="693420">
                <a:moveTo>
                  <a:pt x="22860" y="681228"/>
                </a:moveTo>
                <a:lnTo>
                  <a:pt x="10668" y="669036"/>
                </a:lnTo>
                <a:lnTo>
                  <a:pt x="22860" y="669036"/>
                </a:lnTo>
                <a:lnTo>
                  <a:pt x="22860" y="681228"/>
                </a:lnTo>
                <a:close/>
              </a:path>
              <a:path w="2315209" h="693420">
                <a:moveTo>
                  <a:pt x="2292096" y="681228"/>
                </a:moveTo>
                <a:lnTo>
                  <a:pt x="22860" y="681228"/>
                </a:lnTo>
                <a:lnTo>
                  <a:pt x="22860" y="669036"/>
                </a:lnTo>
                <a:lnTo>
                  <a:pt x="2292096" y="669036"/>
                </a:lnTo>
                <a:lnTo>
                  <a:pt x="2292096" y="681228"/>
                </a:lnTo>
                <a:close/>
              </a:path>
              <a:path w="2315209" h="693420">
                <a:moveTo>
                  <a:pt x="2314956" y="681228"/>
                </a:moveTo>
                <a:lnTo>
                  <a:pt x="2292096" y="681228"/>
                </a:lnTo>
                <a:lnTo>
                  <a:pt x="2302764" y="669036"/>
                </a:lnTo>
                <a:lnTo>
                  <a:pt x="2314956" y="669036"/>
                </a:lnTo>
                <a:lnTo>
                  <a:pt x="2314956" y="681228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530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29713" y="1410651"/>
            <a:ext cx="4865273" cy="297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1141" y="1929653"/>
            <a:ext cx="8929715" cy="3797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29657" y="3403451"/>
            <a:ext cx="3484419" cy="2331944"/>
          </a:xfrm>
          <a:custGeom>
            <a:avLst/>
            <a:gdLst/>
            <a:ahLst/>
            <a:cxnLst/>
            <a:rect l="l" t="t" r="r" b="b"/>
            <a:pathLst>
              <a:path w="2874645" h="2642870">
                <a:moveTo>
                  <a:pt x="2869692" y="2642616"/>
                </a:moveTo>
                <a:lnTo>
                  <a:pt x="6096" y="2642616"/>
                </a:lnTo>
                <a:lnTo>
                  <a:pt x="0" y="2638044"/>
                </a:lnTo>
                <a:lnTo>
                  <a:pt x="0" y="4572"/>
                </a:lnTo>
                <a:lnTo>
                  <a:pt x="6096" y="0"/>
                </a:lnTo>
                <a:lnTo>
                  <a:pt x="2869692" y="0"/>
                </a:lnTo>
                <a:lnTo>
                  <a:pt x="2874264" y="4572"/>
                </a:lnTo>
                <a:lnTo>
                  <a:pt x="2874264" y="10668"/>
                </a:lnTo>
                <a:lnTo>
                  <a:pt x="24384" y="10668"/>
                </a:lnTo>
                <a:lnTo>
                  <a:pt x="12192" y="22860"/>
                </a:lnTo>
                <a:lnTo>
                  <a:pt x="24384" y="22860"/>
                </a:lnTo>
                <a:lnTo>
                  <a:pt x="24384" y="2619756"/>
                </a:lnTo>
                <a:lnTo>
                  <a:pt x="12192" y="2619756"/>
                </a:lnTo>
                <a:lnTo>
                  <a:pt x="24384" y="2630424"/>
                </a:lnTo>
                <a:lnTo>
                  <a:pt x="2874264" y="2630424"/>
                </a:lnTo>
                <a:lnTo>
                  <a:pt x="2874264" y="2638044"/>
                </a:lnTo>
                <a:lnTo>
                  <a:pt x="2869692" y="2642616"/>
                </a:lnTo>
                <a:close/>
              </a:path>
              <a:path w="2874645" h="2642870">
                <a:moveTo>
                  <a:pt x="24384" y="22860"/>
                </a:moveTo>
                <a:lnTo>
                  <a:pt x="12192" y="22860"/>
                </a:lnTo>
                <a:lnTo>
                  <a:pt x="24384" y="10668"/>
                </a:lnTo>
                <a:lnTo>
                  <a:pt x="24384" y="22860"/>
                </a:lnTo>
                <a:close/>
              </a:path>
              <a:path w="2874645" h="2642870">
                <a:moveTo>
                  <a:pt x="2851404" y="22860"/>
                </a:moveTo>
                <a:lnTo>
                  <a:pt x="24384" y="22860"/>
                </a:lnTo>
                <a:lnTo>
                  <a:pt x="24384" y="10668"/>
                </a:lnTo>
                <a:lnTo>
                  <a:pt x="2851404" y="10668"/>
                </a:lnTo>
                <a:lnTo>
                  <a:pt x="2851404" y="22860"/>
                </a:lnTo>
                <a:close/>
              </a:path>
              <a:path w="2874645" h="2642870">
                <a:moveTo>
                  <a:pt x="2851404" y="2630424"/>
                </a:moveTo>
                <a:lnTo>
                  <a:pt x="2851404" y="10668"/>
                </a:lnTo>
                <a:lnTo>
                  <a:pt x="2863596" y="22860"/>
                </a:lnTo>
                <a:lnTo>
                  <a:pt x="2874264" y="22860"/>
                </a:lnTo>
                <a:lnTo>
                  <a:pt x="2874264" y="2619756"/>
                </a:lnTo>
                <a:lnTo>
                  <a:pt x="2863596" y="2619756"/>
                </a:lnTo>
                <a:lnTo>
                  <a:pt x="2851404" y="2630424"/>
                </a:lnTo>
                <a:close/>
              </a:path>
              <a:path w="2874645" h="2642870">
                <a:moveTo>
                  <a:pt x="2874264" y="22860"/>
                </a:moveTo>
                <a:lnTo>
                  <a:pt x="2863596" y="22860"/>
                </a:lnTo>
                <a:lnTo>
                  <a:pt x="2851404" y="10668"/>
                </a:lnTo>
                <a:lnTo>
                  <a:pt x="2874264" y="10668"/>
                </a:lnTo>
                <a:lnTo>
                  <a:pt x="2874264" y="22860"/>
                </a:lnTo>
                <a:close/>
              </a:path>
              <a:path w="2874645" h="2642870">
                <a:moveTo>
                  <a:pt x="24384" y="2630424"/>
                </a:moveTo>
                <a:lnTo>
                  <a:pt x="12192" y="2619756"/>
                </a:lnTo>
                <a:lnTo>
                  <a:pt x="24384" y="2619756"/>
                </a:lnTo>
                <a:lnTo>
                  <a:pt x="24384" y="2630424"/>
                </a:lnTo>
                <a:close/>
              </a:path>
              <a:path w="2874645" h="2642870">
                <a:moveTo>
                  <a:pt x="2851404" y="2630424"/>
                </a:moveTo>
                <a:lnTo>
                  <a:pt x="24384" y="2630424"/>
                </a:lnTo>
                <a:lnTo>
                  <a:pt x="24384" y="2619756"/>
                </a:lnTo>
                <a:lnTo>
                  <a:pt x="2851404" y="2619756"/>
                </a:lnTo>
                <a:lnTo>
                  <a:pt x="2851404" y="2630424"/>
                </a:lnTo>
                <a:close/>
              </a:path>
              <a:path w="2874645" h="2642870">
                <a:moveTo>
                  <a:pt x="2874264" y="2630424"/>
                </a:moveTo>
                <a:lnTo>
                  <a:pt x="2851404" y="2630424"/>
                </a:lnTo>
                <a:lnTo>
                  <a:pt x="2863596" y="2619756"/>
                </a:lnTo>
                <a:lnTo>
                  <a:pt x="2874264" y="2619756"/>
                </a:lnTo>
                <a:lnTo>
                  <a:pt x="2874264" y="2630424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8180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047" y="3415553"/>
            <a:ext cx="10767752" cy="28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178" y="3010721"/>
            <a:ext cx="7479327" cy="298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9204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3302" y="1409651"/>
            <a:ext cx="7418853" cy="298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9274" y="3305286"/>
            <a:ext cx="1185948" cy="1002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8851" y="4428950"/>
            <a:ext cx="608060" cy="261657"/>
          </a:xfrm>
          <a:custGeom>
            <a:avLst/>
            <a:gdLst/>
            <a:ahLst/>
            <a:cxnLst/>
            <a:rect l="l" t="t" r="r" b="b"/>
            <a:pathLst>
              <a:path w="501650" h="296545">
                <a:moveTo>
                  <a:pt x="163492" y="95219"/>
                </a:moveTo>
                <a:lnTo>
                  <a:pt x="40568" y="95219"/>
                </a:lnTo>
                <a:lnTo>
                  <a:pt x="51455" y="82253"/>
                </a:lnTo>
                <a:lnTo>
                  <a:pt x="64792" y="71708"/>
                </a:lnTo>
                <a:lnTo>
                  <a:pt x="81022" y="64619"/>
                </a:lnTo>
                <a:lnTo>
                  <a:pt x="100584" y="62026"/>
                </a:lnTo>
                <a:lnTo>
                  <a:pt x="131152" y="68129"/>
                </a:lnTo>
                <a:lnTo>
                  <a:pt x="157539" y="85957"/>
                </a:lnTo>
                <a:lnTo>
                  <a:pt x="163492" y="95219"/>
                </a:lnTo>
                <a:close/>
              </a:path>
              <a:path w="501650" h="296545">
                <a:moveTo>
                  <a:pt x="40568" y="296387"/>
                </a:moveTo>
                <a:lnTo>
                  <a:pt x="0" y="296387"/>
                </a:lnTo>
                <a:lnTo>
                  <a:pt x="0" y="65714"/>
                </a:lnTo>
                <a:lnTo>
                  <a:pt x="40568" y="65714"/>
                </a:lnTo>
                <a:lnTo>
                  <a:pt x="40568" y="95219"/>
                </a:lnTo>
                <a:lnTo>
                  <a:pt x="163492" y="95219"/>
                </a:lnTo>
                <a:lnTo>
                  <a:pt x="164785" y="97231"/>
                </a:lnTo>
                <a:lnTo>
                  <a:pt x="91196" y="97231"/>
                </a:lnTo>
                <a:lnTo>
                  <a:pt x="71529" y="101322"/>
                </a:lnTo>
                <a:lnTo>
                  <a:pt x="55069" y="112863"/>
                </a:lnTo>
                <a:lnTo>
                  <a:pt x="43764" y="130753"/>
                </a:lnTo>
                <a:lnTo>
                  <a:pt x="39563" y="153893"/>
                </a:lnTo>
                <a:lnTo>
                  <a:pt x="39563" y="154564"/>
                </a:lnTo>
                <a:lnTo>
                  <a:pt x="43764" y="177845"/>
                </a:lnTo>
                <a:lnTo>
                  <a:pt x="55069" y="195719"/>
                </a:lnTo>
                <a:lnTo>
                  <a:pt x="71529" y="207182"/>
                </a:lnTo>
                <a:lnTo>
                  <a:pt x="91196" y="211226"/>
                </a:lnTo>
                <a:lnTo>
                  <a:pt x="164880" y="211226"/>
                </a:lnTo>
                <a:lnTo>
                  <a:pt x="162305" y="215249"/>
                </a:lnTo>
                <a:lnTo>
                  <a:pt x="40568" y="215249"/>
                </a:lnTo>
                <a:lnTo>
                  <a:pt x="40568" y="296387"/>
                </a:lnTo>
                <a:close/>
              </a:path>
              <a:path w="501650" h="296545">
                <a:moveTo>
                  <a:pt x="164880" y="211226"/>
                </a:moveTo>
                <a:lnTo>
                  <a:pt x="91196" y="211226"/>
                </a:lnTo>
                <a:lnTo>
                  <a:pt x="110846" y="207276"/>
                </a:lnTo>
                <a:lnTo>
                  <a:pt x="126945" y="195971"/>
                </a:lnTo>
                <a:lnTo>
                  <a:pt x="137826" y="178127"/>
                </a:lnTo>
                <a:lnTo>
                  <a:pt x="141823" y="154564"/>
                </a:lnTo>
                <a:lnTo>
                  <a:pt x="141823" y="153893"/>
                </a:lnTo>
                <a:lnTo>
                  <a:pt x="137779" y="130612"/>
                </a:lnTo>
                <a:lnTo>
                  <a:pt x="126819" y="112737"/>
                </a:lnTo>
                <a:lnTo>
                  <a:pt x="110705" y="101275"/>
                </a:lnTo>
                <a:lnTo>
                  <a:pt x="91196" y="97231"/>
                </a:lnTo>
                <a:lnTo>
                  <a:pt x="164785" y="97231"/>
                </a:lnTo>
                <a:lnTo>
                  <a:pt x="176069" y="114786"/>
                </a:lnTo>
                <a:lnTo>
                  <a:pt x="183062" y="153893"/>
                </a:lnTo>
                <a:lnTo>
                  <a:pt x="183062" y="154564"/>
                </a:lnTo>
                <a:lnTo>
                  <a:pt x="176116" y="193671"/>
                </a:lnTo>
                <a:lnTo>
                  <a:pt x="164880" y="211226"/>
                </a:lnTo>
                <a:close/>
              </a:path>
              <a:path w="501650" h="296545">
                <a:moveTo>
                  <a:pt x="100584" y="246430"/>
                </a:moveTo>
                <a:lnTo>
                  <a:pt x="80645" y="243869"/>
                </a:lnTo>
                <a:lnTo>
                  <a:pt x="64289" y="237001"/>
                </a:lnTo>
                <a:lnTo>
                  <a:pt x="51077" y="227052"/>
                </a:lnTo>
                <a:lnTo>
                  <a:pt x="40568" y="215249"/>
                </a:lnTo>
                <a:lnTo>
                  <a:pt x="162305" y="215249"/>
                </a:lnTo>
                <a:lnTo>
                  <a:pt x="157665" y="222500"/>
                </a:lnTo>
                <a:lnTo>
                  <a:pt x="131293" y="240327"/>
                </a:lnTo>
                <a:lnTo>
                  <a:pt x="100584" y="246430"/>
                </a:lnTo>
                <a:close/>
              </a:path>
              <a:path w="501650" h="296545">
                <a:moveTo>
                  <a:pt x="268894" y="38557"/>
                </a:moveTo>
                <a:lnTo>
                  <a:pt x="225308" y="38557"/>
                </a:lnTo>
                <a:lnTo>
                  <a:pt x="225308" y="0"/>
                </a:lnTo>
                <a:lnTo>
                  <a:pt x="268894" y="0"/>
                </a:lnTo>
                <a:lnTo>
                  <a:pt x="268894" y="38557"/>
                </a:lnTo>
                <a:close/>
              </a:path>
              <a:path w="501650" h="296545">
                <a:moveTo>
                  <a:pt x="267553" y="242742"/>
                </a:moveTo>
                <a:lnTo>
                  <a:pt x="226984" y="242742"/>
                </a:lnTo>
                <a:lnTo>
                  <a:pt x="226984" y="65714"/>
                </a:lnTo>
                <a:lnTo>
                  <a:pt x="267553" y="65714"/>
                </a:lnTo>
                <a:lnTo>
                  <a:pt x="267553" y="242742"/>
                </a:lnTo>
                <a:close/>
              </a:path>
              <a:path w="501650" h="296545">
                <a:moveTo>
                  <a:pt x="482008" y="95219"/>
                </a:moveTo>
                <a:lnTo>
                  <a:pt x="359084" y="95219"/>
                </a:lnTo>
                <a:lnTo>
                  <a:pt x="369971" y="82253"/>
                </a:lnTo>
                <a:lnTo>
                  <a:pt x="383308" y="71708"/>
                </a:lnTo>
                <a:lnTo>
                  <a:pt x="399538" y="64619"/>
                </a:lnTo>
                <a:lnTo>
                  <a:pt x="419100" y="62026"/>
                </a:lnTo>
                <a:lnTo>
                  <a:pt x="449668" y="68129"/>
                </a:lnTo>
                <a:lnTo>
                  <a:pt x="476055" y="85957"/>
                </a:lnTo>
                <a:lnTo>
                  <a:pt x="482008" y="95219"/>
                </a:lnTo>
                <a:close/>
              </a:path>
              <a:path w="501650" h="296545">
                <a:moveTo>
                  <a:pt x="359084" y="296387"/>
                </a:moveTo>
                <a:lnTo>
                  <a:pt x="318516" y="296387"/>
                </a:lnTo>
                <a:lnTo>
                  <a:pt x="318516" y="65714"/>
                </a:lnTo>
                <a:lnTo>
                  <a:pt x="359084" y="65714"/>
                </a:lnTo>
                <a:lnTo>
                  <a:pt x="359084" y="95219"/>
                </a:lnTo>
                <a:lnTo>
                  <a:pt x="482008" y="95219"/>
                </a:lnTo>
                <a:lnTo>
                  <a:pt x="483301" y="97231"/>
                </a:lnTo>
                <a:lnTo>
                  <a:pt x="409712" y="97231"/>
                </a:lnTo>
                <a:lnTo>
                  <a:pt x="390045" y="101322"/>
                </a:lnTo>
                <a:lnTo>
                  <a:pt x="373585" y="112863"/>
                </a:lnTo>
                <a:lnTo>
                  <a:pt x="362280" y="130753"/>
                </a:lnTo>
                <a:lnTo>
                  <a:pt x="358079" y="153893"/>
                </a:lnTo>
                <a:lnTo>
                  <a:pt x="358079" y="154564"/>
                </a:lnTo>
                <a:lnTo>
                  <a:pt x="362280" y="177845"/>
                </a:lnTo>
                <a:lnTo>
                  <a:pt x="373585" y="195719"/>
                </a:lnTo>
                <a:lnTo>
                  <a:pt x="390045" y="207182"/>
                </a:lnTo>
                <a:lnTo>
                  <a:pt x="409712" y="211226"/>
                </a:lnTo>
                <a:lnTo>
                  <a:pt x="483396" y="211226"/>
                </a:lnTo>
                <a:lnTo>
                  <a:pt x="480821" y="215249"/>
                </a:lnTo>
                <a:lnTo>
                  <a:pt x="359084" y="215249"/>
                </a:lnTo>
                <a:lnTo>
                  <a:pt x="359084" y="296387"/>
                </a:lnTo>
                <a:close/>
              </a:path>
              <a:path w="501650" h="296545">
                <a:moveTo>
                  <a:pt x="483396" y="211226"/>
                </a:moveTo>
                <a:lnTo>
                  <a:pt x="409712" y="211226"/>
                </a:lnTo>
                <a:lnTo>
                  <a:pt x="429362" y="207276"/>
                </a:lnTo>
                <a:lnTo>
                  <a:pt x="445461" y="195971"/>
                </a:lnTo>
                <a:lnTo>
                  <a:pt x="456342" y="178127"/>
                </a:lnTo>
                <a:lnTo>
                  <a:pt x="460339" y="154564"/>
                </a:lnTo>
                <a:lnTo>
                  <a:pt x="460339" y="153893"/>
                </a:lnTo>
                <a:lnTo>
                  <a:pt x="456295" y="130612"/>
                </a:lnTo>
                <a:lnTo>
                  <a:pt x="445335" y="112737"/>
                </a:lnTo>
                <a:lnTo>
                  <a:pt x="429221" y="101275"/>
                </a:lnTo>
                <a:lnTo>
                  <a:pt x="409712" y="97231"/>
                </a:lnTo>
                <a:lnTo>
                  <a:pt x="483301" y="97231"/>
                </a:lnTo>
                <a:lnTo>
                  <a:pt x="494585" y="114786"/>
                </a:lnTo>
                <a:lnTo>
                  <a:pt x="501578" y="153893"/>
                </a:lnTo>
                <a:lnTo>
                  <a:pt x="501578" y="154564"/>
                </a:lnTo>
                <a:lnTo>
                  <a:pt x="494632" y="193671"/>
                </a:lnTo>
                <a:lnTo>
                  <a:pt x="483396" y="211226"/>
                </a:lnTo>
                <a:close/>
              </a:path>
              <a:path w="501650" h="296545">
                <a:moveTo>
                  <a:pt x="419100" y="246430"/>
                </a:moveTo>
                <a:lnTo>
                  <a:pt x="399161" y="243869"/>
                </a:lnTo>
                <a:lnTo>
                  <a:pt x="382805" y="237001"/>
                </a:lnTo>
                <a:lnTo>
                  <a:pt x="369593" y="227052"/>
                </a:lnTo>
                <a:lnTo>
                  <a:pt x="359084" y="215249"/>
                </a:lnTo>
                <a:lnTo>
                  <a:pt x="480821" y="215249"/>
                </a:lnTo>
                <a:lnTo>
                  <a:pt x="476181" y="222500"/>
                </a:lnTo>
                <a:lnTo>
                  <a:pt x="449809" y="240327"/>
                </a:lnTo>
                <a:lnTo>
                  <a:pt x="419100" y="24643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6233" y="3305288"/>
            <a:ext cx="1377351" cy="1024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40123" y="4428952"/>
            <a:ext cx="830503" cy="262777"/>
          </a:xfrm>
          <a:custGeom>
            <a:avLst/>
            <a:gdLst/>
            <a:ahLst/>
            <a:cxnLst/>
            <a:rect l="l" t="t" r="r" b="b"/>
            <a:pathLst>
              <a:path w="685164" h="297814">
                <a:moveTo>
                  <a:pt x="163492" y="95219"/>
                </a:moveTo>
                <a:lnTo>
                  <a:pt x="40568" y="95219"/>
                </a:lnTo>
                <a:lnTo>
                  <a:pt x="51455" y="82253"/>
                </a:lnTo>
                <a:lnTo>
                  <a:pt x="64792" y="71708"/>
                </a:lnTo>
                <a:lnTo>
                  <a:pt x="81022" y="64619"/>
                </a:lnTo>
                <a:lnTo>
                  <a:pt x="100584" y="62026"/>
                </a:lnTo>
                <a:lnTo>
                  <a:pt x="131152" y="68129"/>
                </a:lnTo>
                <a:lnTo>
                  <a:pt x="157539" y="85957"/>
                </a:lnTo>
                <a:lnTo>
                  <a:pt x="163492" y="95219"/>
                </a:lnTo>
                <a:close/>
              </a:path>
              <a:path w="685164" h="297814">
                <a:moveTo>
                  <a:pt x="40568" y="296387"/>
                </a:moveTo>
                <a:lnTo>
                  <a:pt x="0" y="296387"/>
                </a:lnTo>
                <a:lnTo>
                  <a:pt x="0" y="65714"/>
                </a:lnTo>
                <a:lnTo>
                  <a:pt x="40568" y="65714"/>
                </a:lnTo>
                <a:lnTo>
                  <a:pt x="40568" y="95219"/>
                </a:lnTo>
                <a:lnTo>
                  <a:pt x="163492" y="95219"/>
                </a:lnTo>
                <a:lnTo>
                  <a:pt x="164785" y="97231"/>
                </a:lnTo>
                <a:lnTo>
                  <a:pt x="91196" y="97231"/>
                </a:lnTo>
                <a:lnTo>
                  <a:pt x="71529" y="101322"/>
                </a:lnTo>
                <a:lnTo>
                  <a:pt x="55069" y="112863"/>
                </a:lnTo>
                <a:lnTo>
                  <a:pt x="43764" y="130753"/>
                </a:lnTo>
                <a:lnTo>
                  <a:pt x="39563" y="153893"/>
                </a:lnTo>
                <a:lnTo>
                  <a:pt x="39563" y="154564"/>
                </a:lnTo>
                <a:lnTo>
                  <a:pt x="43764" y="177845"/>
                </a:lnTo>
                <a:lnTo>
                  <a:pt x="55069" y="195719"/>
                </a:lnTo>
                <a:lnTo>
                  <a:pt x="71529" y="207182"/>
                </a:lnTo>
                <a:lnTo>
                  <a:pt x="91196" y="211226"/>
                </a:lnTo>
                <a:lnTo>
                  <a:pt x="164880" y="211226"/>
                </a:lnTo>
                <a:lnTo>
                  <a:pt x="162305" y="215249"/>
                </a:lnTo>
                <a:lnTo>
                  <a:pt x="40568" y="215249"/>
                </a:lnTo>
                <a:lnTo>
                  <a:pt x="40568" y="296387"/>
                </a:lnTo>
                <a:close/>
              </a:path>
              <a:path w="685164" h="297814">
                <a:moveTo>
                  <a:pt x="164880" y="211226"/>
                </a:moveTo>
                <a:lnTo>
                  <a:pt x="91196" y="211226"/>
                </a:lnTo>
                <a:lnTo>
                  <a:pt x="110846" y="207276"/>
                </a:lnTo>
                <a:lnTo>
                  <a:pt x="126945" y="195971"/>
                </a:lnTo>
                <a:lnTo>
                  <a:pt x="137826" y="178127"/>
                </a:lnTo>
                <a:lnTo>
                  <a:pt x="141823" y="154564"/>
                </a:lnTo>
                <a:lnTo>
                  <a:pt x="141823" y="153893"/>
                </a:lnTo>
                <a:lnTo>
                  <a:pt x="137779" y="130612"/>
                </a:lnTo>
                <a:lnTo>
                  <a:pt x="126819" y="112737"/>
                </a:lnTo>
                <a:lnTo>
                  <a:pt x="110705" y="101275"/>
                </a:lnTo>
                <a:lnTo>
                  <a:pt x="91196" y="97231"/>
                </a:lnTo>
                <a:lnTo>
                  <a:pt x="164785" y="97231"/>
                </a:lnTo>
                <a:lnTo>
                  <a:pt x="176069" y="114786"/>
                </a:lnTo>
                <a:lnTo>
                  <a:pt x="183062" y="153893"/>
                </a:lnTo>
                <a:lnTo>
                  <a:pt x="183062" y="154564"/>
                </a:lnTo>
                <a:lnTo>
                  <a:pt x="176116" y="193671"/>
                </a:lnTo>
                <a:lnTo>
                  <a:pt x="164880" y="211226"/>
                </a:lnTo>
                <a:close/>
              </a:path>
              <a:path w="685164" h="297814">
                <a:moveTo>
                  <a:pt x="100584" y="246430"/>
                </a:moveTo>
                <a:lnTo>
                  <a:pt x="80645" y="243869"/>
                </a:lnTo>
                <a:lnTo>
                  <a:pt x="64289" y="237001"/>
                </a:lnTo>
                <a:lnTo>
                  <a:pt x="51077" y="227052"/>
                </a:lnTo>
                <a:lnTo>
                  <a:pt x="40568" y="215249"/>
                </a:lnTo>
                <a:lnTo>
                  <a:pt x="162305" y="215249"/>
                </a:lnTo>
                <a:lnTo>
                  <a:pt x="157665" y="222500"/>
                </a:lnTo>
                <a:lnTo>
                  <a:pt x="131293" y="240327"/>
                </a:lnTo>
                <a:lnTo>
                  <a:pt x="100584" y="246430"/>
                </a:lnTo>
                <a:close/>
              </a:path>
              <a:path w="685164" h="297814">
                <a:moveTo>
                  <a:pt x="301728" y="263194"/>
                </a:moveTo>
                <a:lnTo>
                  <a:pt x="246430" y="263194"/>
                </a:lnTo>
                <a:lnTo>
                  <a:pt x="254226" y="262168"/>
                </a:lnTo>
                <a:lnTo>
                  <a:pt x="260764" y="258752"/>
                </a:lnTo>
                <a:lnTo>
                  <a:pt x="266421" y="252444"/>
                </a:lnTo>
                <a:lnTo>
                  <a:pt x="271576" y="242742"/>
                </a:lnTo>
                <a:lnTo>
                  <a:pt x="197815" y="65714"/>
                </a:lnTo>
                <a:lnTo>
                  <a:pt x="241066" y="65714"/>
                </a:lnTo>
                <a:lnTo>
                  <a:pt x="291358" y="197144"/>
                </a:lnTo>
                <a:lnTo>
                  <a:pt x="328707" y="197144"/>
                </a:lnTo>
                <a:lnTo>
                  <a:pt x="309128" y="247771"/>
                </a:lnTo>
                <a:lnTo>
                  <a:pt x="301728" y="263194"/>
                </a:lnTo>
                <a:close/>
              </a:path>
              <a:path w="685164" h="297814">
                <a:moveTo>
                  <a:pt x="328707" y="197144"/>
                </a:moveTo>
                <a:lnTo>
                  <a:pt x="291358" y="197144"/>
                </a:lnTo>
                <a:lnTo>
                  <a:pt x="337291" y="65714"/>
                </a:lnTo>
                <a:lnTo>
                  <a:pt x="379536" y="65714"/>
                </a:lnTo>
                <a:lnTo>
                  <a:pt x="328707" y="197144"/>
                </a:lnTo>
                <a:close/>
              </a:path>
              <a:path w="685164" h="297814">
                <a:moveTo>
                  <a:pt x="250789" y="297393"/>
                </a:moveTo>
                <a:lnTo>
                  <a:pt x="238771" y="296659"/>
                </a:lnTo>
                <a:lnTo>
                  <a:pt x="228074" y="294543"/>
                </a:lnTo>
                <a:lnTo>
                  <a:pt x="218256" y="291169"/>
                </a:lnTo>
                <a:lnTo>
                  <a:pt x="208879" y="286664"/>
                </a:lnTo>
                <a:lnTo>
                  <a:pt x="222625" y="256489"/>
                </a:lnTo>
                <a:lnTo>
                  <a:pt x="230002" y="260512"/>
                </a:lnTo>
                <a:lnTo>
                  <a:pt x="238048" y="263194"/>
                </a:lnTo>
                <a:lnTo>
                  <a:pt x="301728" y="263194"/>
                </a:lnTo>
                <a:lnTo>
                  <a:pt x="298079" y="270801"/>
                </a:lnTo>
                <a:lnTo>
                  <a:pt x="285365" y="286161"/>
                </a:lnTo>
                <a:lnTo>
                  <a:pt x="269947" y="294732"/>
                </a:lnTo>
                <a:lnTo>
                  <a:pt x="250789" y="297393"/>
                </a:lnTo>
                <a:close/>
              </a:path>
              <a:path w="685164" h="297814">
                <a:moveTo>
                  <a:pt x="579240" y="95219"/>
                </a:moveTo>
                <a:lnTo>
                  <a:pt x="456316" y="95219"/>
                </a:lnTo>
                <a:lnTo>
                  <a:pt x="467202" y="82253"/>
                </a:lnTo>
                <a:lnTo>
                  <a:pt x="480540" y="71708"/>
                </a:lnTo>
                <a:lnTo>
                  <a:pt x="496769" y="64619"/>
                </a:lnTo>
                <a:lnTo>
                  <a:pt x="516331" y="62026"/>
                </a:lnTo>
                <a:lnTo>
                  <a:pt x="546899" y="68129"/>
                </a:lnTo>
                <a:lnTo>
                  <a:pt x="573286" y="85957"/>
                </a:lnTo>
                <a:lnTo>
                  <a:pt x="579240" y="95219"/>
                </a:lnTo>
                <a:close/>
              </a:path>
              <a:path w="685164" h="297814">
                <a:moveTo>
                  <a:pt x="456316" y="296387"/>
                </a:moveTo>
                <a:lnTo>
                  <a:pt x="415747" y="296387"/>
                </a:lnTo>
                <a:lnTo>
                  <a:pt x="415747" y="65714"/>
                </a:lnTo>
                <a:lnTo>
                  <a:pt x="456316" y="65714"/>
                </a:lnTo>
                <a:lnTo>
                  <a:pt x="456316" y="95219"/>
                </a:lnTo>
                <a:lnTo>
                  <a:pt x="579240" y="95219"/>
                </a:lnTo>
                <a:lnTo>
                  <a:pt x="580533" y="97231"/>
                </a:lnTo>
                <a:lnTo>
                  <a:pt x="506943" y="97231"/>
                </a:lnTo>
                <a:lnTo>
                  <a:pt x="487277" y="101322"/>
                </a:lnTo>
                <a:lnTo>
                  <a:pt x="470816" y="112863"/>
                </a:lnTo>
                <a:lnTo>
                  <a:pt x="459511" y="130753"/>
                </a:lnTo>
                <a:lnTo>
                  <a:pt x="455310" y="153893"/>
                </a:lnTo>
                <a:lnTo>
                  <a:pt x="455310" y="154564"/>
                </a:lnTo>
                <a:lnTo>
                  <a:pt x="459511" y="177845"/>
                </a:lnTo>
                <a:lnTo>
                  <a:pt x="470816" y="195719"/>
                </a:lnTo>
                <a:lnTo>
                  <a:pt x="487277" y="207182"/>
                </a:lnTo>
                <a:lnTo>
                  <a:pt x="506943" y="211226"/>
                </a:lnTo>
                <a:lnTo>
                  <a:pt x="580628" y="211226"/>
                </a:lnTo>
                <a:lnTo>
                  <a:pt x="578053" y="215249"/>
                </a:lnTo>
                <a:lnTo>
                  <a:pt x="456316" y="215249"/>
                </a:lnTo>
                <a:lnTo>
                  <a:pt x="456316" y="296387"/>
                </a:lnTo>
                <a:close/>
              </a:path>
              <a:path w="685164" h="297814">
                <a:moveTo>
                  <a:pt x="580628" y="211226"/>
                </a:moveTo>
                <a:lnTo>
                  <a:pt x="506943" y="211226"/>
                </a:lnTo>
                <a:lnTo>
                  <a:pt x="526593" y="207276"/>
                </a:lnTo>
                <a:lnTo>
                  <a:pt x="542692" y="195971"/>
                </a:lnTo>
                <a:lnTo>
                  <a:pt x="553573" y="178127"/>
                </a:lnTo>
                <a:lnTo>
                  <a:pt x="557570" y="154564"/>
                </a:lnTo>
                <a:lnTo>
                  <a:pt x="557570" y="153893"/>
                </a:lnTo>
                <a:lnTo>
                  <a:pt x="553526" y="130612"/>
                </a:lnTo>
                <a:lnTo>
                  <a:pt x="542566" y="112737"/>
                </a:lnTo>
                <a:lnTo>
                  <a:pt x="526452" y="101275"/>
                </a:lnTo>
                <a:lnTo>
                  <a:pt x="506943" y="97231"/>
                </a:lnTo>
                <a:lnTo>
                  <a:pt x="580533" y="97231"/>
                </a:lnTo>
                <a:lnTo>
                  <a:pt x="591816" y="114786"/>
                </a:lnTo>
                <a:lnTo>
                  <a:pt x="598810" y="153893"/>
                </a:lnTo>
                <a:lnTo>
                  <a:pt x="598810" y="154564"/>
                </a:lnTo>
                <a:lnTo>
                  <a:pt x="591863" y="193671"/>
                </a:lnTo>
                <a:lnTo>
                  <a:pt x="580628" y="211226"/>
                </a:lnTo>
                <a:close/>
              </a:path>
              <a:path w="685164" h="297814">
                <a:moveTo>
                  <a:pt x="516331" y="246430"/>
                </a:moveTo>
                <a:lnTo>
                  <a:pt x="496392" y="243869"/>
                </a:lnTo>
                <a:lnTo>
                  <a:pt x="480037" y="237001"/>
                </a:lnTo>
                <a:lnTo>
                  <a:pt x="466825" y="227052"/>
                </a:lnTo>
                <a:lnTo>
                  <a:pt x="456316" y="215249"/>
                </a:lnTo>
                <a:lnTo>
                  <a:pt x="578053" y="215249"/>
                </a:lnTo>
                <a:lnTo>
                  <a:pt x="573412" y="222500"/>
                </a:lnTo>
                <a:lnTo>
                  <a:pt x="547040" y="240327"/>
                </a:lnTo>
                <a:lnTo>
                  <a:pt x="516331" y="246430"/>
                </a:lnTo>
                <a:close/>
              </a:path>
              <a:path w="685164" h="297814">
                <a:moveTo>
                  <a:pt x="684641" y="38557"/>
                </a:moveTo>
                <a:lnTo>
                  <a:pt x="641055" y="38557"/>
                </a:lnTo>
                <a:lnTo>
                  <a:pt x="641055" y="0"/>
                </a:lnTo>
                <a:lnTo>
                  <a:pt x="684641" y="0"/>
                </a:lnTo>
                <a:lnTo>
                  <a:pt x="684641" y="38557"/>
                </a:lnTo>
                <a:close/>
              </a:path>
              <a:path w="685164" h="297814">
                <a:moveTo>
                  <a:pt x="683300" y="242742"/>
                </a:moveTo>
                <a:lnTo>
                  <a:pt x="642731" y="242742"/>
                </a:lnTo>
                <a:lnTo>
                  <a:pt x="642731" y="65714"/>
                </a:lnTo>
                <a:lnTo>
                  <a:pt x="683300" y="65714"/>
                </a:lnTo>
                <a:lnTo>
                  <a:pt x="683300" y="242742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94865" y="2245657"/>
            <a:ext cx="1197032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94865" y="3451862"/>
            <a:ext cx="1197032" cy="731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94865" y="4658062"/>
            <a:ext cx="1197032" cy="7315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95788" y="3706520"/>
            <a:ext cx="975976" cy="219635"/>
          </a:xfrm>
          <a:custGeom>
            <a:avLst/>
            <a:gdLst/>
            <a:ahLst/>
            <a:cxnLst/>
            <a:rect l="l" t="t" r="r" b="b"/>
            <a:pathLst>
              <a:path w="805179" h="248920">
                <a:moveTo>
                  <a:pt x="91531" y="248777"/>
                </a:moveTo>
                <a:lnTo>
                  <a:pt x="55022" y="241548"/>
                </a:lnTo>
                <a:lnTo>
                  <a:pt x="26026" y="221871"/>
                </a:lnTo>
                <a:lnTo>
                  <a:pt x="6899" y="192765"/>
                </a:lnTo>
                <a:lnTo>
                  <a:pt x="0" y="157246"/>
                </a:lnTo>
                <a:lnTo>
                  <a:pt x="0" y="156575"/>
                </a:lnTo>
                <a:lnTo>
                  <a:pt x="6904" y="120899"/>
                </a:lnTo>
                <a:lnTo>
                  <a:pt x="26068" y="91447"/>
                </a:lnTo>
                <a:lnTo>
                  <a:pt x="55164" y="71425"/>
                </a:lnTo>
                <a:lnTo>
                  <a:pt x="91866" y="64038"/>
                </a:lnTo>
                <a:lnTo>
                  <a:pt x="114754" y="66259"/>
                </a:lnTo>
                <a:lnTo>
                  <a:pt x="133650" y="72504"/>
                </a:lnTo>
                <a:lnTo>
                  <a:pt x="149341" y="82143"/>
                </a:lnTo>
                <a:lnTo>
                  <a:pt x="162610" y="94548"/>
                </a:lnTo>
                <a:lnTo>
                  <a:pt x="157954" y="99578"/>
                </a:lnTo>
                <a:lnTo>
                  <a:pt x="91531" y="99578"/>
                </a:lnTo>
                <a:lnTo>
                  <a:pt x="71121" y="104041"/>
                </a:lnTo>
                <a:lnTo>
                  <a:pt x="54985" y="116174"/>
                </a:lnTo>
                <a:lnTo>
                  <a:pt x="44382" y="134091"/>
                </a:lnTo>
                <a:lnTo>
                  <a:pt x="40568" y="155905"/>
                </a:lnTo>
                <a:lnTo>
                  <a:pt x="40686" y="157246"/>
                </a:lnTo>
                <a:lnTo>
                  <a:pt x="44461" y="178777"/>
                </a:lnTo>
                <a:lnTo>
                  <a:pt x="55363" y="196893"/>
                </a:lnTo>
                <a:lnTo>
                  <a:pt x="72111" y="209099"/>
                </a:lnTo>
                <a:lnTo>
                  <a:pt x="93543" y="213573"/>
                </a:lnTo>
                <a:lnTo>
                  <a:pt x="161912" y="213573"/>
                </a:lnTo>
                <a:lnTo>
                  <a:pt x="163951" y="215585"/>
                </a:lnTo>
                <a:lnTo>
                  <a:pt x="150137" y="228975"/>
                </a:lnTo>
                <a:lnTo>
                  <a:pt x="134153" y="239473"/>
                </a:lnTo>
                <a:lnTo>
                  <a:pt x="114964" y="246326"/>
                </a:lnTo>
                <a:lnTo>
                  <a:pt x="91531" y="248777"/>
                </a:lnTo>
                <a:close/>
              </a:path>
              <a:path w="805179" h="248920">
                <a:moveTo>
                  <a:pt x="137464" y="121706"/>
                </a:moveTo>
                <a:lnTo>
                  <a:pt x="127930" y="112732"/>
                </a:lnTo>
                <a:lnTo>
                  <a:pt x="117515" y="105738"/>
                </a:lnTo>
                <a:lnTo>
                  <a:pt x="105592" y="101196"/>
                </a:lnTo>
                <a:lnTo>
                  <a:pt x="91531" y="99578"/>
                </a:lnTo>
                <a:lnTo>
                  <a:pt x="157954" y="99578"/>
                </a:lnTo>
                <a:lnTo>
                  <a:pt x="137464" y="121706"/>
                </a:lnTo>
                <a:close/>
              </a:path>
              <a:path w="805179" h="248920">
                <a:moveTo>
                  <a:pt x="161912" y="213573"/>
                </a:moveTo>
                <a:lnTo>
                  <a:pt x="93543" y="213573"/>
                </a:lnTo>
                <a:lnTo>
                  <a:pt x="106990" y="211954"/>
                </a:lnTo>
                <a:lnTo>
                  <a:pt x="118898" y="207412"/>
                </a:lnTo>
                <a:lnTo>
                  <a:pt x="129611" y="200418"/>
                </a:lnTo>
                <a:lnTo>
                  <a:pt x="139476" y="191444"/>
                </a:lnTo>
                <a:lnTo>
                  <a:pt x="161912" y="213573"/>
                </a:lnTo>
                <a:close/>
              </a:path>
              <a:path w="805179" h="248920">
                <a:moveTo>
                  <a:pt x="281635" y="248777"/>
                </a:moveTo>
                <a:lnTo>
                  <a:pt x="244193" y="241548"/>
                </a:lnTo>
                <a:lnTo>
                  <a:pt x="214453" y="221871"/>
                </a:lnTo>
                <a:lnTo>
                  <a:pt x="194834" y="192765"/>
                </a:lnTo>
                <a:lnTo>
                  <a:pt x="187756" y="157246"/>
                </a:lnTo>
                <a:lnTo>
                  <a:pt x="187756" y="156575"/>
                </a:lnTo>
                <a:lnTo>
                  <a:pt x="194891" y="120758"/>
                </a:lnTo>
                <a:lnTo>
                  <a:pt x="214663" y="91321"/>
                </a:lnTo>
                <a:lnTo>
                  <a:pt x="244618" y="71377"/>
                </a:lnTo>
                <a:lnTo>
                  <a:pt x="282305" y="64038"/>
                </a:lnTo>
                <a:lnTo>
                  <a:pt x="319940" y="71273"/>
                </a:lnTo>
                <a:lnTo>
                  <a:pt x="349780" y="90986"/>
                </a:lnTo>
                <a:lnTo>
                  <a:pt x="355563" y="99578"/>
                </a:lnTo>
                <a:lnTo>
                  <a:pt x="281635" y="99578"/>
                </a:lnTo>
                <a:lnTo>
                  <a:pt x="259585" y="104041"/>
                </a:lnTo>
                <a:lnTo>
                  <a:pt x="242784" y="116174"/>
                </a:lnTo>
                <a:lnTo>
                  <a:pt x="232081" y="134091"/>
                </a:lnTo>
                <a:lnTo>
                  <a:pt x="228325" y="155905"/>
                </a:lnTo>
                <a:lnTo>
                  <a:pt x="228448" y="157246"/>
                </a:lnTo>
                <a:lnTo>
                  <a:pt x="232328" y="178494"/>
                </a:lnTo>
                <a:lnTo>
                  <a:pt x="243497" y="196641"/>
                </a:lnTo>
                <a:lnTo>
                  <a:pt x="260575" y="209005"/>
                </a:lnTo>
                <a:lnTo>
                  <a:pt x="282305" y="213573"/>
                </a:lnTo>
                <a:lnTo>
                  <a:pt x="354947" y="213573"/>
                </a:lnTo>
                <a:lnTo>
                  <a:pt x="349571" y="221536"/>
                </a:lnTo>
                <a:lnTo>
                  <a:pt x="319516" y="241443"/>
                </a:lnTo>
                <a:lnTo>
                  <a:pt x="281635" y="248777"/>
                </a:lnTo>
                <a:close/>
              </a:path>
              <a:path w="805179" h="248920">
                <a:moveTo>
                  <a:pt x="354947" y="213573"/>
                </a:moveTo>
                <a:lnTo>
                  <a:pt x="282305" y="213573"/>
                </a:lnTo>
                <a:lnTo>
                  <a:pt x="304549" y="209062"/>
                </a:lnTo>
                <a:lnTo>
                  <a:pt x="321449" y="196851"/>
                </a:lnTo>
                <a:lnTo>
                  <a:pt x="332189" y="178919"/>
                </a:lnTo>
                <a:lnTo>
                  <a:pt x="335950" y="157246"/>
                </a:lnTo>
                <a:lnTo>
                  <a:pt x="335828" y="155905"/>
                </a:lnTo>
                <a:lnTo>
                  <a:pt x="331942" y="134515"/>
                </a:lnTo>
                <a:lnTo>
                  <a:pt x="320737" y="116384"/>
                </a:lnTo>
                <a:lnTo>
                  <a:pt x="303559" y="104099"/>
                </a:lnTo>
                <a:lnTo>
                  <a:pt x="281635" y="99578"/>
                </a:lnTo>
                <a:lnTo>
                  <a:pt x="355563" y="99578"/>
                </a:lnTo>
                <a:lnTo>
                  <a:pt x="369436" y="120192"/>
                </a:lnTo>
                <a:lnTo>
                  <a:pt x="376519" y="155905"/>
                </a:lnTo>
                <a:lnTo>
                  <a:pt x="376519" y="156575"/>
                </a:lnTo>
                <a:lnTo>
                  <a:pt x="369379" y="192199"/>
                </a:lnTo>
                <a:lnTo>
                  <a:pt x="354947" y="213573"/>
                </a:lnTo>
                <a:close/>
              </a:path>
              <a:path w="805179" h="248920">
                <a:moveTo>
                  <a:pt x="592775" y="95219"/>
                </a:moveTo>
                <a:lnTo>
                  <a:pt x="552206" y="95219"/>
                </a:lnTo>
                <a:lnTo>
                  <a:pt x="552206" y="0"/>
                </a:lnTo>
                <a:lnTo>
                  <a:pt x="592775" y="0"/>
                </a:lnTo>
                <a:lnTo>
                  <a:pt x="592775" y="95219"/>
                </a:lnTo>
                <a:close/>
              </a:path>
              <a:path w="805179" h="248920">
                <a:moveTo>
                  <a:pt x="491855" y="248442"/>
                </a:moveTo>
                <a:lnTo>
                  <a:pt x="461481" y="242339"/>
                </a:lnTo>
                <a:lnTo>
                  <a:pt x="435193" y="224511"/>
                </a:lnTo>
                <a:lnTo>
                  <a:pt x="416700" y="195683"/>
                </a:lnTo>
                <a:lnTo>
                  <a:pt x="409712" y="156575"/>
                </a:lnTo>
                <a:lnTo>
                  <a:pt x="409712" y="155905"/>
                </a:lnTo>
                <a:lnTo>
                  <a:pt x="416606" y="116797"/>
                </a:lnTo>
                <a:lnTo>
                  <a:pt x="434942" y="87969"/>
                </a:lnTo>
                <a:lnTo>
                  <a:pt x="461198" y="70141"/>
                </a:lnTo>
                <a:lnTo>
                  <a:pt x="491855" y="64038"/>
                </a:lnTo>
                <a:lnTo>
                  <a:pt x="511799" y="66600"/>
                </a:lnTo>
                <a:lnTo>
                  <a:pt x="528191" y="73468"/>
                </a:lnTo>
                <a:lnTo>
                  <a:pt x="541503" y="83416"/>
                </a:lnTo>
                <a:lnTo>
                  <a:pt x="552206" y="95219"/>
                </a:lnTo>
                <a:lnTo>
                  <a:pt x="592775" y="95219"/>
                </a:lnTo>
                <a:lnTo>
                  <a:pt x="592775" y="99242"/>
                </a:lnTo>
                <a:lnTo>
                  <a:pt x="501578" y="99242"/>
                </a:lnTo>
                <a:lnTo>
                  <a:pt x="481875" y="103145"/>
                </a:lnTo>
                <a:lnTo>
                  <a:pt x="465662" y="114372"/>
                </a:lnTo>
                <a:lnTo>
                  <a:pt x="454665" y="132199"/>
                </a:lnTo>
                <a:lnTo>
                  <a:pt x="450616" y="155905"/>
                </a:lnTo>
                <a:lnTo>
                  <a:pt x="450616" y="156575"/>
                </a:lnTo>
                <a:lnTo>
                  <a:pt x="454713" y="179856"/>
                </a:lnTo>
                <a:lnTo>
                  <a:pt x="465787" y="197731"/>
                </a:lnTo>
                <a:lnTo>
                  <a:pt x="482017" y="209193"/>
                </a:lnTo>
                <a:lnTo>
                  <a:pt x="501578" y="213238"/>
                </a:lnTo>
                <a:lnTo>
                  <a:pt x="592775" y="213238"/>
                </a:lnTo>
                <a:lnTo>
                  <a:pt x="592775" y="215249"/>
                </a:lnTo>
                <a:lnTo>
                  <a:pt x="552206" y="215249"/>
                </a:lnTo>
                <a:lnTo>
                  <a:pt x="541314" y="228215"/>
                </a:lnTo>
                <a:lnTo>
                  <a:pt x="527940" y="238761"/>
                </a:lnTo>
                <a:lnTo>
                  <a:pt x="511611" y="245849"/>
                </a:lnTo>
                <a:lnTo>
                  <a:pt x="491855" y="248442"/>
                </a:lnTo>
                <a:close/>
              </a:path>
              <a:path w="805179" h="248920">
                <a:moveTo>
                  <a:pt x="592775" y="213238"/>
                </a:moveTo>
                <a:lnTo>
                  <a:pt x="501578" y="213238"/>
                </a:lnTo>
                <a:lnTo>
                  <a:pt x="521051" y="209146"/>
                </a:lnTo>
                <a:lnTo>
                  <a:pt x="537411" y="197605"/>
                </a:lnTo>
                <a:lnTo>
                  <a:pt x="548680" y="179715"/>
                </a:lnTo>
                <a:lnTo>
                  <a:pt x="552876" y="156575"/>
                </a:lnTo>
                <a:lnTo>
                  <a:pt x="552876" y="155905"/>
                </a:lnTo>
                <a:lnTo>
                  <a:pt x="548680" y="132624"/>
                </a:lnTo>
                <a:lnTo>
                  <a:pt x="537411" y="114749"/>
                </a:lnTo>
                <a:lnTo>
                  <a:pt x="521051" y="103287"/>
                </a:lnTo>
                <a:lnTo>
                  <a:pt x="501578" y="99242"/>
                </a:lnTo>
                <a:lnTo>
                  <a:pt x="592775" y="99242"/>
                </a:lnTo>
                <a:lnTo>
                  <a:pt x="592775" y="213238"/>
                </a:lnTo>
                <a:close/>
              </a:path>
              <a:path w="805179" h="248920">
                <a:moveTo>
                  <a:pt x="592775" y="244754"/>
                </a:moveTo>
                <a:lnTo>
                  <a:pt x="552206" y="244754"/>
                </a:lnTo>
                <a:lnTo>
                  <a:pt x="552206" y="215249"/>
                </a:lnTo>
                <a:lnTo>
                  <a:pt x="592775" y="215249"/>
                </a:lnTo>
                <a:lnTo>
                  <a:pt x="592775" y="244754"/>
                </a:lnTo>
                <a:close/>
              </a:path>
              <a:path w="805179" h="248920">
                <a:moveTo>
                  <a:pt x="724540" y="248777"/>
                </a:moveTo>
                <a:lnTo>
                  <a:pt x="688701" y="242108"/>
                </a:lnTo>
                <a:lnTo>
                  <a:pt x="659872" y="223338"/>
                </a:lnTo>
                <a:lnTo>
                  <a:pt x="640662" y="194320"/>
                </a:lnTo>
                <a:lnTo>
                  <a:pt x="633679" y="156911"/>
                </a:lnTo>
                <a:lnTo>
                  <a:pt x="633679" y="156240"/>
                </a:lnTo>
                <a:lnTo>
                  <a:pt x="640075" y="120475"/>
                </a:lnTo>
                <a:lnTo>
                  <a:pt x="657945" y="91154"/>
                </a:lnTo>
                <a:lnTo>
                  <a:pt x="685307" y="71325"/>
                </a:lnTo>
                <a:lnTo>
                  <a:pt x="720181" y="64038"/>
                </a:lnTo>
                <a:lnTo>
                  <a:pt x="757198" y="71749"/>
                </a:lnTo>
                <a:lnTo>
                  <a:pt x="783717" y="92537"/>
                </a:lnTo>
                <a:lnTo>
                  <a:pt x="786185" y="97231"/>
                </a:lnTo>
                <a:lnTo>
                  <a:pt x="719846" y="97231"/>
                </a:lnTo>
                <a:lnTo>
                  <a:pt x="702720" y="100646"/>
                </a:lnTo>
                <a:lnTo>
                  <a:pt x="688958" y="110223"/>
                </a:lnTo>
                <a:lnTo>
                  <a:pt x="679156" y="124954"/>
                </a:lnTo>
                <a:lnTo>
                  <a:pt x="673912" y="143835"/>
                </a:lnTo>
                <a:lnTo>
                  <a:pt x="802746" y="143835"/>
                </a:lnTo>
                <a:lnTo>
                  <a:pt x="805007" y="159258"/>
                </a:lnTo>
                <a:lnTo>
                  <a:pt x="805007" y="162946"/>
                </a:lnTo>
                <a:lnTo>
                  <a:pt x="804672" y="166634"/>
                </a:lnTo>
                <a:lnTo>
                  <a:pt x="804336" y="170657"/>
                </a:lnTo>
                <a:lnTo>
                  <a:pt x="674248" y="170657"/>
                </a:lnTo>
                <a:lnTo>
                  <a:pt x="680372" y="189841"/>
                </a:lnTo>
                <a:lnTo>
                  <a:pt x="691556" y="203934"/>
                </a:lnTo>
                <a:lnTo>
                  <a:pt x="706827" y="212619"/>
                </a:lnTo>
                <a:lnTo>
                  <a:pt x="725210" y="215585"/>
                </a:lnTo>
                <a:lnTo>
                  <a:pt x="796960" y="215585"/>
                </a:lnTo>
                <a:lnTo>
                  <a:pt x="783146" y="229258"/>
                </a:lnTo>
                <a:lnTo>
                  <a:pt x="766659" y="239725"/>
                </a:lnTo>
                <a:lnTo>
                  <a:pt x="747218" y="246420"/>
                </a:lnTo>
                <a:lnTo>
                  <a:pt x="724540" y="248777"/>
                </a:lnTo>
                <a:close/>
              </a:path>
              <a:path w="805179" h="248920">
                <a:moveTo>
                  <a:pt x="802746" y="143835"/>
                </a:moveTo>
                <a:lnTo>
                  <a:pt x="764773" y="143835"/>
                </a:lnTo>
                <a:lnTo>
                  <a:pt x="760394" y="125520"/>
                </a:lnTo>
                <a:lnTo>
                  <a:pt x="751362" y="110726"/>
                </a:lnTo>
                <a:lnTo>
                  <a:pt x="737804" y="100835"/>
                </a:lnTo>
                <a:lnTo>
                  <a:pt x="719846" y="97231"/>
                </a:lnTo>
                <a:lnTo>
                  <a:pt x="786185" y="97231"/>
                </a:lnTo>
                <a:lnTo>
                  <a:pt x="799674" y="122880"/>
                </a:lnTo>
                <a:lnTo>
                  <a:pt x="802746" y="143835"/>
                </a:lnTo>
                <a:close/>
              </a:path>
              <a:path w="805179" h="248920">
                <a:moveTo>
                  <a:pt x="796960" y="215585"/>
                </a:moveTo>
                <a:lnTo>
                  <a:pt x="725210" y="215585"/>
                </a:lnTo>
                <a:lnTo>
                  <a:pt x="739067" y="214217"/>
                </a:lnTo>
                <a:lnTo>
                  <a:pt x="751320" y="210178"/>
                </a:lnTo>
                <a:lnTo>
                  <a:pt x="762505" y="203562"/>
                </a:lnTo>
                <a:lnTo>
                  <a:pt x="773155" y="194462"/>
                </a:lnTo>
                <a:lnTo>
                  <a:pt x="796960" y="21558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95788" y="2535308"/>
            <a:ext cx="975976" cy="219635"/>
          </a:xfrm>
          <a:custGeom>
            <a:avLst/>
            <a:gdLst/>
            <a:ahLst/>
            <a:cxnLst/>
            <a:rect l="l" t="t" r="r" b="b"/>
            <a:pathLst>
              <a:path w="805179" h="248919">
                <a:moveTo>
                  <a:pt x="91531" y="248777"/>
                </a:moveTo>
                <a:lnTo>
                  <a:pt x="55022" y="241548"/>
                </a:lnTo>
                <a:lnTo>
                  <a:pt x="26026" y="221871"/>
                </a:lnTo>
                <a:lnTo>
                  <a:pt x="6899" y="192765"/>
                </a:lnTo>
                <a:lnTo>
                  <a:pt x="0" y="157246"/>
                </a:lnTo>
                <a:lnTo>
                  <a:pt x="0" y="156575"/>
                </a:lnTo>
                <a:lnTo>
                  <a:pt x="6904" y="120899"/>
                </a:lnTo>
                <a:lnTo>
                  <a:pt x="26068" y="91447"/>
                </a:lnTo>
                <a:lnTo>
                  <a:pt x="55164" y="71425"/>
                </a:lnTo>
                <a:lnTo>
                  <a:pt x="91866" y="64038"/>
                </a:lnTo>
                <a:lnTo>
                  <a:pt x="114754" y="66259"/>
                </a:lnTo>
                <a:lnTo>
                  <a:pt x="133650" y="72504"/>
                </a:lnTo>
                <a:lnTo>
                  <a:pt x="149341" y="82143"/>
                </a:lnTo>
                <a:lnTo>
                  <a:pt x="162610" y="94548"/>
                </a:lnTo>
                <a:lnTo>
                  <a:pt x="157954" y="99578"/>
                </a:lnTo>
                <a:lnTo>
                  <a:pt x="91531" y="99578"/>
                </a:lnTo>
                <a:lnTo>
                  <a:pt x="71121" y="104041"/>
                </a:lnTo>
                <a:lnTo>
                  <a:pt x="54985" y="116174"/>
                </a:lnTo>
                <a:lnTo>
                  <a:pt x="44382" y="134091"/>
                </a:lnTo>
                <a:lnTo>
                  <a:pt x="40568" y="155905"/>
                </a:lnTo>
                <a:lnTo>
                  <a:pt x="40686" y="157246"/>
                </a:lnTo>
                <a:lnTo>
                  <a:pt x="44461" y="178777"/>
                </a:lnTo>
                <a:lnTo>
                  <a:pt x="55363" y="196893"/>
                </a:lnTo>
                <a:lnTo>
                  <a:pt x="72111" y="209099"/>
                </a:lnTo>
                <a:lnTo>
                  <a:pt x="93543" y="213573"/>
                </a:lnTo>
                <a:lnTo>
                  <a:pt x="161912" y="213573"/>
                </a:lnTo>
                <a:lnTo>
                  <a:pt x="163951" y="215585"/>
                </a:lnTo>
                <a:lnTo>
                  <a:pt x="150137" y="228975"/>
                </a:lnTo>
                <a:lnTo>
                  <a:pt x="134153" y="239473"/>
                </a:lnTo>
                <a:lnTo>
                  <a:pt x="114964" y="246326"/>
                </a:lnTo>
                <a:lnTo>
                  <a:pt x="91531" y="248777"/>
                </a:lnTo>
                <a:close/>
              </a:path>
              <a:path w="805179" h="248919">
                <a:moveTo>
                  <a:pt x="137464" y="121706"/>
                </a:moveTo>
                <a:lnTo>
                  <a:pt x="127930" y="112732"/>
                </a:lnTo>
                <a:lnTo>
                  <a:pt x="117515" y="105738"/>
                </a:lnTo>
                <a:lnTo>
                  <a:pt x="105592" y="101196"/>
                </a:lnTo>
                <a:lnTo>
                  <a:pt x="91531" y="99578"/>
                </a:lnTo>
                <a:lnTo>
                  <a:pt x="157954" y="99578"/>
                </a:lnTo>
                <a:lnTo>
                  <a:pt x="137464" y="121706"/>
                </a:lnTo>
                <a:close/>
              </a:path>
              <a:path w="805179" h="248919">
                <a:moveTo>
                  <a:pt x="161912" y="213573"/>
                </a:moveTo>
                <a:lnTo>
                  <a:pt x="93543" y="213573"/>
                </a:lnTo>
                <a:lnTo>
                  <a:pt x="106990" y="211954"/>
                </a:lnTo>
                <a:lnTo>
                  <a:pt x="118898" y="207412"/>
                </a:lnTo>
                <a:lnTo>
                  <a:pt x="129611" y="200418"/>
                </a:lnTo>
                <a:lnTo>
                  <a:pt x="139476" y="191444"/>
                </a:lnTo>
                <a:lnTo>
                  <a:pt x="161912" y="213573"/>
                </a:lnTo>
                <a:close/>
              </a:path>
              <a:path w="805179" h="248919">
                <a:moveTo>
                  <a:pt x="281635" y="248777"/>
                </a:moveTo>
                <a:lnTo>
                  <a:pt x="244193" y="241548"/>
                </a:lnTo>
                <a:lnTo>
                  <a:pt x="214453" y="221871"/>
                </a:lnTo>
                <a:lnTo>
                  <a:pt x="194834" y="192765"/>
                </a:lnTo>
                <a:lnTo>
                  <a:pt x="187756" y="157246"/>
                </a:lnTo>
                <a:lnTo>
                  <a:pt x="187756" y="156575"/>
                </a:lnTo>
                <a:lnTo>
                  <a:pt x="194891" y="120758"/>
                </a:lnTo>
                <a:lnTo>
                  <a:pt x="214663" y="91321"/>
                </a:lnTo>
                <a:lnTo>
                  <a:pt x="244618" y="71377"/>
                </a:lnTo>
                <a:lnTo>
                  <a:pt x="282305" y="64038"/>
                </a:lnTo>
                <a:lnTo>
                  <a:pt x="319940" y="71273"/>
                </a:lnTo>
                <a:lnTo>
                  <a:pt x="349780" y="90986"/>
                </a:lnTo>
                <a:lnTo>
                  <a:pt x="355563" y="99578"/>
                </a:lnTo>
                <a:lnTo>
                  <a:pt x="281635" y="99578"/>
                </a:lnTo>
                <a:lnTo>
                  <a:pt x="259585" y="104041"/>
                </a:lnTo>
                <a:lnTo>
                  <a:pt x="242784" y="116174"/>
                </a:lnTo>
                <a:lnTo>
                  <a:pt x="232081" y="134091"/>
                </a:lnTo>
                <a:lnTo>
                  <a:pt x="228325" y="155905"/>
                </a:lnTo>
                <a:lnTo>
                  <a:pt x="228448" y="157246"/>
                </a:lnTo>
                <a:lnTo>
                  <a:pt x="232328" y="178494"/>
                </a:lnTo>
                <a:lnTo>
                  <a:pt x="243497" y="196641"/>
                </a:lnTo>
                <a:lnTo>
                  <a:pt x="260575" y="209005"/>
                </a:lnTo>
                <a:lnTo>
                  <a:pt x="282305" y="213573"/>
                </a:lnTo>
                <a:lnTo>
                  <a:pt x="354947" y="213573"/>
                </a:lnTo>
                <a:lnTo>
                  <a:pt x="349571" y="221536"/>
                </a:lnTo>
                <a:lnTo>
                  <a:pt x="319516" y="241443"/>
                </a:lnTo>
                <a:lnTo>
                  <a:pt x="281635" y="248777"/>
                </a:lnTo>
                <a:close/>
              </a:path>
              <a:path w="805179" h="248919">
                <a:moveTo>
                  <a:pt x="354947" y="213573"/>
                </a:moveTo>
                <a:lnTo>
                  <a:pt x="282305" y="213573"/>
                </a:lnTo>
                <a:lnTo>
                  <a:pt x="304549" y="209062"/>
                </a:lnTo>
                <a:lnTo>
                  <a:pt x="321449" y="196851"/>
                </a:lnTo>
                <a:lnTo>
                  <a:pt x="332189" y="178919"/>
                </a:lnTo>
                <a:lnTo>
                  <a:pt x="335950" y="157246"/>
                </a:lnTo>
                <a:lnTo>
                  <a:pt x="335828" y="155905"/>
                </a:lnTo>
                <a:lnTo>
                  <a:pt x="331942" y="134515"/>
                </a:lnTo>
                <a:lnTo>
                  <a:pt x="320737" y="116384"/>
                </a:lnTo>
                <a:lnTo>
                  <a:pt x="303559" y="104099"/>
                </a:lnTo>
                <a:lnTo>
                  <a:pt x="281635" y="99578"/>
                </a:lnTo>
                <a:lnTo>
                  <a:pt x="355563" y="99578"/>
                </a:lnTo>
                <a:lnTo>
                  <a:pt x="369436" y="120192"/>
                </a:lnTo>
                <a:lnTo>
                  <a:pt x="376519" y="155905"/>
                </a:lnTo>
                <a:lnTo>
                  <a:pt x="376519" y="156575"/>
                </a:lnTo>
                <a:lnTo>
                  <a:pt x="369379" y="192199"/>
                </a:lnTo>
                <a:lnTo>
                  <a:pt x="354947" y="213573"/>
                </a:lnTo>
                <a:close/>
              </a:path>
              <a:path w="805179" h="248919">
                <a:moveTo>
                  <a:pt x="592775" y="95219"/>
                </a:moveTo>
                <a:lnTo>
                  <a:pt x="552206" y="95219"/>
                </a:lnTo>
                <a:lnTo>
                  <a:pt x="552206" y="0"/>
                </a:lnTo>
                <a:lnTo>
                  <a:pt x="592775" y="0"/>
                </a:lnTo>
                <a:lnTo>
                  <a:pt x="592775" y="95219"/>
                </a:lnTo>
                <a:close/>
              </a:path>
              <a:path w="805179" h="248919">
                <a:moveTo>
                  <a:pt x="491855" y="248442"/>
                </a:moveTo>
                <a:lnTo>
                  <a:pt x="461481" y="242339"/>
                </a:lnTo>
                <a:lnTo>
                  <a:pt x="435193" y="224511"/>
                </a:lnTo>
                <a:lnTo>
                  <a:pt x="416700" y="195683"/>
                </a:lnTo>
                <a:lnTo>
                  <a:pt x="409712" y="156575"/>
                </a:lnTo>
                <a:lnTo>
                  <a:pt x="409712" y="155905"/>
                </a:lnTo>
                <a:lnTo>
                  <a:pt x="416606" y="116797"/>
                </a:lnTo>
                <a:lnTo>
                  <a:pt x="434942" y="87969"/>
                </a:lnTo>
                <a:lnTo>
                  <a:pt x="461198" y="70141"/>
                </a:lnTo>
                <a:lnTo>
                  <a:pt x="491855" y="64038"/>
                </a:lnTo>
                <a:lnTo>
                  <a:pt x="511799" y="66600"/>
                </a:lnTo>
                <a:lnTo>
                  <a:pt x="528191" y="73468"/>
                </a:lnTo>
                <a:lnTo>
                  <a:pt x="541503" y="83416"/>
                </a:lnTo>
                <a:lnTo>
                  <a:pt x="552206" y="95219"/>
                </a:lnTo>
                <a:lnTo>
                  <a:pt x="592775" y="95219"/>
                </a:lnTo>
                <a:lnTo>
                  <a:pt x="592775" y="99242"/>
                </a:lnTo>
                <a:lnTo>
                  <a:pt x="501578" y="99242"/>
                </a:lnTo>
                <a:lnTo>
                  <a:pt x="481875" y="103145"/>
                </a:lnTo>
                <a:lnTo>
                  <a:pt x="465662" y="114372"/>
                </a:lnTo>
                <a:lnTo>
                  <a:pt x="454665" y="132199"/>
                </a:lnTo>
                <a:lnTo>
                  <a:pt x="450616" y="155905"/>
                </a:lnTo>
                <a:lnTo>
                  <a:pt x="450616" y="156575"/>
                </a:lnTo>
                <a:lnTo>
                  <a:pt x="454713" y="179856"/>
                </a:lnTo>
                <a:lnTo>
                  <a:pt x="465787" y="197731"/>
                </a:lnTo>
                <a:lnTo>
                  <a:pt x="482017" y="209193"/>
                </a:lnTo>
                <a:lnTo>
                  <a:pt x="501578" y="213238"/>
                </a:lnTo>
                <a:lnTo>
                  <a:pt x="592775" y="213238"/>
                </a:lnTo>
                <a:lnTo>
                  <a:pt x="592775" y="215249"/>
                </a:lnTo>
                <a:lnTo>
                  <a:pt x="552206" y="215249"/>
                </a:lnTo>
                <a:lnTo>
                  <a:pt x="541314" y="228215"/>
                </a:lnTo>
                <a:lnTo>
                  <a:pt x="527940" y="238761"/>
                </a:lnTo>
                <a:lnTo>
                  <a:pt x="511611" y="245849"/>
                </a:lnTo>
                <a:lnTo>
                  <a:pt x="491855" y="248442"/>
                </a:lnTo>
                <a:close/>
              </a:path>
              <a:path w="805179" h="248919">
                <a:moveTo>
                  <a:pt x="592775" y="213238"/>
                </a:moveTo>
                <a:lnTo>
                  <a:pt x="501578" y="213238"/>
                </a:lnTo>
                <a:lnTo>
                  <a:pt x="521051" y="209146"/>
                </a:lnTo>
                <a:lnTo>
                  <a:pt x="537411" y="197605"/>
                </a:lnTo>
                <a:lnTo>
                  <a:pt x="548680" y="179715"/>
                </a:lnTo>
                <a:lnTo>
                  <a:pt x="552876" y="156575"/>
                </a:lnTo>
                <a:lnTo>
                  <a:pt x="552876" y="155905"/>
                </a:lnTo>
                <a:lnTo>
                  <a:pt x="548680" y="132624"/>
                </a:lnTo>
                <a:lnTo>
                  <a:pt x="537411" y="114749"/>
                </a:lnTo>
                <a:lnTo>
                  <a:pt x="521051" y="103287"/>
                </a:lnTo>
                <a:lnTo>
                  <a:pt x="501578" y="99242"/>
                </a:lnTo>
                <a:lnTo>
                  <a:pt x="592775" y="99242"/>
                </a:lnTo>
                <a:lnTo>
                  <a:pt x="592775" y="213238"/>
                </a:lnTo>
                <a:close/>
              </a:path>
              <a:path w="805179" h="248919">
                <a:moveTo>
                  <a:pt x="592775" y="244754"/>
                </a:moveTo>
                <a:lnTo>
                  <a:pt x="552206" y="244754"/>
                </a:lnTo>
                <a:lnTo>
                  <a:pt x="552206" y="215249"/>
                </a:lnTo>
                <a:lnTo>
                  <a:pt x="592775" y="215249"/>
                </a:lnTo>
                <a:lnTo>
                  <a:pt x="592775" y="244754"/>
                </a:lnTo>
                <a:close/>
              </a:path>
              <a:path w="805179" h="248919">
                <a:moveTo>
                  <a:pt x="724540" y="248777"/>
                </a:moveTo>
                <a:lnTo>
                  <a:pt x="688701" y="242108"/>
                </a:lnTo>
                <a:lnTo>
                  <a:pt x="659872" y="223338"/>
                </a:lnTo>
                <a:lnTo>
                  <a:pt x="640662" y="194320"/>
                </a:lnTo>
                <a:lnTo>
                  <a:pt x="633679" y="156911"/>
                </a:lnTo>
                <a:lnTo>
                  <a:pt x="633679" y="156240"/>
                </a:lnTo>
                <a:lnTo>
                  <a:pt x="640075" y="120475"/>
                </a:lnTo>
                <a:lnTo>
                  <a:pt x="657945" y="91154"/>
                </a:lnTo>
                <a:lnTo>
                  <a:pt x="685307" y="71325"/>
                </a:lnTo>
                <a:lnTo>
                  <a:pt x="720181" y="64038"/>
                </a:lnTo>
                <a:lnTo>
                  <a:pt x="757198" y="71749"/>
                </a:lnTo>
                <a:lnTo>
                  <a:pt x="783717" y="92537"/>
                </a:lnTo>
                <a:lnTo>
                  <a:pt x="786185" y="97231"/>
                </a:lnTo>
                <a:lnTo>
                  <a:pt x="719846" y="97231"/>
                </a:lnTo>
                <a:lnTo>
                  <a:pt x="702720" y="100646"/>
                </a:lnTo>
                <a:lnTo>
                  <a:pt x="688958" y="110223"/>
                </a:lnTo>
                <a:lnTo>
                  <a:pt x="679156" y="124954"/>
                </a:lnTo>
                <a:lnTo>
                  <a:pt x="673912" y="143835"/>
                </a:lnTo>
                <a:lnTo>
                  <a:pt x="802746" y="143835"/>
                </a:lnTo>
                <a:lnTo>
                  <a:pt x="805007" y="159258"/>
                </a:lnTo>
                <a:lnTo>
                  <a:pt x="805007" y="162946"/>
                </a:lnTo>
                <a:lnTo>
                  <a:pt x="804672" y="166634"/>
                </a:lnTo>
                <a:lnTo>
                  <a:pt x="804336" y="170657"/>
                </a:lnTo>
                <a:lnTo>
                  <a:pt x="674248" y="170657"/>
                </a:lnTo>
                <a:lnTo>
                  <a:pt x="680372" y="189841"/>
                </a:lnTo>
                <a:lnTo>
                  <a:pt x="691556" y="203934"/>
                </a:lnTo>
                <a:lnTo>
                  <a:pt x="706827" y="212619"/>
                </a:lnTo>
                <a:lnTo>
                  <a:pt x="725210" y="215585"/>
                </a:lnTo>
                <a:lnTo>
                  <a:pt x="796960" y="215585"/>
                </a:lnTo>
                <a:lnTo>
                  <a:pt x="783146" y="229258"/>
                </a:lnTo>
                <a:lnTo>
                  <a:pt x="766659" y="239725"/>
                </a:lnTo>
                <a:lnTo>
                  <a:pt x="747218" y="246420"/>
                </a:lnTo>
                <a:lnTo>
                  <a:pt x="724540" y="248777"/>
                </a:lnTo>
                <a:close/>
              </a:path>
              <a:path w="805179" h="248919">
                <a:moveTo>
                  <a:pt x="802746" y="143835"/>
                </a:moveTo>
                <a:lnTo>
                  <a:pt x="764773" y="143835"/>
                </a:lnTo>
                <a:lnTo>
                  <a:pt x="760394" y="125520"/>
                </a:lnTo>
                <a:lnTo>
                  <a:pt x="751362" y="110726"/>
                </a:lnTo>
                <a:lnTo>
                  <a:pt x="737804" y="100835"/>
                </a:lnTo>
                <a:lnTo>
                  <a:pt x="719846" y="97231"/>
                </a:lnTo>
                <a:lnTo>
                  <a:pt x="786185" y="97231"/>
                </a:lnTo>
                <a:lnTo>
                  <a:pt x="799674" y="122880"/>
                </a:lnTo>
                <a:lnTo>
                  <a:pt x="802746" y="143835"/>
                </a:lnTo>
                <a:close/>
              </a:path>
              <a:path w="805179" h="248919">
                <a:moveTo>
                  <a:pt x="796960" y="215585"/>
                </a:moveTo>
                <a:lnTo>
                  <a:pt x="725210" y="215585"/>
                </a:lnTo>
                <a:lnTo>
                  <a:pt x="739067" y="214217"/>
                </a:lnTo>
                <a:lnTo>
                  <a:pt x="751320" y="210178"/>
                </a:lnTo>
                <a:lnTo>
                  <a:pt x="762505" y="203562"/>
                </a:lnTo>
                <a:lnTo>
                  <a:pt x="773155" y="194462"/>
                </a:lnTo>
                <a:lnTo>
                  <a:pt x="796960" y="21558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95788" y="4912640"/>
            <a:ext cx="975976" cy="219635"/>
          </a:xfrm>
          <a:custGeom>
            <a:avLst/>
            <a:gdLst/>
            <a:ahLst/>
            <a:cxnLst/>
            <a:rect l="l" t="t" r="r" b="b"/>
            <a:pathLst>
              <a:path w="805179" h="248920">
                <a:moveTo>
                  <a:pt x="91531" y="248777"/>
                </a:moveTo>
                <a:lnTo>
                  <a:pt x="55022" y="241548"/>
                </a:lnTo>
                <a:lnTo>
                  <a:pt x="26026" y="221871"/>
                </a:lnTo>
                <a:lnTo>
                  <a:pt x="6899" y="192765"/>
                </a:lnTo>
                <a:lnTo>
                  <a:pt x="0" y="157246"/>
                </a:lnTo>
                <a:lnTo>
                  <a:pt x="0" y="156575"/>
                </a:lnTo>
                <a:lnTo>
                  <a:pt x="6904" y="120899"/>
                </a:lnTo>
                <a:lnTo>
                  <a:pt x="26068" y="91447"/>
                </a:lnTo>
                <a:lnTo>
                  <a:pt x="55164" y="71425"/>
                </a:lnTo>
                <a:lnTo>
                  <a:pt x="91866" y="64038"/>
                </a:lnTo>
                <a:lnTo>
                  <a:pt x="114754" y="66259"/>
                </a:lnTo>
                <a:lnTo>
                  <a:pt x="133650" y="72504"/>
                </a:lnTo>
                <a:lnTo>
                  <a:pt x="149341" y="82143"/>
                </a:lnTo>
                <a:lnTo>
                  <a:pt x="162610" y="94548"/>
                </a:lnTo>
                <a:lnTo>
                  <a:pt x="157954" y="99578"/>
                </a:lnTo>
                <a:lnTo>
                  <a:pt x="91531" y="99578"/>
                </a:lnTo>
                <a:lnTo>
                  <a:pt x="71121" y="104041"/>
                </a:lnTo>
                <a:lnTo>
                  <a:pt x="54985" y="116174"/>
                </a:lnTo>
                <a:lnTo>
                  <a:pt x="44382" y="134091"/>
                </a:lnTo>
                <a:lnTo>
                  <a:pt x="40568" y="155905"/>
                </a:lnTo>
                <a:lnTo>
                  <a:pt x="40686" y="157246"/>
                </a:lnTo>
                <a:lnTo>
                  <a:pt x="44461" y="178777"/>
                </a:lnTo>
                <a:lnTo>
                  <a:pt x="55363" y="196893"/>
                </a:lnTo>
                <a:lnTo>
                  <a:pt x="72111" y="209099"/>
                </a:lnTo>
                <a:lnTo>
                  <a:pt x="93543" y="213573"/>
                </a:lnTo>
                <a:lnTo>
                  <a:pt x="161912" y="213573"/>
                </a:lnTo>
                <a:lnTo>
                  <a:pt x="163951" y="215585"/>
                </a:lnTo>
                <a:lnTo>
                  <a:pt x="150137" y="228975"/>
                </a:lnTo>
                <a:lnTo>
                  <a:pt x="134153" y="239473"/>
                </a:lnTo>
                <a:lnTo>
                  <a:pt x="114964" y="246326"/>
                </a:lnTo>
                <a:lnTo>
                  <a:pt x="91531" y="248777"/>
                </a:lnTo>
                <a:close/>
              </a:path>
              <a:path w="805179" h="248920">
                <a:moveTo>
                  <a:pt x="137464" y="121706"/>
                </a:moveTo>
                <a:lnTo>
                  <a:pt x="127930" y="112732"/>
                </a:lnTo>
                <a:lnTo>
                  <a:pt x="117515" y="105738"/>
                </a:lnTo>
                <a:lnTo>
                  <a:pt x="105592" y="101196"/>
                </a:lnTo>
                <a:lnTo>
                  <a:pt x="91531" y="99578"/>
                </a:lnTo>
                <a:lnTo>
                  <a:pt x="157954" y="99578"/>
                </a:lnTo>
                <a:lnTo>
                  <a:pt x="137464" y="121706"/>
                </a:lnTo>
                <a:close/>
              </a:path>
              <a:path w="805179" h="248920">
                <a:moveTo>
                  <a:pt x="161912" y="213573"/>
                </a:moveTo>
                <a:lnTo>
                  <a:pt x="93543" y="213573"/>
                </a:lnTo>
                <a:lnTo>
                  <a:pt x="106990" y="211954"/>
                </a:lnTo>
                <a:lnTo>
                  <a:pt x="118898" y="207412"/>
                </a:lnTo>
                <a:lnTo>
                  <a:pt x="129611" y="200418"/>
                </a:lnTo>
                <a:lnTo>
                  <a:pt x="139476" y="191444"/>
                </a:lnTo>
                <a:lnTo>
                  <a:pt x="161912" y="213573"/>
                </a:lnTo>
                <a:close/>
              </a:path>
              <a:path w="805179" h="248920">
                <a:moveTo>
                  <a:pt x="281635" y="248777"/>
                </a:moveTo>
                <a:lnTo>
                  <a:pt x="244193" y="241548"/>
                </a:lnTo>
                <a:lnTo>
                  <a:pt x="214453" y="221871"/>
                </a:lnTo>
                <a:lnTo>
                  <a:pt x="194834" y="192765"/>
                </a:lnTo>
                <a:lnTo>
                  <a:pt x="187756" y="157246"/>
                </a:lnTo>
                <a:lnTo>
                  <a:pt x="187756" y="156575"/>
                </a:lnTo>
                <a:lnTo>
                  <a:pt x="194891" y="120758"/>
                </a:lnTo>
                <a:lnTo>
                  <a:pt x="214663" y="91321"/>
                </a:lnTo>
                <a:lnTo>
                  <a:pt x="244618" y="71377"/>
                </a:lnTo>
                <a:lnTo>
                  <a:pt x="282305" y="64038"/>
                </a:lnTo>
                <a:lnTo>
                  <a:pt x="319940" y="71273"/>
                </a:lnTo>
                <a:lnTo>
                  <a:pt x="349780" y="90986"/>
                </a:lnTo>
                <a:lnTo>
                  <a:pt x="355563" y="99578"/>
                </a:lnTo>
                <a:lnTo>
                  <a:pt x="281635" y="99578"/>
                </a:lnTo>
                <a:lnTo>
                  <a:pt x="259585" y="104041"/>
                </a:lnTo>
                <a:lnTo>
                  <a:pt x="242784" y="116174"/>
                </a:lnTo>
                <a:lnTo>
                  <a:pt x="232081" y="134091"/>
                </a:lnTo>
                <a:lnTo>
                  <a:pt x="228325" y="155905"/>
                </a:lnTo>
                <a:lnTo>
                  <a:pt x="228448" y="157246"/>
                </a:lnTo>
                <a:lnTo>
                  <a:pt x="232328" y="178494"/>
                </a:lnTo>
                <a:lnTo>
                  <a:pt x="243497" y="196641"/>
                </a:lnTo>
                <a:lnTo>
                  <a:pt x="260575" y="209005"/>
                </a:lnTo>
                <a:lnTo>
                  <a:pt x="282305" y="213573"/>
                </a:lnTo>
                <a:lnTo>
                  <a:pt x="354947" y="213573"/>
                </a:lnTo>
                <a:lnTo>
                  <a:pt x="349571" y="221536"/>
                </a:lnTo>
                <a:lnTo>
                  <a:pt x="319516" y="241443"/>
                </a:lnTo>
                <a:lnTo>
                  <a:pt x="281635" y="248777"/>
                </a:lnTo>
                <a:close/>
              </a:path>
              <a:path w="805179" h="248920">
                <a:moveTo>
                  <a:pt x="354947" y="213573"/>
                </a:moveTo>
                <a:lnTo>
                  <a:pt x="282305" y="213573"/>
                </a:lnTo>
                <a:lnTo>
                  <a:pt x="304549" y="209062"/>
                </a:lnTo>
                <a:lnTo>
                  <a:pt x="321449" y="196851"/>
                </a:lnTo>
                <a:lnTo>
                  <a:pt x="332189" y="178919"/>
                </a:lnTo>
                <a:lnTo>
                  <a:pt x="335950" y="157246"/>
                </a:lnTo>
                <a:lnTo>
                  <a:pt x="335828" y="155905"/>
                </a:lnTo>
                <a:lnTo>
                  <a:pt x="331942" y="134515"/>
                </a:lnTo>
                <a:lnTo>
                  <a:pt x="320737" y="116384"/>
                </a:lnTo>
                <a:lnTo>
                  <a:pt x="303559" y="104099"/>
                </a:lnTo>
                <a:lnTo>
                  <a:pt x="281635" y="99578"/>
                </a:lnTo>
                <a:lnTo>
                  <a:pt x="355563" y="99578"/>
                </a:lnTo>
                <a:lnTo>
                  <a:pt x="369436" y="120192"/>
                </a:lnTo>
                <a:lnTo>
                  <a:pt x="376519" y="155905"/>
                </a:lnTo>
                <a:lnTo>
                  <a:pt x="376519" y="156575"/>
                </a:lnTo>
                <a:lnTo>
                  <a:pt x="369379" y="192199"/>
                </a:lnTo>
                <a:lnTo>
                  <a:pt x="354947" y="213573"/>
                </a:lnTo>
                <a:close/>
              </a:path>
              <a:path w="805179" h="248920">
                <a:moveTo>
                  <a:pt x="592775" y="95219"/>
                </a:moveTo>
                <a:lnTo>
                  <a:pt x="552206" y="95219"/>
                </a:lnTo>
                <a:lnTo>
                  <a:pt x="552206" y="0"/>
                </a:lnTo>
                <a:lnTo>
                  <a:pt x="592775" y="0"/>
                </a:lnTo>
                <a:lnTo>
                  <a:pt x="592775" y="95219"/>
                </a:lnTo>
                <a:close/>
              </a:path>
              <a:path w="805179" h="248920">
                <a:moveTo>
                  <a:pt x="491855" y="248442"/>
                </a:moveTo>
                <a:lnTo>
                  <a:pt x="461481" y="242339"/>
                </a:lnTo>
                <a:lnTo>
                  <a:pt x="435193" y="224511"/>
                </a:lnTo>
                <a:lnTo>
                  <a:pt x="416700" y="195683"/>
                </a:lnTo>
                <a:lnTo>
                  <a:pt x="409712" y="156575"/>
                </a:lnTo>
                <a:lnTo>
                  <a:pt x="409712" y="155905"/>
                </a:lnTo>
                <a:lnTo>
                  <a:pt x="416606" y="116797"/>
                </a:lnTo>
                <a:lnTo>
                  <a:pt x="434942" y="87969"/>
                </a:lnTo>
                <a:lnTo>
                  <a:pt x="461198" y="70141"/>
                </a:lnTo>
                <a:lnTo>
                  <a:pt x="491855" y="64038"/>
                </a:lnTo>
                <a:lnTo>
                  <a:pt x="511799" y="66600"/>
                </a:lnTo>
                <a:lnTo>
                  <a:pt x="528191" y="73468"/>
                </a:lnTo>
                <a:lnTo>
                  <a:pt x="541503" y="83416"/>
                </a:lnTo>
                <a:lnTo>
                  <a:pt x="552206" y="95219"/>
                </a:lnTo>
                <a:lnTo>
                  <a:pt x="592775" y="95219"/>
                </a:lnTo>
                <a:lnTo>
                  <a:pt x="592775" y="99242"/>
                </a:lnTo>
                <a:lnTo>
                  <a:pt x="501578" y="99242"/>
                </a:lnTo>
                <a:lnTo>
                  <a:pt x="481875" y="103145"/>
                </a:lnTo>
                <a:lnTo>
                  <a:pt x="465662" y="114372"/>
                </a:lnTo>
                <a:lnTo>
                  <a:pt x="454665" y="132199"/>
                </a:lnTo>
                <a:lnTo>
                  <a:pt x="450616" y="155905"/>
                </a:lnTo>
                <a:lnTo>
                  <a:pt x="450616" y="156575"/>
                </a:lnTo>
                <a:lnTo>
                  <a:pt x="454713" y="179856"/>
                </a:lnTo>
                <a:lnTo>
                  <a:pt x="465787" y="197731"/>
                </a:lnTo>
                <a:lnTo>
                  <a:pt x="482017" y="209193"/>
                </a:lnTo>
                <a:lnTo>
                  <a:pt x="501578" y="213238"/>
                </a:lnTo>
                <a:lnTo>
                  <a:pt x="592775" y="213238"/>
                </a:lnTo>
                <a:lnTo>
                  <a:pt x="592775" y="215249"/>
                </a:lnTo>
                <a:lnTo>
                  <a:pt x="552206" y="215249"/>
                </a:lnTo>
                <a:lnTo>
                  <a:pt x="541314" y="228215"/>
                </a:lnTo>
                <a:lnTo>
                  <a:pt x="527940" y="238761"/>
                </a:lnTo>
                <a:lnTo>
                  <a:pt x="511611" y="245849"/>
                </a:lnTo>
                <a:lnTo>
                  <a:pt x="491855" y="248442"/>
                </a:lnTo>
                <a:close/>
              </a:path>
              <a:path w="805179" h="248920">
                <a:moveTo>
                  <a:pt x="592775" y="213238"/>
                </a:moveTo>
                <a:lnTo>
                  <a:pt x="501578" y="213238"/>
                </a:lnTo>
                <a:lnTo>
                  <a:pt x="521051" y="209146"/>
                </a:lnTo>
                <a:lnTo>
                  <a:pt x="537411" y="197605"/>
                </a:lnTo>
                <a:lnTo>
                  <a:pt x="548680" y="179715"/>
                </a:lnTo>
                <a:lnTo>
                  <a:pt x="552876" y="156575"/>
                </a:lnTo>
                <a:lnTo>
                  <a:pt x="552876" y="155905"/>
                </a:lnTo>
                <a:lnTo>
                  <a:pt x="548680" y="132624"/>
                </a:lnTo>
                <a:lnTo>
                  <a:pt x="537411" y="114749"/>
                </a:lnTo>
                <a:lnTo>
                  <a:pt x="521051" y="103287"/>
                </a:lnTo>
                <a:lnTo>
                  <a:pt x="501578" y="99242"/>
                </a:lnTo>
                <a:lnTo>
                  <a:pt x="592775" y="99242"/>
                </a:lnTo>
                <a:lnTo>
                  <a:pt x="592775" y="213238"/>
                </a:lnTo>
                <a:close/>
              </a:path>
              <a:path w="805179" h="248920">
                <a:moveTo>
                  <a:pt x="592775" y="244754"/>
                </a:moveTo>
                <a:lnTo>
                  <a:pt x="552206" y="244754"/>
                </a:lnTo>
                <a:lnTo>
                  <a:pt x="552206" y="215249"/>
                </a:lnTo>
                <a:lnTo>
                  <a:pt x="592775" y="215249"/>
                </a:lnTo>
                <a:lnTo>
                  <a:pt x="592775" y="244754"/>
                </a:lnTo>
                <a:close/>
              </a:path>
              <a:path w="805179" h="248920">
                <a:moveTo>
                  <a:pt x="724540" y="248777"/>
                </a:moveTo>
                <a:lnTo>
                  <a:pt x="688701" y="242108"/>
                </a:lnTo>
                <a:lnTo>
                  <a:pt x="659872" y="223338"/>
                </a:lnTo>
                <a:lnTo>
                  <a:pt x="640662" y="194320"/>
                </a:lnTo>
                <a:lnTo>
                  <a:pt x="633679" y="156911"/>
                </a:lnTo>
                <a:lnTo>
                  <a:pt x="633679" y="156240"/>
                </a:lnTo>
                <a:lnTo>
                  <a:pt x="640075" y="120475"/>
                </a:lnTo>
                <a:lnTo>
                  <a:pt x="657945" y="91154"/>
                </a:lnTo>
                <a:lnTo>
                  <a:pt x="685307" y="71325"/>
                </a:lnTo>
                <a:lnTo>
                  <a:pt x="720181" y="64038"/>
                </a:lnTo>
                <a:lnTo>
                  <a:pt x="757198" y="71749"/>
                </a:lnTo>
                <a:lnTo>
                  <a:pt x="783717" y="92537"/>
                </a:lnTo>
                <a:lnTo>
                  <a:pt x="786185" y="97231"/>
                </a:lnTo>
                <a:lnTo>
                  <a:pt x="719846" y="97231"/>
                </a:lnTo>
                <a:lnTo>
                  <a:pt x="702720" y="100646"/>
                </a:lnTo>
                <a:lnTo>
                  <a:pt x="688958" y="110223"/>
                </a:lnTo>
                <a:lnTo>
                  <a:pt x="679156" y="124954"/>
                </a:lnTo>
                <a:lnTo>
                  <a:pt x="673912" y="143835"/>
                </a:lnTo>
                <a:lnTo>
                  <a:pt x="802746" y="143835"/>
                </a:lnTo>
                <a:lnTo>
                  <a:pt x="805007" y="159258"/>
                </a:lnTo>
                <a:lnTo>
                  <a:pt x="805007" y="162946"/>
                </a:lnTo>
                <a:lnTo>
                  <a:pt x="804672" y="166634"/>
                </a:lnTo>
                <a:lnTo>
                  <a:pt x="804336" y="170657"/>
                </a:lnTo>
                <a:lnTo>
                  <a:pt x="674248" y="170657"/>
                </a:lnTo>
                <a:lnTo>
                  <a:pt x="680372" y="189841"/>
                </a:lnTo>
                <a:lnTo>
                  <a:pt x="691556" y="203934"/>
                </a:lnTo>
                <a:lnTo>
                  <a:pt x="706827" y="212619"/>
                </a:lnTo>
                <a:lnTo>
                  <a:pt x="725210" y="215585"/>
                </a:lnTo>
                <a:lnTo>
                  <a:pt x="796960" y="215585"/>
                </a:lnTo>
                <a:lnTo>
                  <a:pt x="783146" y="229258"/>
                </a:lnTo>
                <a:lnTo>
                  <a:pt x="766659" y="239725"/>
                </a:lnTo>
                <a:lnTo>
                  <a:pt x="747218" y="246420"/>
                </a:lnTo>
                <a:lnTo>
                  <a:pt x="724540" y="248777"/>
                </a:lnTo>
                <a:close/>
              </a:path>
              <a:path w="805179" h="248920">
                <a:moveTo>
                  <a:pt x="802746" y="143835"/>
                </a:moveTo>
                <a:lnTo>
                  <a:pt x="764773" y="143835"/>
                </a:lnTo>
                <a:lnTo>
                  <a:pt x="760394" y="125520"/>
                </a:lnTo>
                <a:lnTo>
                  <a:pt x="751362" y="110726"/>
                </a:lnTo>
                <a:lnTo>
                  <a:pt x="737804" y="100835"/>
                </a:lnTo>
                <a:lnTo>
                  <a:pt x="719846" y="97231"/>
                </a:lnTo>
                <a:lnTo>
                  <a:pt x="786185" y="97231"/>
                </a:lnTo>
                <a:lnTo>
                  <a:pt x="799674" y="122880"/>
                </a:lnTo>
                <a:lnTo>
                  <a:pt x="802746" y="143835"/>
                </a:lnTo>
                <a:close/>
              </a:path>
              <a:path w="805179" h="248920">
                <a:moveTo>
                  <a:pt x="796960" y="215585"/>
                </a:moveTo>
                <a:lnTo>
                  <a:pt x="725210" y="215585"/>
                </a:lnTo>
                <a:lnTo>
                  <a:pt x="739067" y="214217"/>
                </a:lnTo>
                <a:lnTo>
                  <a:pt x="751320" y="210178"/>
                </a:lnTo>
                <a:lnTo>
                  <a:pt x="762505" y="203562"/>
                </a:lnTo>
                <a:lnTo>
                  <a:pt x="773155" y="194462"/>
                </a:lnTo>
                <a:lnTo>
                  <a:pt x="796960" y="21558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58314" y="2604696"/>
            <a:ext cx="2453793" cy="1214717"/>
          </a:xfrm>
          <a:custGeom>
            <a:avLst/>
            <a:gdLst/>
            <a:ahLst/>
            <a:cxnLst/>
            <a:rect l="l" t="t" r="r" b="b"/>
            <a:pathLst>
              <a:path w="2024379" h="1376679">
                <a:moveTo>
                  <a:pt x="1955292" y="64008"/>
                </a:moveTo>
                <a:lnTo>
                  <a:pt x="1943100" y="47244"/>
                </a:lnTo>
                <a:lnTo>
                  <a:pt x="2011680" y="0"/>
                </a:lnTo>
                <a:lnTo>
                  <a:pt x="2023872" y="16764"/>
                </a:lnTo>
                <a:lnTo>
                  <a:pt x="1955292" y="64008"/>
                </a:lnTo>
                <a:close/>
              </a:path>
              <a:path w="2024379" h="1376679">
                <a:moveTo>
                  <a:pt x="1833372" y="146304"/>
                </a:moveTo>
                <a:lnTo>
                  <a:pt x="1821180" y="128016"/>
                </a:lnTo>
                <a:lnTo>
                  <a:pt x="1891284" y="82296"/>
                </a:lnTo>
                <a:lnTo>
                  <a:pt x="1901952" y="99060"/>
                </a:lnTo>
                <a:lnTo>
                  <a:pt x="1833372" y="146304"/>
                </a:lnTo>
                <a:close/>
              </a:path>
              <a:path w="2024379" h="1376679">
                <a:moveTo>
                  <a:pt x="1711452" y="228600"/>
                </a:moveTo>
                <a:lnTo>
                  <a:pt x="1699260" y="210312"/>
                </a:lnTo>
                <a:lnTo>
                  <a:pt x="1769364" y="164592"/>
                </a:lnTo>
                <a:lnTo>
                  <a:pt x="1781556" y="181356"/>
                </a:lnTo>
                <a:lnTo>
                  <a:pt x="1711452" y="228600"/>
                </a:lnTo>
                <a:close/>
              </a:path>
              <a:path w="2024379" h="1376679">
                <a:moveTo>
                  <a:pt x="1591056" y="310896"/>
                </a:moveTo>
                <a:lnTo>
                  <a:pt x="1578864" y="292608"/>
                </a:lnTo>
                <a:lnTo>
                  <a:pt x="1647444" y="246888"/>
                </a:lnTo>
                <a:lnTo>
                  <a:pt x="1659636" y="263652"/>
                </a:lnTo>
                <a:lnTo>
                  <a:pt x="1591056" y="310896"/>
                </a:lnTo>
                <a:close/>
              </a:path>
              <a:path w="2024379" h="1376679">
                <a:moveTo>
                  <a:pt x="1469136" y="393192"/>
                </a:moveTo>
                <a:lnTo>
                  <a:pt x="1456944" y="374904"/>
                </a:lnTo>
                <a:lnTo>
                  <a:pt x="1527048" y="329184"/>
                </a:lnTo>
                <a:lnTo>
                  <a:pt x="1537716" y="345948"/>
                </a:lnTo>
                <a:lnTo>
                  <a:pt x="1469136" y="393192"/>
                </a:lnTo>
                <a:close/>
              </a:path>
              <a:path w="2024379" h="1376679">
                <a:moveTo>
                  <a:pt x="1347216" y="475488"/>
                </a:moveTo>
                <a:lnTo>
                  <a:pt x="1335024" y="457200"/>
                </a:lnTo>
                <a:lnTo>
                  <a:pt x="1405128" y="411480"/>
                </a:lnTo>
                <a:lnTo>
                  <a:pt x="1417320" y="428244"/>
                </a:lnTo>
                <a:lnTo>
                  <a:pt x="1347216" y="475488"/>
                </a:lnTo>
                <a:close/>
              </a:path>
              <a:path w="2024379" h="1376679">
                <a:moveTo>
                  <a:pt x="1225296" y="557784"/>
                </a:moveTo>
                <a:lnTo>
                  <a:pt x="1214628" y="539496"/>
                </a:lnTo>
                <a:lnTo>
                  <a:pt x="1283208" y="492252"/>
                </a:lnTo>
                <a:lnTo>
                  <a:pt x="1295400" y="510540"/>
                </a:lnTo>
                <a:lnTo>
                  <a:pt x="1225296" y="557784"/>
                </a:lnTo>
                <a:close/>
              </a:path>
              <a:path w="2024379" h="1376679">
                <a:moveTo>
                  <a:pt x="1104900" y="640080"/>
                </a:moveTo>
                <a:lnTo>
                  <a:pt x="1092708" y="621792"/>
                </a:lnTo>
                <a:lnTo>
                  <a:pt x="1162812" y="574548"/>
                </a:lnTo>
                <a:lnTo>
                  <a:pt x="1173480" y="592836"/>
                </a:lnTo>
                <a:lnTo>
                  <a:pt x="1104900" y="640080"/>
                </a:lnTo>
                <a:close/>
              </a:path>
              <a:path w="2024379" h="1376679">
                <a:moveTo>
                  <a:pt x="982980" y="722376"/>
                </a:moveTo>
                <a:lnTo>
                  <a:pt x="970788" y="704088"/>
                </a:lnTo>
                <a:lnTo>
                  <a:pt x="1040892" y="656844"/>
                </a:lnTo>
                <a:lnTo>
                  <a:pt x="1053084" y="675132"/>
                </a:lnTo>
                <a:lnTo>
                  <a:pt x="982980" y="722376"/>
                </a:lnTo>
                <a:close/>
              </a:path>
              <a:path w="2024379" h="1376679">
                <a:moveTo>
                  <a:pt x="861060" y="804672"/>
                </a:moveTo>
                <a:lnTo>
                  <a:pt x="850392" y="786384"/>
                </a:lnTo>
                <a:lnTo>
                  <a:pt x="918972" y="739140"/>
                </a:lnTo>
                <a:lnTo>
                  <a:pt x="931164" y="757428"/>
                </a:lnTo>
                <a:lnTo>
                  <a:pt x="861060" y="804672"/>
                </a:lnTo>
                <a:close/>
              </a:path>
              <a:path w="2024379" h="1376679">
                <a:moveTo>
                  <a:pt x="740664" y="886968"/>
                </a:moveTo>
                <a:lnTo>
                  <a:pt x="728472" y="868680"/>
                </a:lnTo>
                <a:lnTo>
                  <a:pt x="797052" y="821436"/>
                </a:lnTo>
                <a:lnTo>
                  <a:pt x="809244" y="839724"/>
                </a:lnTo>
                <a:lnTo>
                  <a:pt x="740664" y="886968"/>
                </a:lnTo>
                <a:close/>
              </a:path>
              <a:path w="2024379" h="1376679">
                <a:moveTo>
                  <a:pt x="618744" y="969264"/>
                </a:moveTo>
                <a:lnTo>
                  <a:pt x="606552" y="950976"/>
                </a:lnTo>
                <a:lnTo>
                  <a:pt x="676656" y="903732"/>
                </a:lnTo>
                <a:lnTo>
                  <a:pt x="687324" y="922020"/>
                </a:lnTo>
                <a:lnTo>
                  <a:pt x="618744" y="969264"/>
                </a:lnTo>
                <a:close/>
              </a:path>
              <a:path w="2024379" h="1376679">
                <a:moveTo>
                  <a:pt x="496824" y="1051560"/>
                </a:moveTo>
                <a:lnTo>
                  <a:pt x="486156" y="1033272"/>
                </a:lnTo>
                <a:lnTo>
                  <a:pt x="554736" y="986028"/>
                </a:lnTo>
                <a:lnTo>
                  <a:pt x="566928" y="1004316"/>
                </a:lnTo>
                <a:lnTo>
                  <a:pt x="496824" y="1051560"/>
                </a:lnTo>
                <a:close/>
              </a:path>
              <a:path w="2024379" h="1376679">
                <a:moveTo>
                  <a:pt x="376428" y="1133856"/>
                </a:moveTo>
                <a:lnTo>
                  <a:pt x="364236" y="1115568"/>
                </a:lnTo>
                <a:lnTo>
                  <a:pt x="432816" y="1068324"/>
                </a:lnTo>
                <a:lnTo>
                  <a:pt x="445008" y="1086612"/>
                </a:lnTo>
                <a:lnTo>
                  <a:pt x="376428" y="1133856"/>
                </a:lnTo>
                <a:close/>
              </a:path>
              <a:path w="2024379" h="1376679">
                <a:moveTo>
                  <a:pt x="254508" y="1214628"/>
                </a:moveTo>
                <a:lnTo>
                  <a:pt x="242316" y="1197864"/>
                </a:lnTo>
                <a:lnTo>
                  <a:pt x="312420" y="1150620"/>
                </a:lnTo>
                <a:lnTo>
                  <a:pt x="323088" y="1168908"/>
                </a:lnTo>
                <a:lnTo>
                  <a:pt x="254508" y="1214628"/>
                </a:lnTo>
                <a:close/>
              </a:path>
              <a:path w="2024379" h="1376679">
                <a:moveTo>
                  <a:pt x="132588" y="1296924"/>
                </a:moveTo>
                <a:lnTo>
                  <a:pt x="120396" y="1280160"/>
                </a:lnTo>
                <a:lnTo>
                  <a:pt x="190500" y="1232916"/>
                </a:lnTo>
                <a:lnTo>
                  <a:pt x="202692" y="1251204"/>
                </a:lnTo>
                <a:lnTo>
                  <a:pt x="132588" y="1296924"/>
                </a:lnTo>
                <a:close/>
              </a:path>
              <a:path w="2024379" h="1376679">
                <a:moveTo>
                  <a:pt x="0" y="1376172"/>
                </a:moveTo>
                <a:lnTo>
                  <a:pt x="33528" y="1313688"/>
                </a:lnTo>
                <a:lnTo>
                  <a:pt x="45642" y="1331596"/>
                </a:lnTo>
                <a:lnTo>
                  <a:pt x="36576" y="1338072"/>
                </a:lnTo>
                <a:lnTo>
                  <a:pt x="48768" y="1354836"/>
                </a:lnTo>
                <a:lnTo>
                  <a:pt x="61363" y="1354836"/>
                </a:lnTo>
                <a:lnTo>
                  <a:pt x="68580" y="1365504"/>
                </a:lnTo>
                <a:lnTo>
                  <a:pt x="0" y="1376172"/>
                </a:lnTo>
                <a:close/>
              </a:path>
              <a:path w="2024379" h="1376679">
                <a:moveTo>
                  <a:pt x="57448" y="1349048"/>
                </a:moveTo>
                <a:lnTo>
                  <a:pt x="45642" y="1331596"/>
                </a:lnTo>
                <a:lnTo>
                  <a:pt x="68580" y="1315212"/>
                </a:lnTo>
                <a:lnTo>
                  <a:pt x="80772" y="1333500"/>
                </a:lnTo>
                <a:lnTo>
                  <a:pt x="57448" y="1349048"/>
                </a:lnTo>
                <a:close/>
              </a:path>
              <a:path w="2024379" h="1376679">
                <a:moveTo>
                  <a:pt x="48768" y="1354836"/>
                </a:moveTo>
                <a:lnTo>
                  <a:pt x="36576" y="1338072"/>
                </a:lnTo>
                <a:lnTo>
                  <a:pt x="45642" y="1331596"/>
                </a:lnTo>
                <a:lnTo>
                  <a:pt x="57448" y="1349048"/>
                </a:lnTo>
                <a:lnTo>
                  <a:pt x="48768" y="1354836"/>
                </a:lnTo>
                <a:close/>
              </a:path>
              <a:path w="2024379" h="1376679">
                <a:moveTo>
                  <a:pt x="61363" y="1354836"/>
                </a:moveTo>
                <a:lnTo>
                  <a:pt x="48768" y="1354836"/>
                </a:lnTo>
                <a:lnTo>
                  <a:pt x="57448" y="1349048"/>
                </a:lnTo>
                <a:lnTo>
                  <a:pt x="61363" y="1354836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58313" y="3790726"/>
            <a:ext cx="2446097" cy="55469"/>
          </a:xfrm>
          <a:custGeom>
            <a:avLst/>
            <a:gdLst/>
            <a:ahLst/>
            <a:cxnLst/>
            <a:rect l="l" t="t" r="r" b="b"/>
            <a:pathLst>
              <a:path w="2018029" h="62864">
                <a:moveTo>
                  <a:pt x="2017776" y="41148"/>
                </a:moveTo>
                <a:lnTo>
                  <a:pt x="1933956" y="41148"/>
                </a:lnTo>
                <a:lnTo>
                  <a:pt x="1933956" y="21336"/>
                </a:lnTo>
                <a:lnTo>
                  <a:pt x="2017776" y="21336"/>
                </a:lnTo>
                <a:lnTo>
                  <a:pt x="2017776" y="41148"/>
                </a:lnTo>
                <a:close/>
              </a:path>
              <a:path w="2018029" h="62864">
                <a:moveTo>
                  <a:pt x="1871472" y="41148"/>
                </a:moveTo>
                <a:lnTo>
                  <a:pt x="1787652" y="41148"/>
                </a:lnTo>
                <a:lnTo>
                  <a:pt x="1787652" y="21336"/>
                </a:lnTo>
                <a:lnTo>
                  <a:pt x="1871472" y="21336"/>
                </a:lnTo>
                <a:lnTo>
                  <a:pt x="1871472" y="41148"/>
                </a:lnTo>
                <a:close/>
              </a:path>
              <a:path w="2018029" h="62864">
                <a:moveTo>
                  <a:pt x="1725168" y="41148"/>
                </a:moveTo>
                <a:lnTo>
                  <a:pt x="1641348" y="41148"/>
                </a:lnTo>
                <a:lnTo>
                  <a:pt x="1641348" y="21336"/>
                </a:lnTo>
                <a:lnTo>
                  <a:pt x="1725168" y="21336"/>
                </a:lnTo>
                <a:lnTo>
                  <a:pt x="1725168" y="41148"/>
                </a:lnTo>
                <a:close/>
              </a:path>
              <a:path w="2018029" h="62864">
                <a:moveTo>
                  <a:pt x="1578864" y="41148"/>
                </a:moveTo>
                <a:lnTo>
                  <a:pt x="1495044" y="41148"/>
                </a:lnTo>
                <a:lnTo>
                  <a:pt x="1495044" y="21336"/>
                </a:lnTo>
                <a:lnTo>
                  <a:pt x="1578864" y="21336"/>
                </a:lnTo>
                <a:lnTo>
                  <a:pt x="1578864" y="41148"/>
                </a:lnTo>
                <a:close/>
              </a:path>
              <a:path w="2018029" h="62864">
                <a:moveTo>
                  <a:pt x="1431036" y="41148"/>
                </a:moveTo>
                <a:lnTo>
                  <a:pt x="1347216" y="41148"/>
                </a:lnTo>
                <a:lnTo>
                  <a:pt x="1347216" y="21336"/>
                </a:lnTo>
                <a:lnTo>
                  <a:pt x="1431036" y="21336"/>
                </a:lnTo>
                <a:lnTo>
                  <a:pt x="1431036" y="41148"/>
                </a:lnTo>
                <a:close/>
              </a:path>
              <a:path w="2018029" h="62864">
                <a:moveTo>
                  <a:pt x="1284732" y="41148"/>
                </a:moveTo>
                <a:lnTo>
                  <a:pt x="1200912" y="41148"/>
                </a:lnTo>
                <a:lnTo>
                  <a:pt x="1200912" y="21336"/>
                </a:lnTo>
                <a:lnTo>
                  <a:pt x="1284732" y="21336"/>
                </a:lnTo>
                <a:lnTo>
                  <a:pt x="1284732" y="41148"/>
                </a:lnTo>
                <a:close/>
              </a:path>
              <a:path w="2018029" h="62864">
                <a:moveTo>
                  <a:pt x="1138428" y="41148"/>
                </a:moveTo>
                <a:lnTo>
                  <a:pt x="1054608" y="41148"/>
                </a:lnTo>
                <a:lnTo>
                  <a:pt x="1054608" y="21336"/>
                </a:lnTo>
                <a:lnTo>
                  <a:pt x="1138428" y="21336"/>
                </a:lnTo>
                <a:lnTo>
                  <a:pt x="1138428" y="41148"/>
                </a:lnTo>
                <a:close/>
              </a:path>
              <a:path w="2018029" h="62864">
                <a:moveTo>
                  <a:pt x="992124" y="41148"/>
                </a:moveTo>
                <a:lnTo>
                  <a:pt x="908304" y="41148"/>
                </a:lnTo>
                <a:lnTo>
                  <a:pt x="908304" y="21336"/>
                </a:lnTo>
                <a:lnTo>
                  <a:pt x="992124" y="21336"/>
                </a:lnTo>
                <a:lnTo>
                  <a:pt x="992124" y="41148"/>
                </a:lnTo>
                <a:close/>
              </a:path>
              <a:path w="2018029" h="62864">
                <a:moveTo>
                  <a:pt x="844296" y="41148"/>
                </a:moveTo>
                <a:lnTo>
                  <a:pt x="760476" y="41148"/>
                </a:lnTo>
                <a:lnTo>
                  <a:pt x="760476" y="21336"/>
                </a:lnTo>
                <a:lnTo>
                  <a:pt x="844296" y="21336"/>
                </a:lnTo>
                <a:lnTo>
                  <a:pt x="844296" y="41148"/>
                </a:lnTo>
                <a:close/>
              </a:path>
              <a:path w="2018029" h="62864">
                <a:moveTo>
                  <a:pt x="697992" y="41148"/>
                </a:moveTo>
                <a:lnTo>
                  <a:pt x="614172" y="41148"/>
                </a:lnTo>
                <a:lnTo>
                  <a:pt x="614172" y="21336"/>
                </a:lnTo>
                <a:lnTo>
                  <a:pt x="697992" y="21336"/>
                </a:lnTo>
                <a:lnTo>
                  <a:pt x="697992" y="41148"/>
                </a:lnTo>
                <a:close/>
              </a:path>
              <a:path w="2018029" h="62864">
                <a:moveTo>
                  <a:pt x="551688" y="41148"/>
                </a:moveTo>
                <a:lnTo>
                  <a:pt x="467868" y="41148"/>
                </a:lnTo>
                <a:lnTo>
                  <a:pt x="467868" y="21336"/>
                </a:lnTo>
                <a:lnTo>
                  <a:pt x="551688" y="21336"/>
                </a:lnTo>
                <a:lnTo>
                  <a:pt x="551688" y="41148"/>
                </a:lnTo>
                <a:close/>
              </a:path>
              <a:path w="2018029" h="62864">
                <a:moveTo>
                  <a:pt x="405384" y="41148"/>
                </a:moveTo>
                <a:lnTo>
                  <a:pt x="321564" y="41148"/>
                </a:lnTo>
                <a:lnTo>
                  <a:pt x="321564" y="21336"/>
                </a:lnTo>
                <a:lnTo>
                  <a:pt x="405384" y="21336"/>
                </a:lnTo>
                <a:lnTo>
                  <a:pt x="405384" y="41148"/>
                </a:lnTo>
                <a:close/>
              </a:path>
              <a:path w="2018029" h="62864">
                <a:moveTo>
                  <a:pt x="257556" y="41148"/>
                </a:moveTo>
                <a:lnTo>
                  <a:pt x="173736" y="41148"/>
                </a:lnTo>
                <a:lnTo>
                  <a:pt x="173736" y="21336"/>
                </a:lnTo>
                <a:lnTo>
                  <a:pt x="257556" y="21336"/>
                </a:lnTo>
                <a:lnTo>
                  <a:pt x="257556" y="41148"/>
                </a:lnTo>
                <a:close/>
              </a:path>
              <a:path w="2018029" h="62864">
                <a:moveTo>
                  <a:pt x="62484" y="62484"/>
                </a:moveTo>
                <a:lnTo>
                  <a:pt x="0" y="32004"/>
                </a:lnTo>
                <a:lnTo>
                  <a:pt x="62484" y="0"/>
                </a:lnTo>
                <a:lnTo>
                  <a:pt x="62484" y="21336"/>
                </a:lnTo>
                <a:lnTo>
                  <a:pt x="51816" y="21336"/>
                </a:lnTo>
                <a:lnTo>
                  <a:pt x="51816" y="41148"/>
                </a:lnTo>
                <a:lnTo>
                  <a:pt x="62484" y="41148"/>
                </a:lnTo>
                <a:lnTo>
                  <a:pt x="62484" y="62484"/>
                </a:lnTo>
                <a:close/>
              </a:path>
              <a:path w="2018029" h="62864">
                <a:moveTo>
                  <a:pt x="62484" y="41148"/>
                </a:moveTo>
                <a:lnTo>
                  <a:pt x="51816" y="41148"/>
                </a:lnTo>
                <a:lnTo>
                  <a:pt x="51816" y="21336"/>
                </a:lnTo>
                <a:lnTo>
                  <a:pt x="62484" y="21336"/>
                </a:lnTo>
                <a:lnTo>
                  <a:pt x="62484" y="41148"/>
                </a:lnTo>
                <a:close/>
              </a:path>
              <a:path w="2018029" h="62864">
                <a:moveTo>
                  <a:pt x="111252" y="41148"/>
                </a:moveTo>
                <a:lnTo>
                  <a:pt x="62484" y="41148"/>
                </a:lnTo>
                <a:lnTo>
                  <a:pt x="62484" y="21336"/>
                </a:lnTo>
                <a:lnTo>
                  <a:pt x="111252" y="21336"/>
                </a:lnTo>
                <a:lnTo>
                  <a:pt x="111252" y="41148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58314" y="3818964"/>
            <a:ext cx="2453793" cy="1213037"/>
          </a:xfrm>
          <a:custGeom>
            <a:avLst/>
            <a:gdLst/>
            <a:ahLst/>
            <a:cxnLst/>
            <a:rect l="l" t="t" r="r" b="b"/>
            <a:pathLst>
              <a:path w="2024379" h="1374775">
                <a:moveTo>
                  <a:pt x="2011680" y="1374648"/>
                </a:moveTo>
                <a:lnTo>
                  <a:pt x="1943100" y="1328928"/>
                </a:lnTo>
                <a:lnTo>
                  <a:pt x="1955292" y="1310640"/>
                </a:lnTo>
                <a:lnTo>
                  <a:pt x="2023872" y="1357884"/>
                </a:lnTo>
                <a:lnTo>
                  <a:pt x="2011680" y="1374648"/>
                </a:lnTo>
                <a:close/>
              </a:path>
              <a:path w="2024379" h="1374775">
                <a:moveTo>
                  <a:pt x="1891284" y="1292352"/>
                </a:moveTo>
                <a:lnTo>
                  <a:pt x="1821180" y="1246632"/>
                </a:lnTo>
                <a:lnTo>
                  <a:pt x="1833372" y="1228344"/>
                </a:lnTo>
                <a:lnTo>
                  <a:pt x="1901952" y="1275588"/>
                </a:lnTo>
                <a:lnTo>
                  <a:pt x="1891284" y="1292352"/>
                </a:lnTo>
                <a:close/>
              </a:path>
              <a:path w="2024379" h="1374775">
                <a:moveTo>
                  <a:pt x="1769364" y="1210056"/>
                </a:moveTo>
                <a:lnTo>
                  <a:pt x="1699260" y="1164336"/>
                </a:lnTo>
                <a:lnTo>
                  <a:pt x="1711452" y="1146048"/>
                </a:lnTo>
                <a:lnTo>
                  <a:pt x="1781556" y="1193292"/>
                </a:lnTo>
                <a:lnTo>
                  <a:pt x="1769364" y="1210056"/>
                </a:lnTo>
                <a:close/>
              </a:path>
              <a:path w="2024379" h="1374775">
                <a:moveTo>
                  <a:pt x="1647444" y="1127760"/>
                </a:moveTo>
                <a:lnTo>
                  <a:pt x="1578864" y="1082040"/>
                </a:lnTo>
                <a:lnTo>
                  <a:pt x="1591056" y="1063752"/>
                </a:lnTo>
                <a:lnTo>
                  <a:pt x="1659636" y="1110996"/>
                </a:lnTo>
                <a:lnTo>
                  <a:pt x="1647444" y="1127760"/>
                </a:lnTo>
                <a:close/>
              </a:path>
              <a:path w="2024379" h="1374775">
                <a:moveTo>
                  <a:pt x="1527048" y="1045464"/>
                </a:moveTo>
                <a:lnTo>
                  <a:pt x="1456944" y="999744"/>
                </a:lnTo>
                <a:lnTo>
                  <a:pt x="1469136" y="981456"/>
                </a:lnTo>
                <a:lnTo>
                  <a:pt x="1537716" y="1028700"/>
                </a:lnTo>
                <a:lnTo>
                  <a:pt x="1527048" y="1045464"/>
                </a:lnTo>
                <a:close/>
              </a:path>
              <a:path w="2024379" h="1374775">
                <a:moveTo>
                  <a:pt x="1405128" y="963168"/>
                </a:moveTo>
                <a:lnTo>
                  <a:pt x="1335024" y="917448"/>
                </a:lnTo>
                <a:lnTo>
                  <a:pt x="1347216" y="899160"/>
                </a:lnTo>
                <a:lnTo>
                  <a:pt x="1417320" y="946404"/>
                </a:lnTo>
                <a:lnTo>
                  <a:pt x="1405128" y="963168"/>
                </a:lnTo>
                <a:close/>
              </a:path>
              <a:path w="2024379" h="1374775">
                <a:moveTo>
                  <a:pt x="1283208" y="882396"/>
                </a:moveTo>
                <a:lnTo>
                  <a:pt x="1214628" y="835152"/>
                </a:lnTo>
                <a:lnTo>
                  <a:pt x="1225296" y="816864"/>
                </a:lnTo>
                <a:lnTo>
                  <a:pt x="1295400" y="864108"/>
                </a:lnTo>
                <a:lnTo>
                  <a:pt x="1283208" y="882396"/>
                </a:lnTo>
                <a:close/>
              </a:path>
              <a:path w="2024379" h="1374775">
                <a:moveTo>
                  <a:pt x="1162812" y="800100"/>
                </a:moveTo>
                <a:lnTo>
                  <a:pt x="1092708" y="752856"/>
                </a:lnTo>
                <a:lnTo>
                  <a:pt x="1104900" y="734568"/>
                </a:lnTo>
                <a:lnTo>
                  <a:pt x="1173480" y="781812"/>
                </a:lnTo>
                <a:lnTo>
                  <a:pt x="1162812" y="800100"/>
                </a:lnTo>
                <a:close/>
              </a:path>
              <a:path w="2024379" h="1374775">
                <a:moveTo>
                  <a:pt x="1040892" y="717804"/>
                </a:moveTo>
                <a:lnTo>
                  <a:pt x="970788" y="670560"/>
                </a:lnTo>
                <a:lnTo>
                  <a:pt x="982980" y="652272"/>
                </a:lnTo>
                <a:lnTo>
                  <a:pt x="1053084" y="699516"/>
                </a:lnTo>
                <a:lnTo>
                  <a:pt x="1040892" y="717804"/>
                </a:lnTo>
                <a:close/>
              </a:path>
              <a:path w="2024379" h="1374775">
                <a:moveTo>
                  <a:pt x="918972" y="635508"/>
                </a:moveTo>
                <a:lnTo>
                  <a:pt x="850392" y="588264"/>
                </a:lnTo>
                <a:lnTo>
                  <a:pt x="861060" y="569976"/>
                </a:lnTo>
                <a:lnTo>
                  <a:pt x="931164" y="617220"/>
                </a:lnTo>
                <a:lnTo>
                  <a:pt x="918972" y="635508"/>
                </a:lnTo>
                <a:close/>
              </a:path>
              <a:path w="2024379" h="1374775">
                <a:moveTo>
                  <a:pt x="797052" y="553212"/>
                </a:moveTo>
                <a:lnTo>
                  <a:pt x="728472" y="505968"/>
                </a:lnTo>
                <a:lnTo>
                  <a:pt x="740664" y="487680"/>
                </a:lnTo>
                <a:lnTo>
                  <a:pt x="809244" y="534924"/>
                </a:lnTo>
                <a:lnTo>
                  <a:pt x="797052" y="553212"/>
                </a:lnTo>
                <a:close/>
              </a:path>
              <a:path w="2024379" h="1374775">
                <a:moveTo>
                  <a:pt x="676656" y="470916"/>
                </a:moveTo>
                <a:lnTo>
                  <a:pt x="606552" y="423672"/>
                </a:lnTo>
                <a:lnTo>
                  <a:pt x="618744" y="405384"/>
                </a:lnTo>
                <a:lnTo>
                  <a:pt x="687324" y="452628"/>
                </a:lnTo>
                <a:lnTo>
                  <a:pt x="676656" y="470916"/>
                </a:lnTo>
                <a:close/>
              </a:path>
              <a:path w="2024379" h="1374775">
                <a:moveTo>
                  <a:pt x="554736" y="388620"/>
                </a:moveTo>
                <a:lnTo>
                  <a:pt x="486156" y="341376"/>
                </a:lnTo>
                <a:lnTo>
                  <a:pt x="496824" y="323088"/>
                </a:lnTo>
                <a:lnTo>
                  <a:pt x="566928" y="370332"/>
                </a:lnTo>
                <a:lnTo>
                  <a:pt x="554736" y="388620"/>
                </a:lnTo>
                <a:close/>
              </a:path>
              <a:path w="2024379" h="1374775">
                <a:moveTo>
                  <a:pt x="432816" y="306324"/>
                </a:moveTo>
                <a:lnTo>
                  <a:pt x="364236" y="259080"/>
                </a:lnTo>
                <a:lnTo>
                  <a:pt x="376428" y="242316"/>
                </a:lnTo>
                <a:lnTo>
                  <a:pt x="445008" y="288036"/>
                </a:lnTo>
                <a:lnTo>
                  <a:pt x="432816" y="306324"/>
                </a:lnTo>
                <a:close/>
              </a:path>
              <a:path w="2024379" h="1374775">
                <a:moveTo>
                  <a:pt x="312420" y="224028"/>
                </a:moveTo>
                <a:lnTo>
                  <a:pt x="242316" y="176784"/>
                </a:lnTo>
                <a:lnTo>
                  <a:pt x="254508" y="160020"/>
                </a:lnTo>
                <a:lnTo>
                  <a:pt x="323088" y="205740"/>
                </a:lnTo>
                <a:lnTo>
                  <a:pt x="312420" y="224028"/>
                </a:lnTo>
                <a:close/>
              </a:path>
              <a:path w="2024379" h="1374775">
                <a:moveTo>
                  <a:pt x="190500" y="141732"/>
                </a:moveTo>
                <a:lnTo>
                  <a:pt x="120396" y="94488"/>
                </a:lnTo>
                <a:lnTo>
                  <a:pt x="132588" y="77724"/>
                </a:lnTo>
                <a:lnTo>
                  <a:pt x="202692" y="123444"/>
                </a:lnTo>
                <a:lnTo>
                  <a:pt x="190500" y="141732"/>
                </a:lnTo>
                <a:close/>
              </a:path>
              <a:path w="2024379" h="1374775">
                <a:moveTo>
                  <a:pt x="33528" y="60960"/>
                </a:moveTo>
                <a:lnTo>
                  <a:pt x="0" y="0"/>
                </a:lnTo>
                <a:lnTo>
                  <a:pt x="68580" y="9144"/>
                </a:lnTo>
                <a:lnTo>
                  <a:pt x="61363" y="19812"/>
                </a:lnTo>
                <a:lnTo>
                  <a:pt x="48768" y="19812"/>
                </a:lnTo>
                <a:lnTo>
                  <a:pt x="36576" y="36576"/>
                </a:lnTo>
                <a:lnTo>
                  <a:pt x="45642" y="43051"/>
                </a:lnTo>
                <a:lnTo>
                  <a:pt x="33528" y="60960"/>
                </a:lnTo>
                <a:close/>
              </a:path>
              <a:path w="2024379" h="1374775">
                <a:moveTo>
                  <a:pt x="45642" y="43051"/>
                </a:moveTo>
                <a:lnTo>
                  <a:pt x="36576" y="36576"/>
                </a:lnTo>
                <a:lnTo>
                  <a:pt x="48768" y="19812"/>
                </a:lnTo>
                <a:lnTo>
                  <a:pt x="57448" y="25599"/>
                </a:lnTo>
                <a:lnTo>
                  <a:pt x="45642" y="43051"/>
                </a:lnTo>
                <a:close/>
              </a:path>
              <a:path w="2024379" h="1374775">
                <a:moveTo>
                  <a:pt x="57448" y="25599"/>
                </a:moveTo>
                <a:lnTo>
                  <a:pt x="48768" y="19812"/>
                </a:lnTo>
                <a:lnTo>
                  <a:pt x="61363" y="19812"/>
                </a:lnTo>
                <a:lnTo>
                  <a:pt x="57448" y="25599"/>
                </a:lnTo>
                <a:close/>
              </a:path>
              <a:path w="2024379" h="1374775">
                <a:moveTo>
                  <a:pt x="68580" y="59436"/>
                </a:moveTo>
                <a:lnTo>
                  <a:pt x="45642" y="43051"/>
                </a:lnTo>
                <a:lnTo>
                  <a:pt x="57448" y="25599"/>
                </a:lnTo>
                <a:lnTo>
                  <a:pt x="80772" y="41148"/>
                </a:lnTo>
                <a:lnTo>
                  <a:pt x="68580" y="59436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17833" y="3790726"/>
            <a:ext cx="2446097" cy="55469"/>
          </a:xfrm>
          <a:custGeom>
            <a:avLst/>
            <a:gdLst/>
            <a:ahLst/>
            <a:cxnLst/>
            <a:rect l="l" t="t" r="r" b="b"/>
            <a:pathLst>
              <a:path w="2018029" h="62864">
                <a:moveTo>
                  <a:pt x="2017776" y="41148"/>
                </a:moveTo>
                <a:lnTo>
                  <a:pt x="1933956" y="41148"/>
                </a:lnTo>
                <a:lnTo>
                  <a:pt x="1933956" y="21336"/>
                </a:lnTo>
                <a:lnTo>
                  <a:pt x="2017776" y="21336"/>
                </a:lnTo>
                <a:lnTo>
                  <a:pt x="2017776" y="41148"/>
                </a:lnTo>
                <a:close/>
              </a:path>
              <a:path w="2018029" h="62864">
                <a:moveTo>
                  <a:pt x="1871472" y="41148"/>
                </a:moveTo>
                <a:lnTo>
                  <a:pt x="1787652" y="41148"/>
                </a:lnTo>
                <a:lnTo>
                  <a:pt x="1787652" y="21336"/>
                </a:lnTo>
                <a:lnTo>
                  <a:pt x="1871472" y="21336"/>
                </a:lnTo>
                <a:lnTo>
                  <a:pt x="1871472" y="41148"/>
                </a:lnTo>
                <a:close/>
              </a:path>
              <a:path w="2018029" h="62864">
                <a:moveTo>
                  <a:pt x="1725168" y="41148"/>
                </a:moveTo>
                <a:lnTo>
                  <a:pt x="1641348" y="41148"/>
                </a:lnTo>
                <a:lnTo>
                  <a:pt x="1641348" y="21336"/>
                </a:lnTo>
                <a:lnTo>
                  <a:pt x="1725168" y="21336"/>
                </a:lnTo>
                <a:lnTo>
                  <a:pt x="1725168" y="41148"/>
                </a:lnTo>
                <a:close/>
              </a:path>
              <a:path w="2018029" h="62864">
                <a:moveTo>
                  <a:pt x="1578864" y="41148"/>
                </a:moveTo>
                <a:lnTo>
                  <a:pt x="1495044" y="41148"/>
                </a:lnTo>
                <a:lnTo>
                  <a:pt x="1495044" y="21336"/>
                </a:lnTo>
                <a:lnTo>
                  <a:pt x="1578864" y="21336"/>
                </a:lnTo>
                <a:lnTo>
                  <a:pt x="1578864" y="41148"/>
                </a:lnTo>
                <a:close/>
              </a:path>
              <a:path w="2018029" h="62864">
                <a:moveTo>
                  <a:pt x="1431036" y="41148"/>
                </a:moveTo>
                <a:lnTo>
                  <a:pt x="1347216" y="41148"/>
                </a:lnTo>
                <a:lnTo>
                  <a:pt x="1347216" y="21336"/>
                </a:lnTo>
                <a:lnTo>
                  <a:pt x="1431036" y="21336"/>
                </a:lnTo>
                <a:lnTo>
                  <a:pt x="1431036" y="41148"/>
                </a:lnTo>
                <a:close/>
              </a:path>
              <a:path w="2018029" h="62864">
                <a:moveTo>
                  <a:pt x="1284732" y="41148"/>
                </a:moveTo>
                <a:lnTo>
                  <a:pt x="1200912" y="41148"/>
                </a:lnTo>
                <a:lnTo>
                  <a:pt x="1200912" y="21336"/>
                </a:lnTo>
                <a:lnTo>
                  <a:pt x="1284732" y="21336"/>
                </a:lnTo>
                <a:lnTo>
                  <a:pt x="1284732" y="41148"/>
                </a:lnTo>
                <a:close/>
              </a:path>
              <a:path w="2018029" h="62864">
                <a:moveTo>
                  <a:pt x="1138428" y="41148"/>
                </a:moveTo>
                <a:lnTo>
                  <a:pt x="1054608" y="41148"/>
                </a:lnTo>
                <a:lnTo>
                  <a:pt x="1054608" y="21336"/>
                </a:lnTo>
                <a:lnTo>
                  <a:pt x="1138428" y="21336"/>
                </a:lnTo>
                <a:lnTo>
                  <a:pt x="1138428" y="41148"/>
                </a:lnTo>
                <a:close/>
              </a:path>
              <a:path w="2018029" h="62864">
                <a:moveTo>
                  <a:pt x="992124" y="41148"/>
                </a:moveTo>
                <a:lnTo>
                  <a:pt x="908304" y="41148"/>
                </a:lnTo>
                <a:lnTo>
                  <a:pt x="908304" y="21336"/>
                </a:lnTo>
                <a:lnTo>
                  <a:pt x="992124" y="21336"/>
                </a:lnTo>
                <a:lnTo>
                  <a:pt x="992124" y="41148"/>
                </a:lnTo>
                <a:close/>
              </a:path>
              <a:path w="2018029" h="62864">
                <a:moveTo>
                  <a:pt x="844296" y="41148"/>
                </a:moveTo>
                <a:lnTo>
                  <a:pt x="760476" y="41148"/>
                </a:lnTo>
                <a:lnTo>
                  <a:pt x="760476" y="21336"/>
                </a:lnTo>
                <a:lnTo>
                  <a:pt x="844296" y="21336"/>
                </a:lnTo>
                <a:lnTo>
                  <a:pt x="844296" y="41148"/>
                </a:lnTo>
                <a:close/>
              </a:path>
              <a:path w="2018029" h="62864">
                <a:moveTo>
                  <a:pt x="697992" y="41148"/>
                </a:moveTo>
                <a:lnTo>
                  <a:pt x="614172" y="41148"/>
                </a:lnTo>
                <a:lnTo>
                  <a:pt x="614172" y="21336"/>
                </a:lnTo>
                <a:lnTo>
                  <a:pt x="697992" y="21336"/>
                </a:lnTo>
                <a:lnTo>
                  <a:pt x="697992" y="41148"/>
                </a:lnTo>
                <a:close/>
              </a:path>
              <a:path w="2018029" h="62864">
                <a:moveTo>
                  <a:pt x="551688" y="41148"/>
                </a:moveTo>
                <a:lnTo>
                  <a:pt x="467868" y="41148"/>
                </a:lnTo>
                <a:lnTo>
                  <a:pt x="467868" y="21336"/>
                </a:lnTo>
                <a:lnTo>
                  <a:pt x="551688" y="21336"/>
                </a:lnTo>
                <a:lnTo>
                  <a:pt x="551688" y="41148"/>
                </a:lnTo>
                <a:close/>
              </a:path>
              <a:path w="2018029" h="62864">
                <a:moveTo>
                  <a:pt x="405384" y="41148"/>
                </a:moveTo>
                <a:lnTo>
                  <a:pt x="321564" y="41148"/>
                </a:lnTo>
                <a:lnTo>
                  <a:pt x="321564" y="21336"/>
                </a:lnTo>
                <a:lnTo>
                  <a:pt x="405384" y="21336"/>
                </a:lnTo>
                <a:lnTo>
                  <a:pt x="405384" y="41148"/>
                </a:lnTo>
                <a:close/>
              </a:path>
              <a:path w="2018029" h="62864">
                <a:moveTo>
                  <a:pt x="257556" y="41148"/>
                </a:moveTo>
                <a:lnTo>
                  <a:pt x="173736" y="41148"/>
                </a:lnTo>
                <a:lnTo>
                  <a:pt x="173736" y="21336"/>
                </a:lnTo>
                <a:lnTo>
                  <a:pt x="257556" y="21336"/>
                </a:lnTo>
                <a:lnTo>
                  <a:pt x="257556" y="41148"/>
                </a:lnTo>
                <a:close/>
              </a:path>
              <a:path w="2018029" h="62864">
                <a:moveTo>
                  <a:pt x="62484" y="62484"/>
                </a:moveTo>
                <a:lnTo>
                  <a:pt x="0" y="32004"/>
                </a:lnTo>
                <a:lnTo>
                  <a:pt x="62484" y="0"/>
                </a:lnTo>
                <a:lnTo>
                  <a:pt x="62484" y="21336"/>
                </a:lnTo>
                <a:lnTo>
                  <a:pt x="51816" y="21336"/>
                </a:lnTo>
                <a:lnTo>
                  <a:pt x="51816" y="41148"/>
                </a:lnTo>
                <a:lnTo>
                  <a:pt x="62484" y="41148"/>
                </a:lnTo>
                <a:lnTo>
                  <a:pt x="62484" y="62484"/>
                </a:lnTo>
                <a:close/>
              </a:path>
              <a:path w="2018029" h="62864">
                <a:moveTo>
                  <a:pt x="62484" y="41148"/>
                </a:moveTo>
                <a:lnTo>
                  <a:pt x="51816" y="41148"/>
                </a:lnTo>
                <a:lnTo>
                  <a:pt x="51816" y="21336"/>
                </a:lnTo>
                <a:lnTo>
                  <a:pt x="62484" y="21336"/>
                </a:lnTo>
                <a:lnTo>
                  <a:pt x="62484" y="41148"/>
                </a:lnTo>
                <a:close/>
              </a:path>
              <a:path w="2018029" h="62864">
                <a:moveTo>
                  <a:pt x="111252" y="41148"/>
                </a:moveTo>
                <a:lnTo>
                  <a:pt x="62484" y="41148"/>
                </a:lnTo>
                <a:lnTo>
                  <a:pt x="62484" y="21336"/>
                </a:lnTo>
                <a:lnTo>
                  <a:pt x="111252" y="21336"/>
                </a:lnTo>
                <a:lnTo>
                  <a:pt x="111252" y="41148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2348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5708" y="1417320"/>
            <a:ext cx="649624" cy="290232"/>
          </a:xfrm>
          <a:custGeom>
            <a:avLst/>
            <a:gdLst/>
            <a:ahLst/>
            <a:cxnLst/>
            <a:rect l="l" t="t" r="r" b="b"/>
            <a:pathLst>
              <a:path w="535939" h="328930">
                <a:moveTo>
                  <a:pt x="37017" y="118676"/>
                </a:moveTo>
                <a:lnTo>
                  <a:pt x="18519" y="118676"/>
                </a:lnTo>
                <a:lnTo>
                  <a:pt x="32568" y="100552"/>
                </a:lnTo>
                <a:lnTo>
                  <a:pt x="50125" y="85369"/>
                </a:lnTo>
                <a:lnTo>
                  <a:pt x="71722" y="74934"/>
                </a:lnTo>
                <a:lnTo>
                  <a:pt x="97889" y="71054"/>
                </a:lnTo>
                <a:lnTo>
                  <a:pt x="132147" y="77881"/>
                </a:lnTo>
                <a:lnTo>
                  <a:pt x="148804" y="88818"/>
                </a:lnTo>
                <a:lnTo>
                  <a:pt x="95999" y="88818"/>
                </a:lnTo>
                <a:lnTo>
                  <a:pt x="66814" y="94842"/>
                </a:lnTo>
                <a:lnTo>
                  <a:pt x="41669" y="111779"/>
                </a:lnTo>
                <a:lnTo>
                  <a:pt x="37017" y="118676"/>
                </a:lnTo>
                <a:close/>
              </a:path>
              <a:path w="535939" h="328930">
                <a:moveTo>
                  <a:pt x="18519" y="328818"/>
                </a:moveTo>
                <a:lnTo>
                  <a:pt x="0" y="328818"/>
                </a:lnTo>
                <a:lnTo>
                  <a:pt x="0" y="75590"/>
                </a:lnTo>
                <a:lnTo>
                  <a:pt x="18519" y="75590"/>
                </a:lnTo>
                <a:lnTo>
                  <a:pt x="18519" y="118676"/>
                </a:lnTo>
                <a:lnTo>
                  <a:pt x="37017" y="118676"/>
                </a:lnTo>
                <a:lnTo>
                  <a:pt x="24035" y="137928"/>
                </a:lnTo>
                <a:lnTo>
                  <a:pt x="17460" y="171212"/>
                </a:lnTo>
                <a:lnTo>
                  <a:pt x="17460" y="172724"/>
                </a:lnTo>
                <a:lnTo>
                  <a:pt x="24035" y="206166"/>
                </a:lnTo>
                <a:lnTo>
                  <a:pt x="37939" y="226771"/>
                </a:lnTo>
                <a:lnTo>
                  <a:pt x="18519" y="226771"/>
                </a:lnTo>
                <a:lnTo>
                  <a:pt x="18519" y="328818"/>
                </a:lnTo>
                <a:close/>
              </a:path>
              <a:path w="535939" h="328930">
                <a:moveTo>
                  <a:pt x="148410" y="255117"/>
                </a:moveTo>
                <a:lnTo>
                  <a:pt x="95999" y="255117"/>
                </a:lnTo>
                <a:lnTo>
                  <a:pt x="125509" y="249525"/>
                </a:lnTo>
                <a:lnTo>
                  <a:pt x="149527" y="233338"/>
                </a:lnTo>
                <a:lnTo>
                  <a:pt x="165678" y="207442"/>
                </a:lnTo>
                <a:lnTo>
                  <a:pt x="171590" y="172724"/>
                </a:lnTo>
                <a:lnTo>
                  <a:pt x="171522" y="171590"/>
                </a:lnTo>
                <a:lnTo>
                  <a:pt x="165466" y="137609"/>
                </a:lnTo>
                <a:lnTo>
                  <a:pt x="148960" y="111401"/>
                </a:lnTo>
                <a:lnTo>
                  <a:pt x="124871" y="94688"/>
                </a:lnTo>
                <a:lnTo>
                  <a:pt x="95999" y="88818"/>
                </a:lnTo>
                <a:lnTo>
                  <a:pt x="148804" y="88818"/>
                </a:lnTo>
                <a:lnTo>
                  <a:pt x="162188" y="97606"/>
                </a:lnTo>
                <a:lnTo>
                  <a:pt x="183513" y="129094"/>
                </a:lnTo>
                <a:lnTo>
                  <a:pt x="191621" y="171212"/>
                </a:lnTo>
                <a:lnTo>
                  <a:pt x="191549" y="172346"/>
                </a:lnTo>
                <a:lnTo>
                  <a:pt x="183513" y="214204"/>
                </a:lnTo>
                <a:lnTo>
                  <a:pt x="162188" y="245952"/>
                </a:lnTo>
                <a:lnTo>
                  <a:pt x="148410" y="255117"/>
                </a:lnTo>
                <a:close/>
              </a:path>
              <a:path w="535939" h="328930">
                <a:moveTo>
                  <a:pt x="97889" y="272881"/>
                </a:moveTo>
                <a:lnTo>
                  <a:pt x="71456" y="269078"/>
                </a:lnTo>
                <a:lnTo>
                  <a:pt x="49700" y="258897"/>
                </a:lnTo>
                <a:lnTo>
                  <a:pt x="32196" y="244180"/>
                </a:lnTo>
                <a:lnTo>
                  <a:pt x="18519" y="226771"/>
                </a:lnTo>
                <a:lnTo>
                  <a:pt x="37939" y="226771"/>
                </a:lnTo>
                <a:lnTo>
                  <a:pt x="41669" y="232298"/>
                </a:lnTo>
                <a:lnTo>
                  <a:pt x="66814" y="249147"/>
                </a:lnTo>
                <a:lnTo>
                  <a:pt x="95999" y="255117"/>
                </a:lnTo>
                <a:lnTo>
                  <a:pt x="148410" y="255117"/>
                </a:lnTo>
                <a:lnTo>
                  <a:pt x="132147" y="265936"/>
                </a:lnTo>
                <a:lnTo>
                  <a:pt x="97889" y="272881"/>
                </a:lnTo>
                <a:close/>
              </a:path>
              <a:path w="535939" h="328930">
                <a:moveTo>
                  <a:pt x="272881" y="25322"/>
                </a:moveTo>
                <a:lnTo>
                  <a:pt x="249826" y="25322"/>
                </a:lnTo>
                <a:lnTo>
                  <a:pt x="249826" y="0"/>
                </a:lnTo>
                <a:lnTo>
                  <a:pt x="272881" y="0"/>
                </a:lnTo>
                <a:lnTo>
                  <a:pt x="272881" y="25322"/>
                </a:lnTo>
                <a:close/>
              </a:path>
              <a:path w="535939" h="328930">
                <a:moveTo>
                  <a:pt x="270613" y="268345"/>
                </a:moveTo>
                <a:lnTo>
                  <a:pt x="252093" y="268345"/>
                </a:lnTo>
                <a:lnTo>
                  <a:pt x="252093" y="75590"/>
                </a:lnTo>
                <a:lnTo>
                  <a:pt x="270613" y="75590"/>
                </a:lnTo>
                <a:lnTo>
                  <a:pt x="270613" y="268345"/>
                </a:lnTo>
                <a:close/>
              </a:path>
              <a:path w="535939" h="328930">
                <a:moveTo>
                  <a:pt x="380954" y="118676"/>
                </a:moveTo>
                <a:lnTo>
                  <a:pt x="362455" y="118676"/>
                </a:lnTo>
                <a:lnTo>
                  <a:pt x="376505" y="100552"/>
                </a:lnTo>
                <a:lnTo>
                  <a:pt x="394062" y="85369"/>
                </a:lnTo>
                <a:lnTo>
                  <a:pt x="415658" y="74934"/>
                </a:lnTo>
                <a:lnTo>
                  <a:pt x="441825" y="71054"/>
                </a:lnTo>
                <a:lnTo>
                  <a:pt x="476083" y="77881"/>
                </a:lnTo>
                <a:lnTo>
                  <a:pt x="492741" y="88818"/>
                </a:lnTo>
                <a:lnTo>
                  <a:pt x="439936" y="88818"/>
                </a:lnTo>
                <a:lnTo>
                  <a:pt x="410751" y="94842"/>
                </a:lnTo>
                <a:lnTo>
                  <a:pt x="385605" y="111779"/>
                </a:lnTo>
                <a:lnTo>
                  <a:pt x="380954" y="118676"/>
                </a:lnTo>
                <a:close/>
              </a:path>
              <a:path w="535939" h="328930">
                <a:moveTo>
                  <a:pt x="362455" y="328818"/>
                </a:moveTo>
                <a:lnTo>
                  <a:pt x="343936" y="328818"/>
                </a:lnTo>
                <a:lnTo>
                  <a:pt x="343936" y="75590"/>
                </a:lnTo>
                <a:lnTo>
                  <a:pt x="362455" y="75590"/>
                </a:lnTo>
                <a:lnTo>
                  <a:pt x="362455" y="118676"/>
                </a:lnTo>
                <a:lnTo>
                  <a:pt x="380954" y="118676"/>
                </a:lnTo>
                <a:lnTo>
                  <a:pt x="367971" y="137928"/>
                </a:lnTo>
                <a:lnTo>
                  <a:pt x="361396" y="171212"/>
                </a:lnTo>
                <a:lnTo>
                  <a:pt x="361396" y="172724"/>
                </a:lnTo>
                <a:lnTo>
                  <a:pt x="367971" y="206166"/>
                </a:lnTo>
                <a:lnTo>
                  <a:pt x="381875" y="226771"/>
                </a:lnTo>
                <a:lnTo>
                  <a:pt x="362455" y="226771"/>
                </a:lnTo>
                <a:lnTo>
                  <a:pt x="362455" y="328818"/>
                </a:lnTo>
                <a:close/>
              </a:path>
              <a:path w="535939" h="328930">
                <a:moveTo>
                  <a:pt x="492347" y="255117"/>
                </a:moveTo>
                <a:lnTo>
                  <a:pt x="439936" y="255117"/>
                </a:lnTo>
                <a:lnTo>
                  <a:pt x="469445" y="249525"/>
                </a:lnTo>
                <a:lnTo>
                  <a:pt x="493463" y="233338"/>
                </a:lnTo>
                <a:lnTo>
                  <a:pt x="509615" y="207442"/>
                </a:lnTo>
                <a:lnTo>
                  <a:pt x="515526" y="172724"/>
                </a:lnTo>
                <a:lnTo>
                  <a:pt x="515459" y="171590"/>
                </a:lnTo>
                <a:lnTo>
                  <a:pt x="509402" y="137609"/>
                </a:lnTo>
                <a:lnTo>
                  <a:pt x="492896" y="111401"/>
                </a:lnTo>
                <a:lnTo>
                  <a:pt x="468808" y="94688"/>
                </a:lnTo>
                <a:lnTo>
                  <a:pt x="439936" y="88818"/>
                </a:lnTo>
                <a:lnTo>
                  <a:pt x="492741" y="88818"/>
                </a:lnTo>
                <a:lnTo>
                  <a:pt x="506124" y="97606"/>
                </a:lnTo>
                <a:lnTo>
                  <a:pt x="527449" y="129094"/>
                </a:lnTo>
                <a:lnTo>
                  <a:pt x="535557" y="171212"/>
                </a:lnTo>
                <a:lnTo>
                  <a:pt x="535485" y="172346"/>
                </a:lnTo>
                <a:lnTo>
                  <a:pt x="527449" y="214204"/>
                </a:lnTo>
                <a:lnTo>
                  <a:pt x="506124" y="245952"/>
                </a:lnTo>
                <a:lnTo>
                  <a:pt x="492347" y="255117"/>
                </a:lnTo>
                <a:close/>
              </a:path>
              <a:path w="535939" h="328930">
                <a:moveTo>
                  <a:pt x="441825" y="272881"/>
                </a:moveTo>
                <a:lnTo>
                  <a:pt x="415392" y="269078"/>
                </a:lnTo>
                <a:lnTo>
                  <a:pt x="393637" y="258897"/>
                </a:lnTo>
                <a:lnTo>
                  <a:pt x="376133" y="244180"/>
                </a:lnTo>
                <a:lnTo>
                  <a:pt x="362455" y="226771"/>
                </a:lnTo>
                <a:lnTo>
                  <a:pt x="381875" y="226771"/>
                </a:lnTo>
                <a:lnTo>
                  <a:pt x="385605" y="232298"/>
                </a:lnTo>
                <a:lnTo>
                  <a:pt x="410751" y="249147"/>
                </a:lnTo>
                <a:lnTo>
                  <a:pt x="439936" y="255117"/>
                </a:lnTo>
                <a:lnTo>
                  <a:pt x="492347" y="255117"/>
                </a:lnTo>
                <a:lnTo>
                  <a:pt x="476083" y="265936"/>
                </a:lnTo>
                <a:lnTo>
                  <a:pt x="441825" y="27288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41220" y="2370717"/>
            <a:ext cx="1361440" cy="906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4348" y="3374297"/>
            <a:ext cx="1145309" cy="219635"/>
          </a:xfrm>
          <a:custGeom>
            <a:avLst/>
            <a:gdLst/>
            <a:ahLst/>
            <a:cxnLst/>
            <a:rect l="l" t="t" r="r" b="b"/>
            <a:pathLst>
              <a:path w="944879" h="248920">
                <a:moveTo>
                  <a:pt x="41239" y="244754"/>
                </a:moveTo>
                <a:lnTo>
                  <a:pt x="0" y="244754"/>
                </a:lnTo>
                <a:lnTo>
                  <a:pt x="0" y="10058"/>
                </a:lnTo>
                <a:lnTo>
                  <a:pt x="41239" y="10058"/>
                </a:lnTo>
                <a:lnTo>
                  <a:pt x="41239" y="244754"/>
                </a:lnTo>
                <a:close/>
              </a:path>
              <a:path w="944879" h="248920">
                <a:moveTo>
                  <a:pt x="249855" y="95219"/>
                </a:moveTo>
                <a:lnTo>
                  <a:pt x="140817" y="95219"/>
                </a:lnTo>
                <a:lnTo>
                  <a:pt x="150404" y="83275"/>
                </a:lnTo>
                <a:lnTo>
                  <a:pt x="162443" y="73342"/>
                </a:lnTo>
                <a:lnTo>
                  <a:pt x="177499" y="66553"/>
                </a:lnTo>
                <a:lnTo>
                  <a:pt x="196138" y="64038"/>
                </a:lnTo>
                <a:lnTo>
                  <a:pt x="222819" y="68873"/>
                </a:lnTo>
                <a:lnTo>
                  <a:pt x="242617" y="82604"/>
                </a:lnTo>
                <a:lnTo>
                  <a:pt x="249855" y="95219"/>
                </a:lnTo>
                <a:close/>
              </a:path>
              <a:path w="944879" h="248920">
                <a:moveTo>
                  <a:pt x="140817" y="244754"/>
                </a:moveTo>
                <a:lnTo>
                  <a:pt x="100248" y="244754"/>
                </a:lnTo>
                <a:lnTo>
                  <a:pt x="100248" y="67726"/>
                </a:lnTo>
                <a:lnTo>
                  <a:pt x="140817" y="67726"/>
                </a:lnTo>
                <a:lnTo>
                  <a:pt x="140817" y="95219"/>
                </a:lnTo>
                <a:lnTo>
                  <a:pt x="249855" y="95219"/>
                </a:lnTo>
                <a:lnTo>
                  <a:pt x="253126" y="100919"/>
                </a:lnTo>
                <a:lnTo>
                  <a:pt x="180715" y="100919"/>
                </a:lnTo>
                <a:lnTo>
                  <a:pt x="164580" y="103915"/>
                </a:lnTo>
                <a:lnTo>
                  <a:pt x="151965" y="112570"/>
                </a:lnTo>
                <a:lnTo>
                  <a:pt x="143751" y="126379"/>
                </a:lnTo>
                <a:lnTo>
                  <a:pt x="140924" y="144170"/>
                </a:lnTo>
                <a:lnTo>
                  <a:pt x="140817" y="244754"/>
                </a:lnTo>
                <a:close/>
              </a:path>
              <a:path w="944879" h="248920">
                <a:moveTo>
                  <a:pt x="259171" y="244754"/>
                </a:moveTo>
                <a:lnTo>
                  <a:pt x="218602" y="244754"/>
                </a:lnTo>
                <a:lnTo>
                  <a:pt x="218602" y="144170"/>
                </a:lnTo>
                <a:lnTo>
                  <a:pt x="216077" y="125813"/>
                </a:lnTo>
                <a:lnTo>
                  <a:pt x="208711" y="112234"/>
                </a:lnTo>
                <a:lnTo>
                  <a:pt x="196819" y="103811"/>
                </a:lnTo>
                <a:lnTo>
                  <a:pt x="180715" y="100919"/>
                </a:lnTo>
                <a:lnTo>
                  <a:pt x="253126" y="100919"/>
                </a:lnTo>
                <a:lnTo>
                  <a:pt x="254933" y="104067"/>
                </a:lnTo>
                <a:lnTo>
                  <a:pt x="259171" y="132100"/>
                </a:lnTo>
                <a:lnTo>
                  <a:pt x="259171" y="244754"/>
                </a:lnTo>
                <a:close/>
              </a:path>
              <a:path w="944879" h="248920">
                <a:moveTo>
                  <a:pt x="429634" y="215920"/>
                </a:moveTo>
                <a:lnTo>
                  <a:pt x="369813" y="215920"/>
                </a:lnTo>
                <a:lnTo>
                  <a:pt x="381464" y="214584"/>
                </a:lnTo>
                <a:lnTo>
                  <a:pt x="390098" y="210765"/>
                </a:lnTo>
                <a:lnTo>
                  <a:pt x="395462" y="204746"/>
                </a:lnTo>
                <a:lnTo>
                  <a:pt x="397306" y="196809"/>
                </a:lnTo>
                <a:lnTo>
                  <a:pt x="397306" y="196138"/>
                </a:lnTo>
                <a:lnTo>
                  <a:pt x="394048" y="187358"/>
                </a:lnTo>
                <a:lnTo>
                  <a:pt x="385320" y="180967"/>
                </a:lnTo>
                <a:lnTo>
                  <a:pt x="372695" y="175959"/>
                </a:lnTo>
                <a:lnTo>
                  <a:pt x="357743" y="171328"/>
                </a:lnTo>
                <a:lnTo>
                  <a:pt x="338067" y="164858"/>
                </a:lnTo>
                <a:lnTo>
                  <a:pt x="320276" y="155276"/>
                </a:lnTo>
                <a:lnTo>
                  <a:pt x="307388" y="140728"/>
                </a:lnTo>
                <a:lnTo>
                  <a:pt x="302422" y="119359"/>
                </a:lnTo>
                <a:lnTo>
                  <a:pt x="302422" y="118689"/>
                </a:lnTo>
                <a:lnTo>
                  <a:pt x="307320" y="96110"/>
                </a:lnTo>
                <a:lnTo>
                  <a:pt x="320737" y="79126"/>
                </a:lnTo>
                <a:lnTo>
                  <a:pt x="340754" y="68428"/>
                </a:lnTo>
                <a:lnTo>
                  <a:pt x="365455" y="64709"/>
                </a:lnTo>
                <a:lnTo>
                  <a:pt x="382313" y="66107"/>
                </a:lnTo>
                <a:lnTo>
                  <a:pt x="399234" y="70115"/>
                </a:lnTo>
                <a:lnTo>
                  <a:pt x="415527" y="76449"/>
                </a:lnTo>
                <a:lnTo>
                  <a:pt x="430499" y="84825"/>
                </a:lnTo>
                <a:lnTo>
                  <a:pt x="423762" y="96895"/>
                </a:lnTo>
                <a:lnTo>
                  <a:pt x="364449" y="96895"/>
                </a:lnTo>
                <a:lnTo>
                  <a:pt x="353924" y="98210"/>
                </a:lnTo>
                <a:lnTo>
                  <a:pt x="346134" y="101883"/>
                </a:lnTo>
                <a:lnTo>
                  <a:pt x="341299" y="107504"/>
                </a:lnTo>
                <a:lnTo>
                  <a:pt x="339638" y="114665"/>
                </a:lnTo>
                <a:lnTo>
                  <a:pt x="339638" y="115336"/>
                </a:lnTo>
                <a:lnTo>
                  <a:pt x="342949" y="123644"/>
                </a:lnTo>
                <a:lnTo>
                  <a:pt x="351792" y="130004"/>
                </a:lnTo>
                <a:lnTo>
                  <a:pt x="364533" y="135233"/>
                </a:lnTo>
                <a:lnTo>
                  <a:pt x="379536" y="140147"/>
                </a:lnTo>
                <a:lnTo>
                  <a:pt x="399019" y="147130"/>
                </a:lnTo>
                <a:lnTo>
                  <a:pt x="416711" y="157036"/>
                </a:lnTo>
                <a:lnTo>
                  <a:pt x="429561" y="171406"/>
                </a:lnTo>
                <a:lnTo>
                  <a:pt x="434522" y="191780"/>
                </a:lnTo>
                <a:lnTo>
                  <a:pt x="434522" y="192450"/>
                </a:lnTo>
                <a:lnTo>
                  <a:pt x="429634" y="215920"/>
                </a:lnTo>
                <a:close/>
              </a:path>
              <a:path w="944879" h="248920">
                <a:moveTo>
                  <a:pt x="414406" y="113659"/>
                </a:moveTo>
                <a:lnTo>
                  <a:pt x="401461" y="106655"/>
                </a:lnTo>
                <a:lnTo>
                  <a:pt x="388547" y="101380"/>
                </a:lnTo>
                <a:lnTo>
                  <a:pt x="376074" y="98053"/>
                </a:lnTo>
                <a:lnTo>
                  <a:pt x="364449" y="96895"/>
                </a:lnTo>
                <a:lnTo>
                  <a:pt x="423762" y="96895"/>
                </a:lnTo>
                <a:lnTo>
                  <a:pt x="414406" y="113659"/>
                </a:lnTo>
                <a:close/>
              </a:path>
              <a:path w="944879" h="248920">
                <a:moveTo>
                  <a:pt x="368808" y="248107"/>
                </a:moveTo>
                <a:lnTo>
                  <a:pt x="349576" y="246420"/>
                </a:lnTo>
                <a:lnTo>
                  <a:pt x="330125" y="241401"/>
                </a:lnTo>
                <a:lnTo>
                  <a:pt x="311239" y="233113"/>
                </a:lnTo>
                <a:lnTo>
                  <a:pt x="293705" y="221620"/>
                </a:lnTo>
                <a:lnTo>
                  <a:pt x="311810" y="194127"/>
                </a:lnTo>
                <a:lnTo>
                  <a:pt x="326389" y="203614"/>
                </a:lnTo>
                <a:lnTo>
                  <a:pt x="341189" y="210430"/>
                </a:lnTo>
                <a:lnTo>
                  <a:pt x="355800" y="214542"/>
                </a:lnTo>
                <a:lnTo>
                  <a:pt x="369813" y="215920"/>
                </a:lnTo>
                <a:lnTo>
                  <a:pt x="429634" y="215920"/>
                </a:lnTo>
                <a:lnTo>
                  <a:pt x="429441" y="216847"/>
                </a:lnTo>
                <a:lnTo>
                  <a:pt x="415495" y="234235"/>
                </a:lnTo>
                <a:lnTo>
                  <a:pt x="394635" y="244644"/>
                </a:lnTo>
                <a:lnTo>
                  <a:pt x="368808" y="248107"/>
                </a:lnTo>
                <a:close/>
              </a:path>
              <a:path w="944879" h="248920">
                <a:moveTo>
                  <a:pt x="521360" y="67726"/>
                </a:moveTo>
                <a:lnTo>
                  <a:pt x="480791" y="67726"/>
                </a:lnTo>
                <a:lnTo>
                  <a:pt x="480791" y="19110"/>
                </a:lnTo>
                <a:lnTo>
                  <a:pt x="521360" y="19110"/>
                </a:lnTo>
                <a:lnTo>
                  <a:pt x="521360" y="67726"/>
                </a:lnTo>
                <a:close/>
              </a:path>
              <a:path w="944879" h="248920">
                <a:moveTo>
                  <a:pt x="568970" y="102595"/>
                </a:moveTo>
                <a:lnTo>
                  <a:pt x="458327" y="102595"/>
                </a:lnTo>
                <a:lnTo>
                  <a:pt x="458327" y="67726"/>
                </a:lnTo>
                <a:lnTo>
                  <a:pt x="568970" y="67726"/>
                </a:lnTo>
                <a:lnTo>
                  <a:pt x="568970" y="102595"/>
                </a:lnTo>
                <a:close/>
              </a:path>
              <a:path w="944879" h="248920">
                <a:moveTo>
                  <a:pt x="531754" y="247771"/>
                </a:moveTo>
                <a:lnTo>
                  <a:pt x="511202" y="245121"/>
                </a:lnTo>
                <a:lnTo>
                  <a:pt x="495082" y="236372"/>
                </a:lnTo>
                <a:lnTo>
                  <a:pt x="484558" y="220331"/>
                </a:lnTo>
                <a:lnTo>
                  <a:pt x="480791" y="195803"/>
                </a:lnTo>
                <a:lnTo>
                  <a:pt x="480791" y="102595"/>
                </a:lnTo>
                <a:lnTo>
                  <a:pt x="521360" y="102595"/>
                </a:lnTo>
                <a:lnTo>
                  <a:pt x="521360" y="189433"/>
                </a:lnTo>
                <a:lnTo>
                  <a:pt x="522832" y="199538"/>
                </a:lnTo>
                <a:lnTo>
                  <a:pt x="527102" y="206406"/>
                </a:lnTo>
                <a:lnTo>
                  <a:pt x="533949" y="210320"/>
                </a:lnTo>
                <a:lnTo>
                  <a:pt x="543153" y="211561"/>
                </a:lnTo>
                <a:lnTo>
                  <a:pt x="568299" y="211561"/>
                </a:lnTo>
                <a:lnTo>
                  <a:pt x="568299" y="238719"/>
                </a:lnTo>
                <a:lnTo>
                  <a:pt x="560467" y="242538"/>
                </a:lnTo>
                <a:lnTo>
                  <a:pt x="551912" y="245383"/>
                </a:lnTo>
                <a:lnTo>
                  <a:pt x="542414" y="247159"/>
                </a:lnTo>
                <a:lnTo>
                  <a:pt x="531754" y="247771"/>
                </a:lnTo>
                <a:close/>
              </a:path>
              <a:path w="944879" h="248920">
                <a:moveTo>
                  <a:pt x="568299" y="211561"/>
                </a:moveTo>
                <a:lnTo>
                  <a:pt x="543153" y="211561"/>
                </a:lnTo>
                <a:lnTo>
                  <a:pt x="549770" y="211184"/>
                </a:lnTo>
                <a:lnTo>
                  <a:pt x="556103" y="210052"/>
                </a:lnTo>
                <a:lnTo>
                  <a:pt x="562248" y="208166"/>
                </a:lnTo>
                <a:lnTo>
                  <a:pt x="568299" y="205526"/>
                </a:lnTo>
                <a:lnTo>
                  <a:pt x="568299" y="211561"/>
                </a:lnTo>
                <a:close/>
              </a:path>
              <a:path w="944879" h="248920">
                <a:moveTo>
                  <a:pt x="624291" y="112318"/>
                </a:moveTo>
                <a:lnTo>
                  <a:pt x="627906" y="73813"/>
                </a:lnTo>
                <a:lnTo>
                  <a:pt x="680618" y="65044"/>
                </a:lnTo>
                <a:lnTo>
                  <a:pt x="714837" y="70078"/>
                </a:lnTo>
                <a:lnTo>
                  <a:pt x="739124" y="84700"/>
                </a:lnTo>
                <a:lnTo>
                  <a:pt x="749331" y="101254"/>
                </a:lnTo>
                <a:lnTo>
                  <a:pt x="674918" y="101254"/>
                </a:lnTo>
                <a:lnTo>
                  <a:pt x="660925" y="102040"/>
                </a:lnTo>
                <a:lnTo>
                  <a:pt x="648222" y="104272"/>
                </a:lnTo>
                <a:lnTo>
                  <a:pt x="636209" y="107761"/>
                </a:lnTo>
                <a:lnTo>
                  <a:pt x="624291" y="112318"/>
                </a:lnTo>
                <a:close/>
              </a:path>
              <a:path w="944879" h="248920">
                <a:moveTo>
                  <a:pt x="758403" y="142494"/>
                </a:moveTo>
                <a:lnTo>
                  <a:pt x="718505" y="142494"/>
                </a:lnTo>
                <a:lnTo>
                  <a:pt x="718421" y="138664"/>
                </a:lnTo>
                <a:lnTo>
                  <a:pt x="715655" y="122895"/>
                </a:lnTo>
                <a:lnTo>
                  <a:pt x="707273" y="111019"/>
                </a:lnTo>
                <a:lnTo>
                  <a:pt x="693610" y="103732"/>
                </a:lnTo>
                <a:lnTo>
                  <a:pt x="674918" y="101254"/>
                </a:lnTo>
                <a:lnTo>
                  <a:pt x="749331" y="101254"/>
                </a:lnTo>
                <a:lnTo>
                  <a:pt x="753604" y="108185"/>
                </a:lnTo>
                <a:lnTo>
                  <a:pt x="758301" y="139141"/>
                </a:lnTo>
                <a:lnTo>
                  <a:pt x="758403" y="142494"/>
                </a:lnTo>
                <a:close/>
              </a:path>
              <a:path w="944879" h="248920">
                <a:moveTo>
                  <a:pt x="660836" y="248442"/>
                </a:moveTo>
                <a:lnTo>
                  <a:pt x="636843" y="244901"/>
                </a:lnTo>
                <a:lnTo>
                  <a:pt x="616747" y="234444"/>
                </a:lnTo>
                <a:lnTo>
                  <a:pt x="602938" y="217324"/>
                </a:lnTo>
                <a:lnTo>
                  <a:pt x="597804" y="193791"/>
                </a:lnTo>
                <a:lnTo>
                  <a:pt x="597804" y="193121"/>
                </a:lnTo>
                <a:lnTo>
                  <a:pt x="603215" y="167509"/>
                </a:lnTo>
                <a:lnTo>
                  <a:pt x="618214" y="149409"/>
                </a:lnTo>
                <a:lnTo>
                  <a:pt x="640945" y="138664"/>
                </a:lnTo>
                <a:lnTo>
                  <a:pt x="669554" y="135117"/>
                </a:lnTo>
                <a:lnTo>
                  <a:pt x="684322" y="135657"/>
                </a:lnTo>
                <a:lnTo>
                  <a:pt x="696921" y="137171"/>
                </a:lnTo>
                <a:lnTo>
                  <a:pt x="708074" y="139502"/>
                </a:lnTo>
                <a:lnTo>
                  <a:pt x="718505" y="142494"/>
                </a:lnTo>
                <a:lnTo>
                  <a:pt x="758403" y="142494"/>
                </a:lnTo>
                <a:lnTo>
                  <a:pt x="758403" y="163616"/>
                </a:lnTo>
                <a:lnTo>
                  <a:pt x="678606" y="163616"/>
                </a:lnTo>
                <a:lnTo>
                  <a:pt x="661517" y="165507"/>
                </a:lnTo>
                <a:lnTo>
                  <a:pt x="648766" y="170950"/>
                </a:lnTo>
                <a:lnTo>
                  <a:pt x="640793" y="179600"/>
                </a:lnTo>
                <a:lnTo>
                  <a:pt x="638037" y="191109"/>
                </a:lnTo>
                <a:lnTo>
                  <a:pt x="638037" y="191780"/>
                </a:lnTo>
                <a:lnTo>
                  <a:pt x="672236" y="217932"/>
                </a:lnTo>
                <a:lnTo>
                  <a:pt x="758403" y="217932"/>
                </a:lnTo>
                <a:lnTo>
                  <a:pt x="758403" y="222961"/>
                </a:lnTo>
                <a:lnTo>
                  <a:pt x="718169" y="222961"/>
                </a:lnTo>
                <a:lnTo>
                  <a:pt x="707891" y="233024"/>
                </a:lnTo>
                <a:lnTo>
                  <a:pt x="695035" y="241108"/>
                </a:lnTo>
                <a:lnTo>
                  <a:pt x="679413" y="246488"/>
                </a:lnTo>
                <a:lnTo>
                  <a:pt x="660836" y="248442"/>
                </a:lnTo>
                <a:close/>
              </a:path>
              <a:path w="944879" h="248920">
                <a:moveTo>
                  <a:pt x="758403" y="217932"/>
                </a:moveTo>
                <a:lnTo>
                  <a:pt x="672236" y="217932"/>
                </a:lnTo>
                <a:lnTo>
                  <a:pt x="690886" y="215228"/>
                </a:lnTo>
                <a:lnTo>
                  <a:pt x="705764" y="207622"/>
                </a:lnTo>
                <a:lnTo>
                  <a:pt x="715613" y="195866"/>
                </a:lnTo>
                <a:lnTo>
                  <a:pt x="719175" y="180715"/>
                </a:lnTo>
                <a:lnTo>
                  <a:pt x="719175" y="170657"/>
                </a:lnTo>
                <a:lnTo>
                  <a:pt x="710667" y="167860"/>
                </a:lnTo>
                <a:lnTo>
                  <a:pt x="700902" y="165628"/>
                </a:lnTo>
                <a:lnTo>
                  <a:pt x="690132" y="164151"/>
                </a:lnTo>
                <a:lnTo>
                  <a:pt x="678606" y="163616"/>
                </a:lnTo>
                <a:lnTo>
                  <a:pt x="758403" y="163616"/>
                </a:lnTo>
                <a:lnTo>
                  <a:pt x="758403" y="217932"/>
                </a:lnTo>
                <a:close/>
              </a:path>
              <a:path w="944879" h="248920">
                <a:moveTo>
                  <a:pt x="758403" y="244754"/>
                </a:moveTo>
                <a:lnTo>
                  <a:pt x="718169" y="244754"/>
                </a:lnTo>
                <a:lnTo>
                  <a:pt x="718169" y="222961"/>
                </a:lnTo>
                <a:lnTo>
                  <a:pt x="758403" y="222961"/>
                </a:lnTo>
                <a:lnTo>
                  <a:pt x="758403" y="244754"/>
                </a:lnTo>
                <a:close/>
              </a:path>
              <a:path w="944879" h="248920">
                <a:moveTo>
                  <a:pt x="847252" y="244754"/>
                </a:moveTo>
                <a:lnTo>
                  <a:pt x="806683" y="244754"/>
                </a:lnTo>
                <a:lnTo>
                  <a:pt x="806683" y="0"/>
                </a:lnTo>
                <a:lnTo>
                  <a:pt x="847252" y="0"/>
                </a:lnTo>
                <a:lnTo>
                  <a:pt x="847252" y="244754"/>
                </a:lnTo>
                <a:close/>
              </a:path>
              <a:path w="944879" h="248920">
                <a:moveTo>
                  <a:pt x="944483" y="244754"/>
                </a:moveTo>
                <a:lnTo>
                  <a:pt x="903914" y="244754"/>
                </a:lnTo>
                <a:lnTo>
                  <a:pt x="903914" y="0"/>
                </a:lnTo>
                <a:lnTo>
                  <a:pt x="944483" y="0"/>
                </a:lnTo>
                <a:lnTo>
                  <a:pt x="944483" y="24475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19140" y="2370716"/>
            <a:ext cx="1216136" cy="884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09181" y="3374297"/>
            <a:ext cx="1701031" cy="219635"/>
          </a:xfrm>
          <a:custGeom>
            <a:avLst/>
            <a:gdLst/>
            <a:ahLst/>
            <a:cxnLst/>
            <a:rect l="l" t="t" r="r" b="b"/>
            <a:pathLst>
              <a:path w="1403350" h="248920">
                <a:moveTo>
                  <a:pt x="99913" y="248442"/>
                </a:moveTo>
                <a:lnTo>
                  <a:pt x="58558" y="241878"/>
                </a:lnTo>
                <a:lnTo>
                  <a:pt x="27073" y="222332"/>
                </a:lnTo>
                <a:lnTo>
                  <a:pt x="7030" y="190025"/>
                </a:lnTo>
                <a:lnTo>
                  <a:pt x="0" y="145176"/>
                </a:lnTo>
                <a:lnTo>
                  <a:pt x="0" y="10058"/>
                </a:lnTo>
                <a:lnTo>
                  <a:pt x="41239" y="10058"/>
                </a:lnTo>
                <a:lnTo>
                  <a:pt x="41239" y="143499"/>
                </a:lnTo>
                <a:lnTo>
                  <a:pt x="45325" y="172365"/>
                </a:lnTo>
                <a:lnTo>
                  <a:pt x="57081" y="193372"/>
                </a:lnTo>
                <a:lnTo>
                  <a:pt x="75752" y="206207"/>
                </a:lnTo>
                <a:lnTo>
                  <a:pt x="100584" y="210555"/>
                </a:lnTo>
                <a:lnTo>
                  <a:pt x="180495" y="210555"/>
                </a:lnTo>
                <a:lnTo>
                  <a:pt x="173381" y="222081"/>
                </a:lnTo>
                <a:lnTo>
                  <a:pt x="141566" y="241846"/>
                </a:lnTo>
                <a:lnTo>
                  <a:pt x="99913" y="248442"/>
                </a:lnTo>
                <a:close/>
              </a:path>
              <a:path w="1403350" h="248920">
                <a:moveTo>
                  <a:pt x="180495" y="210555"/>
                </a:moveTo>
                <a:lnTo>
                  <a:pt x="100584" y="210555"/>
                </a:lnTo>
                <a:lnTo>
                  <a:pt x="125221" y="206422"/>
                </a:lnTo>
                <a:lnTo>
                  <a:pt x="143793" y="194085"/>
                </a:lnTo>
                <a:lnTo>
                  <a:pt x="155512" y="173638"/>
                </a:lnTo>
                <a:lnTo>
                  <a:pt x="159593" y="145176"/>
                </a:lnTo>
                <a:lnTo>
                  <a:pt x="159593" y="10058"/>
                </a:lnTo>
                <a:lnTo>
                  <a:pt x="200832" y="10058"/>
                </a:lnTo>
                <a:lnTo>
                  <a:pt x="200780" y="143499"/>
                </a:lnTo>
                <a:lnTo>
                  <a:pt x="193692" y="189176"/>
                </a:lnTo>
                <a:lnTo>
                  <a:pt x="180495" y="210555"/>
                </a:lnTo>
                <a:close/>
              </a:path>
              <a:path w="1403350" h="248920">
                <a:moveTo>
                  <a:pt x="403414" y="95219"/>
                </a:moveTo>
                <a:lnTo>
                  <a:pt x="294375" y="95219"/>
                </a:lnTo>
                <a:lnTo>
                  <a:pt x="303962" y="83275"/>
                </a:lnTo>
                <a:lnTo>
                  <a:pt x="316001" y="73342"/>
                </a:lnTo>
                <a:lnTo>
                  <a:pt x="331057" y="66553"/>
                </a:lnTo>
                <a:lnTo>
                  <a:pt x="349697" y="64038"/>
                </a:lnTo>
                <a:lnTo>
                  <a:pt x="376378" y="68873"/>
                </a:lnTo>
                <a:lnTo>
                  <a:pt x="396175" y="82604"/>
                </a:lnTo>
                <a:lnTo>
                  <a:pt x="403414" y="95219"/>
                </a:lnTo>
                <a:close/>
              </a:path>
              <a:path w="1403350" h="248920">
                <a:moveTo>
                  <a:pt x="294375" y="244754"/>
                </a:moveTo>
                <a:lnTo>
                  <a:pt x="253806" y="244754"/>
                </a:lnTo>
                <a:lnTo>
                  <a:pt x="253806" y="67726"/>
                </a:lnTo>
                <a:lnTo>
                  <a:pt x="294375" y="67726"/>
                </a:lnTo>
                <a:lnTo>
                  <a:pt x="294375" y="95219"/>
                </a:lnTo>
                <a:lnTo>
                  <a:pt x="403414" y="95219"/>
                </a:lnTo>
                <a:lnTo>
                  <a:pt x="406684" y="100919"/>
                </a:lnTo>
                <a:lnTo>
                  <a:pt x="334274" y="100919"/>
                </a:lnTo>
                <a:lnTo>
                  <a:pt x="318138" y="103915"/>
                </a:lnTo>
                <a:lnTo>
                  <a:pt x="305523" y="112570"/>
                </a:lnTo>
                <a:lnTo>
                  <a:pt x="297309" y="126379"/>
                </a:lnTo>
                <a:lnTo>
                  <a:pt x="294482" y="144170"/>
                </a:lnTo>
                <a:lnTo>
                  <a:pt x="294375" y="244754"/>
                </a:lnTo>
                <a:close/>
              </a:path>
              <a:path w="1403350" h="248920">
                <a:moveTo>
                  <a:pt x="412729" y="244754"/>
                </a:moveTo>
                <a:lnTo>
                  <a:pt x="372160" y="244754"/>
                </a:lnTo>
                <a:lnTo>
                  <a:pt x="372160" y="144170"/>
                </a:lnTo>
                <a:lnTo>
                  <a:pt x="369635" y="125813"/>
                </a:lnTo>
                <a:lnTo>
                  <a:pt x="362270" y="112234"/>
                </a:lnTo>
                <a:lnTo>
                  <a:pt x="350378" y="103811"/>
                </a:lnTo>
                <a:lnTo>
                  <a:pt x="334274" y="100919"/>
                </a:lnTo>
                <a:lnTo>
                  <a:pt x="406684" y="100919"/>
                </a:lnTo>
                <a:lnTo>
                  <a:pt x="408491" y="104067"/>
                </a:lnTo>
                <a:lnTo>
                  <a:pt x="412729" y="132100"/>
                </a:lnTo>
                <a:lnTo>
                  <a:pt x="412729" y="244754"/>
                </a:lnTo>
                <a:close/>
              </a:path>
              <a:path w="1403350" h="248920">
                <a:moveTo>
                  <a:pt x="505937" y="40568"/>
                </a:moveTo>
                <a:lnTo>
                  <a:pt x="462351" y="40568"/>
                </a:lnTo>
                <a:lnTo>
                  <a:pt x="462351" y="2011"/>
                </a:lnTo>
                <a:lnTo>
                  <a:pt x="505937" y="2011"/>
                </a:lnTo>
                <a:lnTo>
                  <a:pt x="505937" y="40568"/>
                </a:lnTo>
                <a:close/>
              </a:path>
              <a:path w="1403350" h="248920">
                <a:moveTo>
                  <a:pt x="504596" y="244754"/>
                </a:moveTo>
                <a:lnTo>
                  <a:pt x="464027" y="244754"/>
                </a:lnTo>
                <a:lnTo>
                  <a:pt x="464027" y="67726"/>
                </a:lnTo>
                <a:lnTo>
                  <a:pt x="504596" y="67726"/>
                </a:lnTo>
                <a:lnTo>
                  <a:pt x="504596" y="244754"/>
                </a:lnTo>
                <a:close/>
              </a:path>
              <a:path w="1403350" h="248920">
                <a:moveTo>
                  <a:pt x="705166" y="95219"/>
                </a:moveTo>
                <a:lnTo>
                  <a:pt x="596127" y="95219"/>
                </a:lnTo>
                <a:lnTo>
                  <a:pt x="605714" y="83275"/>
                </a:lnTo>
                <a:lnTo>
                  <a:pt x="617753" y="73342"/>
                </a:lnTo>
                <a:lnTo>
                  <a:pt x="632809" y="66553"/>
                </a:lnTo>
                <a:lnTo>
                  <a:pt x="651449" y="64038"/>
                </a:lnTo>
                <a:lnTo>
                  <a:pt x="678130" y="68873"/>
                </a:lnTo>
                <a:lnTo>
                  <a:pt x="697927" y="82604"/>
                </a:lnTo>
                <a:lnTo>
                  <a:pt x="705166" y="95219"/>
                </a:lnTo>
                <a:close/>
              </a:path>
              <a:path w="1403350" h="248920">
                <a:moveTo>
                  <a:pt x="596127" y="244754"/>
                </a:moveTo>
                <a:lnTo>
                  <a:pt x="555558" y="244754"/>
                </a:lnTo>
                <a:lnTo>
                  <a:pt x="555558" y="67726"/>
                </a:lnTo>
                <a:lnTo>
                  <a:pt x="596127" y="67726"/>
                </a:lnTo>
                <a:lnTo>
                  <a:pt x="596127" y="95219"/>
                </a:lnTo>
                <a:lnTo>
                  <a:pt x="705166" y="95219"/>
                </a:lnTo>
                <a:lnTo>
                  <a:pt x="708436" y="100919"/>
                </a:lnTo>
                <a:lnTo>
                  <a:pt x="636026" y="100919"/>
                </a:lnTo>
                <a:lnTo>
                  <a:pt x="619890" y="103915"/>
                </a:lnTo>
                <a:lnTo>
                  <a:pt x="607275" y="112570"/>
                </a:lnTo>
                <a:lnTo>
                  <a:pt x="599061" y="126379"/>
                </a:lnTo>
                <a:lnTo>
                  <a:pt x="596234" y="144170"/>
                </a:lnTo>
                <a:lnTo>
                  <a:pt x="596127" y="244754"/>
                </a:lnTo>
                <a:close/>
              </a:path>
              <a:path w="1403350" h="248920">
                <a:moveTo>
                  <a:pt x="714481" y="244754"/>
                </a:moveTo>
                <a:lnTo>
                  <a:pt x="673912" y="244754"/>
                </a:lnTo>
                <a:lnTo>
                  <a:pt x="673912" y="144170"/>
                </a:lnTo>
                <a:lnTo>
                  <a:pt x="671387" y="125813"/>
                </a:lnTo>
                <a:lnTo>
                  <a:pt x="664022" y="112234"/>
                </a:lnTo>
                <a:lnTo>
                  <a:pt x="652130" y="103811"/>
                </a:lnTo>
                <a:lnTo>
                  <a:pt x="636026" y="100919"/>
                </a:lnTo>
                <a:lnTo>
                  <a:pt x="708436" y="100919"/>
                </a:lnTo>
                <a:lnTo>
                  <a:pt x="710243" y="104067"/>
                </a:lnTo>
                <a:lnTo>
                  <a:pt x="714481" y="132100"/>
                </a:lnTo>
                <a:lnTo>
                  <a:pt x="714481" y="244754"/>
                </a:lnTo>
                <a:close/>
              </a:path>
              <a:path w="1403350" h="248920">
                <a:moveTo>
                  <a:pt x="884944" y="215920"/>
                </a:moveTo>
                <a:lnTo>
                  <a:pt x="825124" y="215920"/>
                </a:lnTo>
                <a:lnTo>
                  <a:pt x="836775" y="214584"/>
                </a:lnTo>
                <a:lnTo>
                  <a:pt x="845408" y="210765"/>
                </a:lnTo>
                <a:lnTo>
                  <a:pt x="850773" y="204746"/>
                </a:lnTo>
                <a:lnTo>
                  <a:pt x="852617" y="196809"/>
                </a:lnTo>
                <a:lnTo>
                  <a:pt x="852617" y="196138"/>
                </a:lnTo>
                <a:lnTo>
                  <a:pt x="849358" y="187358"/>
                </a:lnTo>
                <a:lnTo>
                  <a:pt x="840630" y="180967"/>
                </a:lnTo>
                <a:lnTo>
                  <a:pt x="828005" y="175959"/>
                </a:lnTo>
                <a:lnTo>
                  <a:pt x="813054" y="171328"/>
                </a:lnTo>
                <a:lnTo>
                  <a:pt x="793377" y="164858"/>
                </a:lnTo>
                <a:lnTo>
                  <a:pt x="775586" y="155276"/>
                </a:lnTo>
                <a:lnTo>
                  <a:pt x="762699" y="140728"/>
                </a:lnTo>
                <a:lnTo>
                  <a:pt x="757732" y="119359"/>
                </a:lnTo>
                <a:lnTo>
                  <a:pt x="757732" y="118689"/>
                </a:lnTo>
                <a:lnTo>
                  <a:pt x="762631" y="96110"/>
                </a:lnTo>
                <a:lnTo>
                  <a:pt x="776047" y="79126"/>
                </a:lnTo>
                <a:lnTo>
                  <a:pt x="796064" y="68428"/>
                </a:lnTo>
                <a:lnTo>
                  <a:pt x="820765" y="64709"/>
                </a:lnTo>
                <a:lnTo>
                  <a:pt x="837623" y="66107"/>
                </a:lnTo>
                <a:lnTo>
                  <a:pt x="854544" y="70115"/>
                </a:lnTo>
                <a:lnTo>
                  <a:pt x="870837" y="76449"/>
                </a:lnTo>
                <a:lnTo>
                  <a:pt x="885809" y="84825"/>
                </a:lnTo>
                <a:lnTo>
                  <a:pt x="879073" y="96895"/>
                </a:lnTo>
                <a:lnTo>
                  <a:pt x="819759" y="96895"/>
                </a:lnTo>
                <a:lnTo>
                  <a:pt x="809235" y="98210"/>
                </a:lnTo>
                <a:lnTo>
                  <a:pt x="801444" y="101883"/>
                </a:lnTo>
                <a:lnTo>
                  <a:pt x="796609" y="107504"/>
                </a:lnTo>
                <a:lnTo>
                  <a:pt x="794948" y="114665"/>
                </a:lnTo>
                <a:lnTo>
                  <a:pt x="794948" y="115336"/>
                </a:lnTo>
                <a:lnTo>
                  <a:pt x="798259" y="123644"/>
                </a:lnTo>
                <a:lnTo>
                  <a:pt x="807102" y="130004"/>
                </a:lnTo>
                <a:lnTo>
                  <a:pt x="819843" y="135233"/>
                </a:lnTo>
                <a:lnTo>
                  <a:pt x="834847" y="140147"/>
                </a:lnTo>
                <a:lnTo>
                  <a:pt x="854330" y="147130"/>
                </a:lnTo>
                <a:lnTo>
                  <a:pt x="872021" y="157036"/>
                </a:lnTo>
                <a:lnTo>
                  <a:pt x="884872" y="171406"/>
                </a:lnTo>
                <a:lnTo>
                  <a:pt x="889833" y="191780"/>
                </a:lnTo>
                <a:lnTo>
                  <a:pt x="889833" y="192450"/>
                </a:lnTo>
                <a:lnTo>
                  <a:pt x="884944" y="215920"/>
                </a:lnTo>
                <a:close/>
              </a:path>
              <a:path w="1403350" h="248920">
                <a:moveTo>
                  <a:pt x="869716" y="113659"/>
                </a:moveTo>
                <a:lnTo>
                  <a:pt x="856771" y="106655"/>
                </a:lnTo>
                <a:lnTo>
                  <a:pt x="843857" y="101380"/>
                </a:lnTo>
                <a:lnTo>
                  <a:pt x="831384" y="98053"/>
                </a:lnTo>
                <a:lnTo>
                  <a:pt x="819759" y="96895"/>
                </a:lnTo>
                <a:lnTo>
                  <a:pt x="879073" y="96895"/>
                </a:lnTo>
                <a:lnTo>
                  <a:pt x="869716" y="113659"/>
                </a:lnTo>
                <a:close/>
              </a:path>
              <a:path w="1403350" h="248920">
                <a:moveTo>
                  <a:pt x="824118" y="248107"/>
                </a:moveTo>
                <a:lnTo>
                  <a:pt x="804886" y="246420"/>
                </a:lnTo>
                <a:lnTo>
                  <a:pt x="785435" y="241401"/>
                </a:lnTo>
                <a:lnTo>
                  <a:pt x="766549" y="233113"/>
                </a:lnTo>
                <a:lnTo>
                  <a:pt x="749015" y="221620"/>
                </a:lnTo>
                <a:lnTo>
                  <a:pt x="767120" y="194127"/>
                </a:lnTo>
                <a:lnTo>
                  <a:pt x="781700" y="203614"/>
                </a:lnTo>
                <a:lnTo>
                  <a:pt x="796499" y="210430"/>
                </a:lnTo>
                <a:lnTo>
                  <a:pt x="811110" y="214542"/>
                </a:lnTo>
                <a:lnTo>
                  <a:pt x="825124" y="215920"/>
                </a:lnTo>
                <a:lnTo>
                  <a:pt x="884944" y="215920"/>
                </a:lnTo>
                <a:lnTo>
                  <a:pt x="884751" y="216847"/>
                </a:lnTo>
                <a:lnTo>
                  <a:pt x="870806" y="234235"/>
                </a:lnTo>
                <a:lnTo>
                  <a:pt x="849945" y="244644"/>
                </a:lnTo>
                <a:lnTo>
                  <a:pt x="824118" y="248107"/>
                </a:lnTo>
                <a:close/>
              </a:path>
              <a:path w="1403350" h="248920">
                <a:moveTo>
                  <a:pt x="976670" y="67726"/>
                </a:moveTo>
                <a:lnTo>
                  <a:pt x="936101" y="67726"/>
                </a:lnTo>
                <a:lnTo>
                  <a:pt x="936101" y="19110"/>
                </a:lnTo>
                <a:lnTo>
                  <a:pt x="976670" y="19110"/>
                </a:lnTo>
                <a:lnTo>
                  <a:pt x="976670" y="67726"/>
                </a:lnTo>
                <a:close/>
              </a:path>
              <a:path w="1403350" h="248920">
                <a:moveTo>
                  <a:pt x="1024280" y="102595"/>
                </a:moveTo>
                <a:lnTo>
                  <a:pt x="913638" y="102595"/>
                </a:lnTo>
                <a:lnTo>
                  <a:pt x="913638" y="67726"/>
                </a:lnTo>
                <a:lnTo>
                  <a:pt x="1024280" y="67726"/>
                </a:lnTo>
                <a:lnTo>
                  <a:pt x="1024280" y="102595"/>
                </a:lnTo>
                <a:close/>
              </a:path>
              <a:path w="1403350" h="248920">
                <a:moveTo>
                  <a:pt x="987064" y="247771"/>
                </a:moveTo>
                <a:lnTo>
                  <a:pt x="966512" y="245121"/>
                </a:lnTo>
                <a:lnTo>
                  <a:pt x="950393" y="236372"/>
                </a:lnTo>
                <a:lnTo>
                  <a:pt x="939868" y="220331"/>
                </a:lnTo>
                <a:lnTo>
                  <a:pt x="936101" y="195803"/>
                </a:lnTo>
                <a:lnTo>
                  <a:pt x="936101" y="102595"/>
                </a:lnTo>
                <a:lnTo>
                  <a:pt x="976670" y="102595"/>
                </a:lnTo>
                <a:lnTo>
                  <a:pt x="976670" y="189433"/>
                </a:lnTo>
                <a:lnTo>
                  <a:pt x="978142" y="199538"/>
                </a:lnTo>
                <a:lnTo>
                  <a:pt x="982412" y="206406"/>
                </a:lnTo>
                <a:lnTo>
                  <a:pt x="989259" y="210320"/>
                </a:lnTo>
                <a:lnTo>
                  <a:pt x="998463" y="211561"/>
                </a:lnTo>
                <a:lnTo>
                  <a:pt x="1023609" y="211561"/>
                </a:lnTo>
                <a:lnTo>
                  <a:pt x="1023609" y="238719"/>
                </a:lnTo>
                <a:lnTo>
                  <a:pt x="1015777" y="242538"/>
                </a:lnTo>
                <a:lnTo>
                  <a:pt x="1007223" y="245383"/>
                </a:lnTo>
                <a:lnTo>
                  <a:pt x="997725" y="247159"/>
                </a:lnTo>
                <a:lnTo>
                  <a:pt x="987064" y="247771"/>
                </a:lnTo>
                <a:close/>
              </a:path>
              <a:path w="1403350" h="248920">
                <a:moveTo>
                  <a:pt x="1023609" y="211561"/>
                </a:moveTo>
                <a:lnTo>
                  <a:pt x="998463" y="211561"/>
                </a:lnTo>
                <a:lnTo>
                  <a:pt x="1005080" y="211184"/>
                </a:lnTo>
                <a:lnTo>
                  <a:pt x="1011414" y="210052"/>
                </a:lnTo>
                <a:lnTo>
                  <a:pt x="1017559" y="208166"/>
                </a:lnTo>
                <a:lnTo>
                  <a:pt x="1023609" y="205526"/>
                </a:lnTo>
                <a:lnTo>
                  <a:pt x="1023609" y="211561"/>
                </a:lnTo>
                <a:close/>
              </a:path>
              <a:path w="1403350" h="248920">
                <a:moveTo>
                  <a:pt x="1079601" y="112318"/>
                </a:moveTo>
                <a:lnTo>
                  <a:pt x="1083216" y="73813"/>
                </a:lnTo>
                <a:lnTo>
                  <a:pt x="1135928" y="65044"/>
                </a:lnTo>
                <a:lnTo>
                  <a:pt x="1170148" y="70078"/>
                </a:lnTo>
                <a:lnTo>
                  <a:pt x="1194435" y="84700"/>
                </a:lnTo>
                <a:lnTo>
                  <a:pt x="1204641" y="101254"/>
                </a:lnTo>
                <a:lnTo>
                  <a:pt x="1130228" y="101254"/>
                </a:lnTo>
                <a:lnTo>
                  <a:pt x="1116236" y="102040"/>
                </a:lnTo>
                <a:lnTo>
                  <a:pt x="1103532" y="104272"/>
                </a:lnTo>
                <a:lnTo>
                  <a:pt x="1091519" y="107761"/>
                </a:lnTo>
                <a:lnTo>
                  <a:pt x="1079601" y="112318"/>
                </a:lnTo>
                <a:close/>
              </a:path>
              <a:path w="1403350" h="248920">
                <a:moveTo>
                  <a:pt x="1213713" y="142494"/>
                </a:moveTo>
                <a:lnTo>
                  <a:pt x="1173815" y="142494"/>
                </a:lnTo>
                <a:lnTo>
                  <a:pt x="1173731" y="138664"/>
                </a:lnTo>
                <a:lnTo>
                  <a:pt x="1170965" y="122895"/>
                </a:lnTo>
                <a:lnTo>
                  <a:pt x="1162583" y="111019"/>
                </a:lnTo>
                <a:lnTo>
                  <a:pt x="1148920" y="103732"/>
                </a:lnTo>
                <a:lnTo>
                  <a:pt x="1130228" y="101254"/>
                </a:lnTo>
                <a:lnTo>
                  <a:pt x="1204641" y="101254"/>
                </a:lnTo>
                <a:lnTo>
                  <a:pt x="1208914" y="108185"/>
                </a:lnTo>
                <a:lnTo>
                  <a:pt x="1213611" y="139141"/>
                </a:lnTo>
                <a:lnTo>
                  <a:pt x="1213713" y="142494"/>
                </a:lnTo>
                <a:close/>
              </a:path>
              <a:path w="1403350" h="248920">
                <a:moveTo>
                  <a:pt x="1116147" y="248442"/>
                </a:moveTo>
                <a:lnTo>
                  <a:pt x="1092153" y="244901"/>
                </a:lnTo>
                <a:lnTo>
                  <a:pt x="1072057" y="234444"/>
                </a:lnTo>
                <a:lnTo>
                  <a:pt x="1058248" y="217324"/>
                </a:lnTo>
                <a:lnTo>
                  <a:pt x="1053114" y="193791"/>
                </a:lnTo>
                <a:lnTo>
                  <a:pt x="1053114" y="193121"/>
                </a:lnTo>
                <a:lnTo>
                  <a:pt x="1058526" y="167509"/>
                </a:lnTo>
                <a:lnTo>
                  <a:pt x="1073524" y="149409"/>
                </a:lnTo>
                <a:lnTo>
                  <a:pt x="1096255" y="138664"/>
                </a:lnTo>
                <a:lnTo>
                  <a:pt x="1124864" y="135117"/>
                </a:lnTo>
                <a:lnTo>
                  <a:pt x="1139632" y="135657"/>
                </a:lnTo>
                <a:lnTo>
                  <a:pt x="1152231" y="137171"/>
                </a:lnTo>
                <a:lnTo>
                  <a:pt x="1163385" y="139502"/>
                </a:lnTo>
                <a:lnTo>
                  <a:pt x="1173815" y="142494"/>
                </a:lnTo>
                <a:lnTo>
                  <a:pt x="1213713" y="142494"/>
                </a:lnTo>
                <a:lnTo>
                  <a:pt x="1213713" y="163616"/>
                </a:lnTo>
                <a:lnTo>
                  <a:pt x="1133917" y="163616"/>
                </a:lnTo>
                <a:lnTo>
                  <a:pt x="1116828" y="165507"/>
                </a:lnTo>
                <a:lnTo>
                  <a:pt x="1104077" y="170950"/>
                </a:lnTo>
                <a:lnTo>
                  <a:pt x="1096103" y="179600"/>
                </a:lnTo>
                <a:lnTo>
                  <a:pt x="1093348" y="191109"/>
                </a:lnTo>
                <a:lnTo>
                  <a:pt x="1093348" y="191780"/>
                </a:lnTo>
                <a:lnTo>
                  <a:pt x="1096004" y="202938"/>
                </a:lnTo>
                <a:lnTo>
                  <a:pt x="1103280" y="211142"/>
                </a:lnTo>
                <a:lnTo>
                  <a:pt x="1114140" y="216203"/>
                </a:lnTo>
                <a:lnTo>
                  <a:pt x="1127546" y="217932"/>
                </a:lnTo>
                <a:lnTo>
                  <a:pt x="1213713" y="217932"/>
                </a:lnTo>
                <a:lnTo>
                  <a:pt x="1213713" y="222961"/>
                </a:lnTo>
                <a:lnTo>
                  <a:pt x="1173480" y="222961"/>
                </a:lnTo>
                <a:lnTo>
                  <a:pt x="1163201" y="233024"/>
                </a:lnTo>
                <a:lnTo>
                  <a:pt x="1150345" y="241108"/>
                </a:lnTo>
                <a:lnTo>
                  <a:pt x="1134723" y="246488"/>
                </a:lnTo>
                <a:lnTo>
                  <a:pt x="1116147" y="248442"/>
                </a:lnTo>
                <a:close/>
              </a:path>
              <a:path w="1403350" h="248920">
                <a:moveTo>
                  <a:pt x="1213713" y="217932"/>
                </a:moveTo>
                <a:lnTo>
                  <a:pt x="1127546" y="217932"/>
                </a:lnTo>
                <a:lnTo>
                  <a:pt x="1146196" y="215228"/>
                </a:lnTo>
                <a:lnTo>
                  <a:pt x="1161074" y="207622"/>
                </a:lnTo>
                <a:lnTo>
                  <a:pt x="1170923" y="195866"/>
                </a:lnTo>
                <a:lnTo>
                  <a:pt x="1174485" y="180715"/>
                </a:lnTo>
                <a:lnTo>
                  <a:pt x="1174485" y="170657"/>
                </a:lnTo>
                <a:lnTo>
                  <a:pt x="1165978" y="167860"/>
                </a:lnTo>
                <a:lnTo>
                  <a:pt x="1156213" y="165628"/>
                </a:lnTo>
                <a:lnTo>
                  <a:pt x="1145442" y="164151"/>
                </a:lnTo>
                <a:lnTo>
                  <a:pt x="1133917" y="163616"/>
                </a:lnTo>
                <a:lnTo>
                  <a:pt x="1213713" y="163616"/>
                </a:lnTo>
                <a:lnTo>
                  <a:pt x="1213713" y="217932"/>
                </a:lnTo>
                <a:close/>
              </a:path>
              <a:path w="1403350" h="248920">
                <a:moveTo>
                  <a:pt x="1213713" y="244754"/>
                </a:moveTo>
                <a:lnTo>
                  <a:pt x="1173480" y="244754"/>
                </a:lnTo>
                <a:lnTo>
                  <a:pt x="1173480" y="222961"/>
                </a:lnTo>
                <a:lnTo>
                  <a:pt x="1213713" y="222961"/>
                </a:lnTo>
                <a:lnTo>
                  <a:pt x="1213713" y="244754"/>
                </a:lnTo>
                <a:close/>
              </a:path>
              <a:path w="1403350" h="248920">
                <a:moveTo>
                  <a:pt x="1305915" y="244754"/>
                </a:moveTo>
                <a:lnTo>
                  <a:pt x="1265346" y="244754"/>
                </a:lnTo>
                <a:lnTo>
                  <a:pt x="1265346" y="0"/>
                </a:lnTo>
                <a:lnTo>
                  <a:pt x="1305915" y="0"/>
                </a:lnTo>
                <a:lnTo>
                  <a:pt x="1305915" y="244754"/>
                </a:lnTo>
                <a:close/>
              </a:path>
              <a:path w="1403350" h="248920">
                <a:moveTo>
                  <a:pt x="1403146" y="244754"/>
                </a:moveTo>
                <a:lnTo>
                  <a:pt x="1362578" y="244754"/>
                </a:lnTo>
                <a:lnTo>
                  <a:pt x="1362578" y="0"/>
                </a:lnTo>
                <a:lnTo>
                  <a:pt x="1403146" y="0"/>
                </a:lnTo>
                <a:lnTo>
                  <a:pt x="1403146" y="24475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5601" y="5234287"/>
            <a:ext cx="2135139" cy="197783"/>
          </a:xfrm>
          <a:custGeom>
            <a:avLst/>
            <a:gdLst/>
            <a:ahLst/>
            <a:cxnLst/>
            <a:rect l="l" t="t" r="r" b="b"/>
            <a:pathLst>
              <a:path w="1761489" h="224154">
                <a:moveTo>
                  <a:pt x="65631" y="183565"/>
                </a:moveTo>
                <a:lnTo>
                  <a:pt x="0" y="183565"/>
                </a:lnTo>
                <a:lnTo>
                  <a:pt x="0" y="7543"/>
                </a:lnTo>
                <a:lnTo>
                  <a:pt x="65631" y="7543"/>
                </a:lnTo>
                <a:lnTo>
                  <a:pt x="103585" y="14250"/>
                </a:lnTo>
                <a:lnTo>
                  <a:pt x="133148" y="32721"/>
                </a:lnTo>
                <a:lnTo>
                  <a:pt x="135212" y="35707"/>
                </a:lnTo>
                <a:lnTo>
                  <a:pt x="30929" y="35707"/>
                </a:lnTo>
                <a:lnTo>
                  <a:pt x="30929" y="155402"/>
                </a:lnTo>
                <a:lnTo>
                  <a:pt x="135026" y="155402"/>
                </a:lnTo>
                <a:lnTo>
                  <a:pt x="133148" y="158136"/>
                </a:lnTo>
                <a:lnTo>
                  <a:pt x="103585" y="176780"/>
                </a:lnTo>
                <a:lnTo>
                  <a:pt x="65631" y="183565"/>
                </a:lnTo>
                <a:close/>
              </a:path>
              <a:path w="1761489" h="224154">
                <a:moveTo>
                  <a:pt x="135026" y="155402"/>
                </a:moveTo>
                <a:lnTo>
                  <a:pt x="65631" y="155402"/>
                </a:lnTo>
                <a:lnTo>
                  <a:pt x="90773" y="150974"/>
                </a:lnTo>
                <a:lnTo>
                  <a:pt x="110045" y="138648"/>
                </a:lnTo>
                <a:lnTo>
                  <a:pt x="122386" y="119863"/>
                </a:lnTo>
                <a:lnTo>
                  <a:pt x="126735" y="96057"/>
                </a:lnTo>
                <a:lnTo>
                  <a:pt x="126644" y="95051"/>
                </a:lnTo>
                <a:lnTo>
                  <a:pt x="122386" y="71670"/>
                </a:lnTo>
                <a:lnTo>
                  <a:pt x="110045" y="52712"/>
                </a:lnTo>
                <a:lnTo>
                  <a:pt x="90773" y="40213"/>
                </a:lnTo>
                <a:lnTo>
                  <a:pt x="65631" y="35707"/>
                </a:lnTo>
                <a:lnTo>
                  <a:pt x="135212" y="35707"/>
                </a:lnTo>
                <a:lnTo>
                  <a:pt x="152337" y="60480"/>
                </a:lnTo>
                <a:lnTo>
                  <a:pt x="159174" y="95051"/>
                </a:lnTo>
                <a:lnTo>
                  <a:pt x="159074" y="96057"/>
                </a:lnTo>
                <a:lnTo>
                  <a:pt x="152337" y="130205"/>
                </a:lnTo>
                <a:lnTo>
                  <a:pt x="135026" y="155402"/>
                </a:lnTo>
                <a:close/>
              </a:path>
              <a:path w="1761489" h="224154">
                <a:moveTo>
                  <a:pt x="253471" y="186583"/>
                </a:moveTo>
                <a:lnTo>
                  <a:pt x="226592" y="181581"/>
                </a:lnTo>
                <a:lnTo>
                  <a:pt x="204971" y="167503"/>
                </a:lnTo>
                <a:lnTo>
                  <a:pt x="190563" y="145740"/>
                </a:lnTo>
                <a:lnTo>
                  <a:pt x="185326" y="117683"/>
                </a:lnTo>
                <a:lnTo>
                  <a:pt x="185326" y="117180"/>
                </a:lnTo>
                <a:lnTo>
                  <a:pt x="190123" y="90356"/>
                </a:lnTo>
                <a:lnTo>
                  <a:pt x="203525" y="68365"/>
                </a:lnTo>
                <a:lnTo>
                  <a:pt x="224046" y="53494"/>
                </a:lnTo>
                <a:lnTo>
                  <a:pt x="250202" y="48028"/>
                </a:lnTo>
                <a:lnTo>
                  <a:pt x="277965" y="53812"/>
                </a:lnTo>
                <a:lnTo>
                  <a:pt x="297854" y="69402"/>
                </a:lnTo>
                <a:lnTo>
                  <a:pt x="299705" y="72923"/>
                </a:lnTo>
                <a:lnTo>
                  <a:pt x="249951" y="72923"/>
                </a:lnTo>
                <a:lnTo>
                  <a:pt x="237107" y="75485"/>
                </a:lnTo>
                <a:lnTo>
                  <a:pt x="226785" y="82667"/>
                </a:lnTo>
                <a:lnTo>
                  <a:pt x="219434" y="93715"/>
                </a:lnTo>
                <a:lnTo>
                  <a:pt x="215501" y="107876"/>
                </a:lnTo>
                <a:lnTo>
                  <a:pt x="312126" y="107876"/>
                </a:lnTo>
                <a:lnTo>
                  <a:pt x="313822" y="119443"/>
                </a:lnTo>
                <a:lnTo>
                  <a:pt x="313822" y="122209"/>
                </a:lnTo>
                <a:lnTo>
                  <a:pt x="313319" y="127993"/>
                </a:lnTo>
                <a:lnTo>
                  <a:pt x="215752" y="127993"/>
                </a:lnTo>
                <a:lnTo>
                  <a:pt x="220345" y="142381"/>
                </a:lnTo>
                <a:lnTo>
                  <a:pt x="228734" y="152950"/>
                </a:lnTo>
                <a:lnTo>
                  <a:pt x="240187" y="159464"/>
                </a:lnTo>
                <a:lnTo>
                  <a:pt x="253974" y="161688"/>
                </a:lnTo>
                <a:lnTo>
                  <a:pt x="307787" y="161688"/>
                </a:lnTo>
                <a:lnTo>
                  <a:pt x="297426" y="171943"/>
                </a:lnTo>
                <a:lnTo>
                  <a:pt x="285061" y="179793"/>
                </a:lnTo>
                <a:lnTo>
                  <a:pt x="270480" y="184815"/>
                </a:lnTo>
                <a:lnTo>
                  <a:pt x="253471" y="186583"/>
                </a:lnTo>
                <a:close/>
              </a:path>
              <a:path w="1761489" h="224154">
                <a:moveTo>
                  <a:pt x="312126" y="107876"/>
                </a:moveTo>
                <a:lnTo>
                  <a:pt x="283646" y="107876"/>
                </a:lnTo>
                <a:lnTo>
                  <a:pt x="280362" y="94140"/>
                </a:lnTo>
                <a:lnTo>
                  <a:pt x="273588" y="83044"/>
                </a:lnTo>
                <a:lnTo>
                  <a:pt x="263420" y="75626"/>
                </a:lnTo>
                <a:lnTo>
                  <a:pt x="249951" y="72923"/>
                </a:lnTo>
                <a:lnTo>
                  <a:pt x="299705" y="72923"/>
                </a:lnTo>
                <a:lnTo>
                  <a:pt x="309822" y="92160"/>
                </a:lnTo>
                <a:lnTo>
                  <a:pt x="312126" y="107876"/>
                </a:lnTo>
                <a:close/>
              </a:path>
              <a:path w="1761489" h="224154">
                <a:moveTo>
                  <a:pt x="307787" y="161688"/>
                </a:moveTo>
                <a:lnTo>
                  <a:pt x="253974" y="161688"/>
                </a:lnTo>
                <a:lnTo>
                  <a:pt x="264366" y="160663"/>
                </a:lnTo>
                <a:lnTo>
                  <a:pt x="273557" y="157633"/>
                </a:lnTo>
                <a:lnTo>
                  <a:pt x="281945" y="152671"/>
                </a:lnTo>
                <a:lnTo>
                  <a:pt x="289933" y="145846"/>
                </a:lnTo>
                <a:lnTo>
                  <a:pt x="307787" y="161688"/>
                </a:lnTo>
                <a:close/>
              </a:path>
              <a:path w="1761489" h="224154">
                <a:moveTo>
                  <a:pt x="468628" y="72923"/>
                </a:moveTo>
                <a:lnTo>
                  <a:pt x="376435" y="72923"/>
                </a:lnTo>
                <a:lnTo>
                  <a:pt x="384600" y="63198"/>
                </a:lnTo>
                <a:lnTo>
                  <a:pt x="394603" y="55289"/>
                </a:lnTo>
                <a:lnTo>
                  <a:pt x="406775" y="49973"/>
                </a:lnTo>
                <a:lnTo>
                  <a:pt x="421446" y="48028"/>
                </a:lnTo>
                <a:lnTo>
                  <a:pt x="444373" y="52606"/>
                </a:lnTo>
                <a:lnTo>
                  <a:pt x="464163" y="65976"/>
                </a:lnTo>
                <a:lnTo>
                  <a:pt x="468628" y="72923"/>
                </a:lnTo>
                <a:close/>
              </a:path>
              <a:path w="1761489" h="224154">
                <a:moveTo>
                  <a:pt x="376435" y="223799"/>
                </a:moveTo>
                <a:lnTo>
                  <a:pt x="346008" y="223799"/>
                </a:lnTo>
                <a:lnTo>
                  <a:pt x="346008" y="50794"/>
                </a:lnTo>
                <a:lnTo>
                  <a:pt x="376435" y="50794"/>
                </a:lnTo>
                <a:lnTo>
                  <a:pt x="376435" y="72923"/>
                </a:lnTo>
                <a:lnTo>
                  <a:pt x="468628" y="72923"/>
                </a:lnTo>
                <a:lnTo>
                  <a:pt x="469598" y="74432"/>
                </a:lnTo>
                <a:lnTo>
                  <a:pt x="414406" y="74432"/>
                </a:lnTo>
                <a:lnTo>
                  <a:pt x="399656" y="77500"/>
                </a:lnTo>
                <a:lnTo>
                  <a:pt x="387311" y="86156"/>
                </a:lnTo>
                <a:lnTo>
                  <a:pt x="378832" y="99574"/>
                </a:lnTo>
                <a:lnTo>
                  <a:pt x="375681" y="116928"/>
                </a:lnTo>
                <a:lnTo>
                  <a:pt x="375681" y="117431"/>
                </a:lnTo>
                <a:lnTo>
                  <a:pt x="378832" y="134892"/>
                </a:lnTo>
                <a:lnTo>
                  <a:pt x="387311" y="148298"/>
                </a:lnTo>
                <a:lnTo>
                  <a:pt x="399656" y="156895"/>
                </a:lnTo>
                <a:lnTo>
                  <a:pt x="414406" y="159928"/>
                </a:lnTo>
                <a:lnTo>
                  <a:pt x="469669" y="159928"/>
                </a:lnTo>
                <a:lnTo>
                  <a:pt x="467738" y="162946"/>
                </a:lnTo>
                <a:lnTo>
                  <a:pt x="376435" y="162946"/>
                </a:lnTo>
                <a:lnTo>
                  <a:pt x="376435" y="223799"/>
                </a:lnTo>
                <a:close/>
              </a:path>
              <a:path w="1761489" h="224154">
                <a:moveTo>
                  <a:pt x="469669" y="159928"/>
                </a:moveTo>
                <a:lnTo>
                  <a:pt x="414406" y="159928"/>
                </a:lnTo>
                <a:lnTo>
                  <a:pt x="429143" y="156966"/>
                </a:lnTo>
                <a:lnTo>
                  <a:pt x="441217" y="148487"/>
                </a:lnTo>
                <a:lnTo>
                  <a:pt x="449378" y="135104"/>
                </a:lnTo>
                <a:lnTo>
                  <a:pt x="452376" y="117431"/>
                </a:lnTo>
                <a:lnTo>
                  <a:pt x="452376" y="116928"/>
                </a:lnTo>
                <a:lnTo>
                  <a:pt x="449343" y="99468"/>
                </a:lnTo>
                <a:lnTo>
                  <a:pt x="441123" y="86062"/>
                </a:lnTo>
                <a:lnTo>
                  <a:pt x="429037" y="77465"/>
                </a:lnTo>
                <a:lnTo>
                  <a:pt x="414406" y="74432"/>
                </a:lnTo>
                <a:lnTo>
                  <a:pt x="469598" y="74432"/>
                </a:lnTo>
                <a:lnTo>
                  <a:pt x="478060" y="87598"/>
                </a:lnTo>
                <a:lnTo>
                  <a:pt x="483306" y="116928"/>
                </a:lnTo>
                <a:lnTo>
                  <a:pt x="483306" y="117431"/>
                </a:lnTo>
                <a:lnTo>
                  <a:pt x="478096" y="146762"/>
                </a:lnTo>
                <a:lnTo>
                  <a:pt x="469669" y="159928"/>
                </a:lnTo>
                <a:close/>
              </a:path>
              <a:path w="1761489" h="224154">
                <a:moveTo>
                  <a:pt x="421446" y="186331"/>
                </a:moveTo>
                <a:lnTo>
                  <a:pt x="406492" y="184410"/>
                </a:lnTo>
                <a:lnTo>
                  <a:pt x="394226" y="179259"/>
                </a:lnTo>
                <a:lnTo>
                  <a:pt x="384317" y="171798"/>
                </a:lnTo>
                <a:lnTo>
                  <a:pt x="376435" y="162946"/>
                </a:lnTo>
                <a:lnTo>
                  <a:pt x="467738" y="162946"/>
                </a:lnTo>
                <a:lnTo>
                  <a:pt x="464258" y="168383"/>
                </a:lnTo>
                <a:lnTo>
                  <a:pt x="444479" y="181754"/>
                </a:lnTo>
                <a:lnTo>
                  <a:pt x="421446" y="186331"/>
                </a:lnTo>
                <a:close/>
              </a:path>
              <a:path w="1761489" h="224154">
                <a:moveTo>
                  <a:pt x="575340" y="186583"/>
                </a:moveTo>
                <a:lnTo>
                  <a:pt x="548461" y="181581"/>
                </a:lnTo>
                <a:lnTo>
                  <a:pt x="526840" y="167503"/>
                </a:lnTo>
                <a:lnTo>
                  <a:pt x="512432" y="145740"/>
                </a:lnTo>
                <a:lnTo>
                  <a:pt x="507194" y="117683"/>
                </a:lnTo>
                <a:lnTo>
                  <a:pt x="507194" y="117180"/>
                </a:lnTo>
                <a:lnTo>
                  <a:pt x="511992" y="90356"/>
                </a:lnTo>
                <a:lnTo>
                  <a:pt x="525394" y="68365"/>
                </a:lnTo>
                <a:lnTo>
                  <a:pt x="545915" y="53494"/>
                </a:lnTo>
                <a:lnTo>
                  <a:pt x="572071" y="48028"/>
                </a:lnTo>
                <a:lnTo>
                  <a:pt x="599834" y="53812"/>
                </a:lnTo>
                <a:lnTo>
                  <a:pt x="619723" y="69402"/>
                </a:lnTo>
                <a:lnTo>
                  <a:pt x="621574" y="72923"/>
                </a:lnTo>
                <a:lnTo>
                  <a:pt x="571820" y="72923"/>
                </a:lnTo>
                <a:lnTo>
                  <a:pt x="558975" y="75485"/>
                </a:lnTo>
                <a:lnTo>
                  <a:pt x="548654" y="82667"/>
                </a:lnTo>
                <a:lnTo>
                  <a:pt x="541302" y="93715"/>
                </a:lnTo>
                <a:lnTo>
                  <a:pt x="537370" y="107876"/>
                </a:lnTo>
                <a:lnTo>
                  <a:pt x="633995" y="107876"/>
                </a:lnTo>
                <a:lnTo>
                  <a:pt x="635690" y="119443"/>
                </a:lnTo>
                <a:lnTo>
                  <a:pt x="635690" y="122209"/>
                </a:lnTo>
                <a:lnTo>
                  <a:pt x="635187" y="127993"/>
                </a:lnTo>
                <a:lnTo>
                  <a:pt x="537621" y="127993"/>
                </a:lnTo>
                <a:lnTo>
                  <a:pt x="542214" y="142381"/>
                </a:lnTo>
                <a:lnTo>
                  <a:pt x="550603" y="152950"/>
                </a:lnTo>
                <a:lnTo>
                  <a:pt x="562056" y="159464"/>
                </a:lnTo>
                <a:lnTo>
                  <a:pt x="575843" y="161688"/>
                </a:lnTo>
                <a:lnTo>
                  <a:pt x="629655" y="161688"/>
                </a:lnTo>
                <a:lnTo>
                  <a:pt x="619294" y="171943"/>
                </a:lnTo>
                <a:lnTo>
                  <a:pt x="606930" y="179793"/>
                </a:lnTo>
                <a:lnTo>
                  <a:pt x="592349" y="184815"/>
                </a:lnTo>
                <a:lnTo>
                  <a:pt x="575340" y="186583"/>
                </a:lnTo>
                <a:close/>
              </a:path>
              <a:path w="1761489" h="224154">
                <a:moveTo>
                  <a:pt x="633995" y="107876"/>
                </a:moveTo>
                <a:lnTo>
                  <a:pt x="605515" y="107876"/>
                </a:lnTo>
                <a:lnTo>
                  <a:pt x="602230" y="94140"/>
                </a:lnTo>
                <a:lnTo>
                  <a:pt x="595457" y="83044"/>
                </a:lnTo>
                <a:lnTo>
                  <a:pt x="585288" y="75626"/>
                </a:lnTo>
                <a:lnTo>
                  <a:pt x="571820" y="72923"/>
                </a:lnTo>
                <a:lnTo>
                  <a:pt x="621574" y="72923"/>
                </a:lnTo>
                <a:lnTo>
                  <a:pt x="631691" y="92160"/>
                </a:lnTo>
                <a:lnTo>
                  <a:pt x="633995" y="107876"/>
                </a:lnTo>
                <a:close/>
              </a:path>
              <a:path w="1761489" h="224154">
                <a:moveTo>
                  <a:pt x="629655" y="161688"/>
                </a:moveTo>
                <a:lnTo>
                  <a:pt x="575843" y="161688"/>
                </a:lnTo>
                <a:lnTo>
                  <a:pt x="586235" y="160663"/>
                </a:lnTo>
                <a:lnTo>
                  <a:pt x="595425" y="157633"/>
                </a:lnTo>
                <a:lnTo>
                  <a:pt x="603814" y="152671"/>
                </a:lnTo>
                <a:lnTo>
                  <a:pt x="611802" y="145846"/>
                </a:lnTo>
                <a:lnTo>
                  <a:pt x="629655" y="161688"/>
                </a:lnTo>
                <a:close/>
              </a:path>
              <a:path w="1761489" h="224154">
                <a:moveTo>
                  <a:pt x="780083" y="71414"/>
                </a:moveTo>
                <a:lnTo>
                  <a:pt x="698304" y="71414"/>
                </a:lnTo>
                <a:lnTo>
                  <a:pt x="705494" y="62456"/>
                </a:lnTo>
                <a:lnTo>
                  <a:pt x="714523" y="55006"/>
                </a:lnTo>
                <a:lnTo>
                  <a:pt x="725815" y="49914"/>
                </a:lnTo>
                <a:lnTo>
                  <a:pt x="739795" y="48028"/>
                </a:lnTo>
                <a:lnTo>
                  <a:pt x="759806" y="51655"/>
                </a:lnTo>
                <a:lnTo>
                  <a:pt x="774653" y="61953"/>
                </a:lnTo>
                <a:lnTo>
                  <a:pt x="780083" y="71414"/>
                </a:lnTo>
                <a:close/>
              </a:path>
              <a:path w="1761489" h="224154">
                <a:moveTo>
                  <a:pt x="698304" y="183565"/>
                </a:moveTo>
                <a:lnTo>
                  <a:pt x="667877" y="183565"/>
                </a:lnTo>
                <a:lnTo>
                  <a:pt x="667877" y="50794"/>
                </a:lnTo>
                <a:lnTo>
                  <a:pt x="698304" y="50794"/>
                </a:lnTo>
                <a:lnTo>
                  <a:pt x="698304" y="71414"/>
                </a:lnTo>
                <a:lnTo>
                  <a:pt x="780083" y="71414"/>
                </a:lnTo>
                <a:lnTo>
                  <a:pt x="782536" y="75689"/>
                </a:lnTo>
                <a:lnTo>
                  <a:pt x="728228" y="75689"/>
                </a:lnTo>
                <a:lnTo>
                  <a:pt x="716126" y="77936"/>
                </a:lnTo>
                <a:lnTo>
                  <a:pt x="706665" y="84427"/>
                </a:lnTo>
                <a:lnTo>
                  <a:pt x="700504" y="94784"/>
                </a:lnTo>
                <a:lnTo>
                  <a:pt x="698384" y="108127"/>
                </a:lnTo>
                <a:lnTo>
                  <a:pt x="698304" y="183565"/>
                </a:lnTo>
                <a:close/>
              </a:path>
              <a:path w="1761489" h="224154">
                <a:moveTo>
                  <a:pt x="787069" y="183565"/>
                </a:moveTo>
                <a:lnTo>
                  <a:pt x="756643" y="183565"/>
                </a:lnTo>
                <a:lnTo>
                  <a:pt x="756643" y="108127"/>
                </a:lnTo>
                <a:lnTo>
                  <a:pt x="754749" y="94360"/>
                </a:lnTo>
                <a:lnTo>
                  <a:pt x="749225" y="84176"/>
                </a:lnTo>
                <a:lnTo>
                  <a:pt x="740306" y="77858"/>
                </a:lnTo>
                <a:lnTo>
                  <a:pt x="728228" y="75689"/>
                </a:lnTo>
                <a:lnTo>
                  <a:pt x="782536" y="75689"/>
                </a:lnTo>
                <a:lnTo>
                  <a:pt x="783891" y="78050"/>
                </a:lnTo>
                <a:lnTo>
                  <a:pt x="787069" y="99075"/>
                </a:lnTo>
                <a:lnTo>
                  <a:pt x="787069" y="183565"/>
                </a:lnTo>
                <a:close/>
              </a:path>
              <a:path w="1761489" h="224154">
                <a:moveTo>
                  <a:pt x="954290" y="71414"/>
                </a:moveTo>
                <a:lnTo>
                  <a:pt x="923864" y="71414"/>
                </a:lnTo>
                <a:lnTo>
                  <a:pt x="923864" y="0"/>
                </a:lnTo>
                <a:lnTo>
                  <a:pt x="954290" y="0"/>
                </a:lnTo>
                <a:lnTo>
                  <a:pt x="954290" y="71414"/>
                </a:lnTo>
                <a:close/>
              </a:path>
              <a:path w="1761489" h="224154">
                <a:moveTo>
                  <a:pt x="878601" y="186331"/>
                </a:moveTo>
                <a:lnTo>
                  <a:pt x="855820" y="181754"/>
                </a:lnTo>
                <a:lnTo>
                  <a:pt x="836104" y="168383"/>
                </a:lnTo>
                <a:lnTo>
                  <a:pt x="822234" y="146762"/>
                </a:lnTo>
                <a:lnTo>
                  <a:pt x="816993" y="117431"/>
                </a:lnTo>
                <a:lnTo>
                  <a:pt x="816993" y="116928"/>
                </a:lnTo>
                <a:lnTo>
                  <a:pt x="822164" y="87598"/>
                </a:lnTo>
                <a:lnTo>
                  <a:pt x="835915" y="65976"/>
                </a:lnTo>
                <a:lnTo>
                  <a:pt x="855608" y="52606"/>
                </a:lnTo>
                <a:lnTo>
                  <a:pt x="878601" y="48028"/>
                </a:lnTo>
                <a:lnTo>
                  <a:pt x="893559" y="49950"/>
                </a:lnTo>
                <a:lnTo>
                  <a:pt x="905853" y="55101"/>
                </a:lnTo>
                <a:lnTo>
                  <a:pt x="915836" y="62562"/>
                </a:lnTo>
                <a:lnTo>
                  <a:pt x="923864" y="71414"/>
                </a:lnTo>
                <a:lnTo>
                  <a:pt x="954290" y="71414"/>
                </a:lnTo>
                <a:lnTo>
                  <a:pt x="954290" y="74432"/>
                </a:lnTo>
                <a:lnTo>
                  <a:pt x="885893" y="74432"/>
                </a:lnTo>
                <a:lnTo>
                  <a:pt x="871116" y="77359"/>
                </a:lnTo>
                <a:lnTo>
                  <a:pt x="858955" y="85779"/>
                </a:lnTo>
                <a:lnTo>
                  <a:pt x="850708" y="99149"/>
                </a:lnTo>
                <a:lnTo>
                  <a:pt x="847671" y="116928"/>
                </a:lnTo>
                <a:lnTo>
                  <a:pt x="847671" y="117431"/>
                </a:lnTo>
                <a:lnTo>
                  <a:pt x="850744" y="134892"/>
                </a:lnTo>
                <a:lnTo>
                  <a:pt x="859050" y="148298"/>
                </a:lnTo>
                <a:lnTo>
                  <a:pt x="871222" y="156895"/>
                </a:lnTo>
                <a:lnTo>
                  <a:pt x="885893" y="159928"/>
                </a:lnTo>
                <a:lnTo>
                  <a:pt x="954290" y="159928"/>
                </a:lnTo>
                <a:lnTo>
                  <a:pt x="954290" y="161437"/>
                </a:lnTo>
                <a:lnTo>
                  <a:pt x="923864" y="161437"/>
                </a:lnTo>
                <a:lnTo>
                  <a:pt x="915695" y="171161"/>
                </a:lnTo>
                <a:lnTo>
                  <a:pt x="905664" y="179070"/>
                </a:lnTo>
                <a:lnTo>
                  <a:pt x="893417" y="184386"/>
                </a:lnTo>
                <a:lnTo>
                  <a:pt x="878601" y="186331"/>
                </a:lnTo>
                <a:close/>
              </a:path>
              <a:path w="1761489" h="224154">
                <a:moveTo>
                  <a:pt x="954290" y="159928"/>
                </a:moveTo>
                <a:lnTo>
                  <a:pt x="885893" y="159928"/>
                </a:lnTo>
                <a:lnTo>
                  <a:pt x="900497" y="156859"/>
                </a:lnTo>
                <a:lnTo>
                  <a:pt x="912768" y="148204"/>
                </a:lnTo>
                <a:lnTo>
                  <a:pt x="921219" y="134786"/>
                </a:lnTo>
                <a:lnTo>
                  <a:pt x="924366" y="117431"/>
                </a:lnTo>
                <a:lnTo>
                  <a:pt x="924366" y="116928"/>
                </a:lnTo>
                <a:lnTo>
                  <a:pt x="921219" y="99468"/>
                </a:lnTo>
                <a:lnTo>
                  <a:pt x="912768" y="86062"/>
                </a:lnTo>
                <a:lnTo>
                  <a:pt x="900497" y="77465"/>
                </a:lnTo>
                <a:lnTo>
                  <a:pt x="885893" y="74432"/>
                </a:lnTo>
                <a:lnTo>
                  <a:pt x="954290" y="74432"/>
                </a:lnTo>
                <a:lnTo>
                  <a:pt x="954290" y="159928"/>
                </a:lnTo>
                <a:close/>
              </a:path>
              <a:path w="1761489" h="224154">
                <a:moveTo>
                  <a:pt x="954290" y="183565"/>
                </a:moveTo>
                <a:lnTo>
                  <a:pt x="923864" y="183565"/>
                </a:lnTo>
                <a:lnTo>
                  <a:pt x="923864" y="161437"/>
                </a:lnTo>
                <a:lnTo>
                  <a:pt x="954290" y="161437"/>
                </a:lnTo>
                <a:lnTo>
                  <a:pt x="954290" y="183565"/>
                </a:lnTo>
                <a:close/>
              </a:path>
              <a:path w="1761489" h="224154">
                <a:moveTo>
                  <a:pt x="1053114" y="186583"/>
                </a:moveTo>
                <a:lnTo>
                  <a:pt x="1026235" y="181581"/>
                </a:lnTo>
                <a:lnTo>
                  <a:pt x="1004614" y="167503"/>
                </a:lnTo>
                <a:lnTo>
                  <a:pt x="990206" y="145740"/>
                </a:lnTo>
                <a:lnTo>
                  <a:pt x="984968" y="117683"/>
                </a:lnTo>
                <a:lnTo>
                  <a:pt x="984968" y="117180"/>
                </a:lnTo>
                <a:lnTo>
                  <a:pt x="989766" y="90356"/>
                </a:lnTo>
                <a:lnTo>
                  <a:pt x="1003168" y="68365"/>
                </a:lnTo>
                <a:lnTo>
                  <a:pt x="1023689" y="53494"/>
                </a:lnTo>
                <a:lnTo>
                  <a:pt x="1049845" y="48028"/>
                </a:lnTo>
                <a:lnTo>
                  <a:pt x="1077608" y="53812"/>
                </a:lnTo>
                <a:lnTo>
                  <a:pt x="1097497" y="69402"/>
                </a:lnTo>
                <a:lnTo>
                  <a:pt x="1099348" y="72923"/>
                </a:lnTo>
                <a:lnTo>
                  <a:pt x="1049594" y="72923"/>
                </a:lnTo>
                <a:lnTo>
                  <a:pt x="1036749" y="75485"/>
                </a:lnTo>
                <a:lnTo>
                  <a:pt x="1026428" y="82667"/>
                </a:lnTo>
                <a:lnTo>
                  <a:pt x="1019076" y="93715"/>
                </a:lnTo>
                <a:lnTo>
                  <a:pt x="1015143" y="107876"/>
                </a:lnTo>
                <a:lnTo>
                  <a:pt x="1111769" y="107876"/>
                </a:lnTo>
                <a:lnTo>
                  <a:pt x="1113464" y="119443"/>
                </a:lnTo>
                <a:lnTo>
                  <a:pt x="1113464" y="122209"/>
                </a:lnTo>
                <a:lnTo>
                  <a:pt x="1112961" y="127993"/>
                </a:lnTo>
                <a:lnTo>
                  <a:pt x="1015395" y="127993"/>
                </a:lnTo>
                <a:lnTo>
                  <a:pt x="1019988" y="142381"/>
                </a:lnTo>
                <a:lnTo>
                  <a:pt x="1028377" y="152950"/>
                </a:lnTo>
                <a:lnTo>
                  <a:pt x="1039830" y="159464"/>
                </a:lnTo>
                <a:lnTo>
                  <a:pt x="1053617" y="161688"/>
                </a:lnTo>
                <a:lnTo>
                  <a:pt x="1107429" y="161688"/>
                </a:lnTo>
                <a:lnTo>
                  <a:pt x="1097068" y="171943"/>
                </a:lnTo>
                <a:lnTo>
                  <a:pt x="1084704" y="179793"/>
                </a:lnTo>
                <a:lnTo>
                  <a:pt x="1070123" y="184815"/>
                </a:lnTo>
                <a:lnTo>
                  <a:pt x="1053114" y="186583"/>
                </a:lnTo>
                <a:close/>
              </a:path>
              <a:path w="1761489" h="224154">
                <a:moveTo>
                  <a:pt x="1111769" y="107876"/>
                </a:moveTo>
                <a:lnTo>
                  <a:pt x="1083289" y="107876"/>
                </a:lnTo>
                <a:lnTo>
                  <a:pt x="1080004" y="94140"/>
                </a:lnTo>
                <a:lnTo>
                  <a:pt x="1073231" y="83044"/>
                </a:lnTo>
                <a:lnTo>
                  <a:pt x="1063062" y="75626"/>
                </a:lnTo>
                <a:lnTo>
                  <a:pt x="1049594" y="72923"/>
                </a:lnTo>
                <a:lnTo>
                  <a:pt x="1099348" y="72923"/>
                </a:lnTo>
                <a:lnTo>
                  <a:pt x="1109465" y="92160"/>
                </a:lnTo>
                <a:lnTo>
                  <a:pt x="1111769" y="107876"/>
                </a:lnTo>
                <a:close/>
              </a:path>
              <a:path w="1761489" h="224154">
                <a:moveTo>
                  <a:pt x="1107429" y="161688"/>
                </a:moveTo>
                <a:lnTo>
                  <a:pt x="1053617" y="161688"/>
                </a:lnTo>
                <a:lnTo>
                  <a:pt x="1064009" y="160663"/>
                </a:lnTo>
                <a:lnTo>
                  <a:pt x="1073199" y="157633"/>
                </a:lnTo>
                <a:lnTo>
                  <a:pt x="1081588" y="152671"/>
                </a:lnTo>
                <a:lnTo>
                  <a:pt x="1089576" y="145846"/>
                </a:lnTo>
                <a:lnTo>
                  <a:pt x="1107429" y="161688"/>
                </a:lnTo>
                <a:close/>
              </a:path>
              <a:path w="1761489" h="224154">
                <a:moveTo>
                  <a:pt x="1255342" y="71414"/>
                </a:moveTo>
                <a:lnTo>
                  <a:pt x="1173563" y="71414"/>
                </a:lnTo>
                <a:lnTo>
                  <a:pt x="1180753" y="62456"/>
                </a:lnTo>
                <a:lnTo>
                  <a:pt x="1189782" y="55006"/>
                </a:lnTo>
                <a:lnTo>
                  <a:pt x="1201075" y="49914"/>
                </a:lnTo>
                <a:lnTo>
                  <a:pt x="1215054" y="48028"/>
                </a:lnTo>
                <a:lnTo>
                  <a:pt x="1235065" y="51655"/>
                </a:lnTo>
                <a:lnTo>
                  <a:pt x="1249913" y="61953"/>
                </a:lnTo>
                <a:lnTo>
                  <a:pt x="1255342" y="71414"/>
                </a:lnTo>
                <a:close/>
              </a:path>
              <a:path w="1761489" h="224154">
                <a:moveTo>
                  <a:pt x="1173563" y="183565"/>
                </a:moveTo>
                <a:lnTo>
                  <a:pt x="1143137" y="183565"/>
                </a:lnTo>
                <a:lnTo>
                  <a:pt x="1143137" y="50794"/>
                </a:lnTo>
                <a:lnTo>
                  <a:pt x="1173563" y="50794"/>
                </a:lnTo>
                <a:lnTo>
                  <a:pt x="1173563" y="71414"/>
                </a:lnTo>
                <a:lnTo>
                  <a:pt x="1255342" y="71414"/>
                </a:lnTo>
                <a:lnTo>
                  <a:pt x="1257795" y="75689"/>
                </a:lnTo>
                <a:lnTo>
                  <a:pt x="1203487" y="75689"/>
                </a:lnTo>
                <a:lnTo>
                  <a:pt x="1191386" y="77936"/>
                </a:lnTo>
                <a:lnTo>
                  <a:pt x="1181924" y="84427"/>
                </a:lnTo>
                <a:lnTo>
                  <a:pt x="1175764" y="94784"/>
                </a:lnTo>
                <a:lnTo>
                  <a:pt x="1173643" y="108127"/>
                </a:lnTo>
                <a:lnTo>
                  <a:pt x="1173563" y="183565"/>
                </a:lnTo>
                <a:close/>
              </a:path>
              <a:path w="1761489" h="224154">
                <a:moveTo>
                  <a:pt x="1262329" y="183565"/>
                </a:moveTo>
                <a:lnTo>
                  <a:pt x="1231902" y="183565"/>
                </a:lnTo>
                <a:lnTo>
                  <a:pt x="1231902" y="108127"/>
                </a:lnTo>
                <a:lnTo>
                  <a:pt x="1230008" y="94360"/>
                </a:lnTo>
                <a:lnTo>
                  <a:pt x="1224484" y="84176"/>
                </a:lnTo>
                <a:lnTo>
                  <a:pt x="1215565" y="77858"/>
                </a:lnTo>
                <a:lnTo>
                  <a:pt x="1203487" y="75689"/>
                </a:lnTo>
                <a:lnTo>
                  <a:pt x="1257795" y="75689"/>
                </a:lnTo>
                <a:lnTo>
                  <a:pt x="1259150" y="78050"/>
                </a:lnTo>
                <a:lnTo>
                  <a:pt x="1262329" y="99075"/>
                </a:lnTo>
                <a:lnTo>
                  <a:pt x="1262329" y="183565"/>
                </a:lnTo>
                <a:close/>
              </a:path>
              <a:path w="1761489" h="224154">
                <a:moveTo>
                  <a:pt x="1360398" y="186583"/>
                </a:moveTo>
                <a:lnTo>
                  <a:pt x="1333016" y="181161"/>
                </a:lnTo>
                <a:lnTo>
                  <a:pt x="1311269" y="166403"/>
                </a:lnTo>
                <a:lnTo>
                  <a:pt x="1296924" y="144573"/>
                </a:lnTo>
                <a:lnTo>
                  <a:pt x="1291749" y="117934"/>
                </a:lnTo>
                <a:lnTo>
                  <a:pt x="1291847" y="116928"/>
                </a:lnTo>
                <a:lnTo>
                  <a:pt x="1296928" y="90674"/>
                </a:lnTo>
                <a:lnTo>
                  <a:pt x="1311300" y="68585"/>
                </a:lnTo>
                <a:lnTo>
                  <a:pt x="1333123" y="53568"/>
                </a:lnTo>
                <a:lnTo>
                  <a:pt x="1360650" y="48028"/>
                </a:lnTo>
                <a:lnTo>
                  <a:pt x="1377816" y="49694"/>
                </a:lnTo>
                <a:lnTo>
                  <a:pt x="1391988" y="54378"/>
                </a:lnTo>
                <a:lnTo>
                  <a:pt x="1403755" y="61607"/>
                </a:lnTo>
                <a:lnTo>
                  <a:pt x="1413708" y="70911"/>
                </a:lnTo>
                <a:lnTo>
                  <a:pt x="1410215" y="74683"/>
                </a:lnTo>
                <a:lnTo>
                  <a:pt x="1360398" y="74683"/>
                </a:lnTo>
                <a:lnTo>
                  <a:pt x="1345090" y="78031"/>
                </a:lnTo>
                <a:lnTo>
                  <a:pt x="1332989" y="87130"/>
                </a:lnTo>
                <a:lnTo>
                  <a:pt x="1325036" y="100568"/>
                </a:lnTo>
                <a:lnTo>
                  <a:pt x="1322176" y="116928"/>
                </a:lnTo>
                <a:lnTo>
                  <a:pt x="1322264" y="117934"/>
                </a:lnTo>
                <a:lnTo>
                  <a:pt x="1325095" y="134083"/>
                </a:lnTo>
                <a:lnTo>
                  <a:pt x="1333272" y="147669"/>
                </a:lnTo>
                <a:lnTo>
                  <a:pt x="1345833" y="156824"/>
                </a:lnTo>
                <a:lnTo>
                  <a:pt x="1361907" y="160180"/>
                </a:lnTo>
                <a:lnTo>
                  <a:pt x="1413184" y="160180"/>
                </a:lnTo>
                <a:lnTo>
                  <a:pt x="1414713" y="161688"/>
                </a:lnTo>
                <a:lnTo>
                  <a:pt x="1404352" y="171731"/>
                </a:lnTo>
                <a:lnTo>
                  <a:pt x="1392365" y="179605"/>
                </a:lnTo>
                <a:lnTo>
                  <a:pt x="1377973" y="184744"/>
                </a:lnTo>
                <a:lnTo>
                  <a:pt x="1360398" y="186583"/>
                </a:lnTo>
                <a:close/>
              </a:path>
              <a:path w="1761489" h="224154">
                <a:moveTo>
                  <a:pt x="1394848" y="91279"/>
                </a:moveTo>
                <a:lnTo>
                  <a:pt x="1387697" y="84549"/>
                </a:lnTo>
                <a:lnTo>
                  <a:pt x="1379886" y="79304"/>
                </a:lnTo>
                <a:lnTo>
                  <a:pt x="1370944" y="75897"/>
                </a:lnTo>
                <a:lnTo>
                  <a:pt x="1360398" y="74683"/>
                </a:lnTo>
                <a:lnTo>
                  <a:pt x="1410215" y="74683"/>
                </a:lnTo>
                <a:lnTo>
                  <a:pt x="1394848" y="91279"/>
                </a:lnTo>
                <a:close/>
              </a:path>
              <a:path w="1761489" h="224154">
                <a:moveTo>
                  <a:pt x="1413184" y="160180"/>
                </a:moveTo>
                <a:lnTo>
                  <a:pt x="1361907" y="160180"/>
                </a:lnTo>
                <a:lnTo>
                  <a:pt x="1371993" y="158965"/>
                </a:lnTo>
                <a:lnTo>
                  <a:pt x="1380923" y="155559"/>
                </a:lnTo>
                <a:lnTo>
                  <a:pt x="1388958" y="150314"/>
                </a:lnTo>
                <a:lnTo>
                  <a:pt x="1396357" y="143583"/>
                </a:lnTo>
                <a:lnTo>
                  <a:pt x="1413184" y="160180"/>
                </a:lnTo>
                <a:close/>
              </a:path>
              <a:path w="1761489" h="224154">
                <a:moveTo>
                  <a:pt x="1475567" y="30426"/>
                </a:moveTo>
                <a:lnTo>
                  <a:pt x="1442877" y="30426"/>
                </a:lnTo>
                <a:lnTo>
                  <a:pt x="1442877" y="1508"/>
                </a:lnTo>
                <a:lnTo>
                  <a:pt x="1475567" y="1508"/>
                </a:lnTo>
                <a:lnTo>
                  <a:pt x="1475567" y="30426"/>
                </a:lnTo>
                <a:close/>
              </a:path>
              <a:path w="1761489" h="224154">
                <a:moveTo>
                  <a:pt x="1474561" y="183565"/>
                </a:moveTo>
                <a:lnTo>
                  <a:pt x="1444134" y="183565"/>
                </a:lnTo>
                <a:lnTo>
                  <a:pt x="1444134" y="50794"/>
                </a:lnTo>
                <a:lnTo>
                  <a:pt x="1474561" y="50794"/>
                </a:lnTo>
                <a:lnTo>
                  <a:pt x="1474561" y="183565"/>
                </a:lnTo>
                <a:close/>
              </a:path>
              <a:path w="1761489" h="224154">
                <a:moveTo>
                  <a:pt x="1576151" y="186583"/>
                </a:moveTo>
                <a:lnTo>
                  <a:pt x="1549272" y="181581"/>
                </a:lnTo>
                <a:lnTo>
                  <a:pt x="1527650" y="167503"/>
                </a:lnTo>
                <a:lnTo>
                  <a:pt x="1513243" y="145740"/>
                </a:lnTo>
                <a:lnTo>
                  <a:pt x="1508005" y="117683"/>
                </a:lnTo>
                <a:lnTo>
                  <a:pt x="1508005" y="117180"/>
                </a:lnTo>
                <a:lnTo>
                  <a:pt x="1512802" y="90356"/>
                </a:lnTo>
                <a:lnTo>
                  <a:pt x="1526204" y="68365"/>
                </a:lnTo>
                <a:lnTo>
                  <a:pt x="1546726" y="53494"/>
                </a:lnTo>
                <a:lnTo>
                  <a:pt x="1572882" y="48028"/>
                </a:lnTo>
                <a:lnTo>
                  <a:pt x="1600645" y="53812"/>
                </a:lnTo>
                <a:lnTo>
                  <a:pt x="1620533" y="69402"/>
                </a:lnTo>
                <a:lnTo>
                  <a:pt x="1622385" y="72923"/>
                </a:lnTo>
                <a:lnTo>
                  <a:pt x="1572630" y="72923"/>
                </a:lnTo>
                <a:lnTo>
                  <a:pt x="1559786" y="75485"/>
                </a:lnTo>
                <a:lnTo>
                  <a:pt x="1549465" y="82667"/>
                </a:lnTo>
                <a:lnTo>
                  <a:pt x="1542113" y="93715"/>
                </a:lnTo>
                <a:lnTo>
                  <a:pt x="1538180" y="107876"/>
                </a:lnTo>
                <a:lnTo>
                  <a:pt x="1634805" y="107876"/>
                </a:lnTo>
                <a:lnTo>
                  <a:pt x="1636501" y="119443"/>
                </a:lnTo>
                <a:lnTo>
                  <a:pt x="1636501" y="122209"/>
                </a:lnTo>
                <a:lnTo>
                  <a:pt x="1635998" y="127993"/>
                </a:lnTo>
                <a:lnTo>
                  <a:pt x="1538432" y="127993"/>
                </a:lnTo>
                <a:lnTo>
                  <a:pt x="1543025" y="142381"/>
                </a:lnTo>
                <a:lnTo>
                  <a:pt x="1551413" y="152950"/>
                </a:lnTo>
                <a:lnTo>
                  <a:pt x="1562867" y="159464"/>
                </a:lnTo>
                <a:lnTo>
                  <a:pt x="1576654" y="161688"/>
                </a:lnTo>
                <a:lnTo>
                  <a:pt x="1630466" y="161688"/>
                </a:lnTo>
                <a:lnTo>
                  <a:pt x="1620105" y="171943"/>
                </a:lnTo>
                <a:lnTo>
                  <a:pt x="1607740" y="179793"/>
                </a:lnTo>
                <a:lnTo>
                  <a:pt x="1593160" y="184815"/>
                </a:lnTo>
                <a:lnTo>
                  <a:pt x="1576151" y="186583"/>
                </a:lnTo>
                <a:close/>
              </a:path>
              <a:path w="1761489" h="224154">
                <a:moveTo>
                  <a:pt x="1634805" y="107876"/>
                </a:moveTo>
                <a:lnTo>
                  <a:pt x="1606326" y="107876"/>
                </a:lnTo>
                <a:lnTo>
                  <a:pt x="1603041" y="94140"/>
                </a:lnTo>
                <a:lnTo>
                  <a:pt x="1596268" y="83044"/>
                </a:lnTo>
                <a:lnTo>
                  <a:pt x="1586099" y="75626"/>
                </a:lnTo>
                <a:lnTo>
                  <a:pt x="1572630" y="72923"/>
                </a:lnTo>
                <a:lnTo>
                  <a:pt x="1622385" y="72923"/>
                </a:lnTo>
                <a:lnTo>
                  <a:pt x="1632501" y="92160"/>
                </a:lnTo>
                <a:lnTo>
                  <a:pt x="1634805" y="107876"/>
                </a:lnTo>
                <a:close/>
              </a:path>
              <a:path w="1761489" h="224154">
                <a:moveTo>
                  <a:pt x="1630466" y="161688"/>
                </a:moveTo>
                <a:lnTo>
                  <a:pt x="1576654" y="161688"/>
                </a:lnTo>
                <a:lnTo>
                  <a:pt x="1587046" y="160663"/>
                </a:lnTo>
                <a:lnTo>
                  <a:pt x="1596236" y="157633"/>
                </a:lnTo>
                <a:lnTo>
                  <a:pt x="1604625" y="152671"/>
                </a:lnTo>
                <a:lnTo>
                  <a:pt x="1612612" y="145846"/>
                </a:lnTo>
                <a:lnTo>
                  <a:pt x="1630466" y="161688"/>
                </a:lnTo>
                <a:close/>
              </a:path>
              <a:path w="1761489" h="224154">
                <a:moveTo>
                  <a:pt x="1757307" y="161940"/>
                </a:moveTo>
                <a:lnTo>
                  <a:pt x="1725518" y="161940"/>
                </a:lnTo>
                <a:lnTo>
                  <a:pt x="1733062" y="156408"/>
                </a:lnTo>
                <a:lnTo>
                  <a:pt x="1733062" y="147104"/>
                </a:lnTo>
                <a:lnTo>
                  <a:pt x="1730618" y="140518"/>
                </a:lnTo>
                <a:lnTo>
                  <a:pt x="1724072" y="135725"/>
                </a:lnTo>
                <a:lnTo>
                  <a:pt x="1714603" y="131969"/>
                </a:lnTo>
                <a:lnTo>
                  <a:pt x="1703389" y="128496"/>
                </a:lnTo>
                <a:lnTo>
                  <a:pt x="1688632" y="123643"/>
                </a:lnTo>
                <a:lnTo>
                  <a:pt x="1675289" y="116457"/>
                </a:lnTo>
                <a:lnTo>
                  <a:pt x="1665623" y="105546"/>
                </a:lnTo>
                <a:lnTo>
                  <a:pt x="1661899" y="89519"/>
                </a:lnTo>
                <a:lnTo>
                  <a:pt x="1661899" y="89016"/>
                </a:lnTo>
                <a:lnTo>
                  <a:pt x="1665572" y="72082"/>
                </a:lnTo>
                <a:lnTo>
                  <a:pt x="1675635" y="59344"/>
                </a:lnTo>
                <a:lnTo>
                  <a:pt x="1690648" y="51321"/>
                </a:lnTo>
                <a:lnTo>
                  <a:pt x="1709173" y="48531"/>
                </a:lnTo>
                <a:lnTo>
                  <a:pt x="1721817" y="49580"/>
                </a:lnTo>
                <a:lnTo>
                  <a:pt x="1734508" y="52586"/>
                </a:lnTo>
                <a:lnTo>
                  <a:pt x="1746727" y="57336"/>
                </a:lnTo>
                <a:lnTo>
                  <a:pt x="1757956" y="63619"/>
                </a:lnTo>
                <a:lnTo>
                  <a:pt x="1752904" y="72671"/>
                </a:lnTo>
                <a:lnTo>
                  <a:pt x="1696600" y="72671"/>
                </a:lnTo>
                <a:lnTo>
                  <a:pt x="1689811" y="78204"/>
                </a:lnTo>
                <a:lnTo>
                  <a:pt x="1689811" y="86502"/>
                </a:lnTo>
                <a:lnTo>
                  <a:pt x="1692294" y="92733"/>
                </a:lnTo>
                <a:lnTo>
                  <a:pt x="1698926" y="97503"/>
                </a:lnTo>
                <a:lnTo>
                  <a:pt x="1708482" y="101424"/>
                </a:lnTo>
                <a:lnTo>
                  <a:pt x="1719734" y="105110"/>
                </a:lnTo>
                <a:lnTo>
                  <a:pt x="1734347" y="110347"/>
                </a:lnTo>
                <a:lnTo>
                  <a:pt x="1747615" y="117777"/>
                </a:lnTo>
                <a:lnTo>
                  <a:pt x="1757253" y="128554"/>
                </a:lnTo>
                <a:lnTo>
                  <a:pt x="1760974" y="143835"/>
                </a:lnTo>
                <a:lnTo>
                  <a:pt x="1760974" y="144338"/>
                </a:lnTo>
                <a:lnTo>
                  <a:pt x="1757307" y="161940"/>
                </a:lnTo>
                <a:close/>
              </a:path>
              <a:path w="1761489" h="224154">
                <a:moveTo>
                  <a:pt x="1745886" y="85244"/>
                </a:moveTo>
                <a:lnTo>
                  <a:pt x="1736178" y="79991"/>
                </a:lnTo>
                <a:lnTo>
                  <a:pt x="1726492" y="76035"/>
                </a:lnTo>
                <a:lnTo>
                  <a:pt x="1717137" y="73540"/>
                </a:lnTo>
                <a:lnTo>
                  <a:pt x="1708419" y="72671"/>
                </a:lnTo>
                <a:lnTo>
                  <a:pt x="1752904" y="72671"/>
                </a:lnTo>
                <a:lnTo>
                  <a:pt x="1745886" y="85244"/>
                </a:lnTo>
                <a:close/>
              </a:path>
              <a:path w="1761489" h="224154">
                <a:moveTo>
                  <a:pt x="1711688" y="186080"/>
                </a:moveTo>
                <a:lnTo>
                  <a:pt x="1697264" y="184815"/>
                </a:lnTo>
                <a:lnTo>
                  <a:pt x="1682675" y="181051"/>
                </a:lnTo>
                <a:lnTo>
                  <a:pt x="1668511" y="174835"/>
                </a:lnTo>
                <a:lnTo>
                  <a:pt x="1655361" y="166215"/>
                </a:lnTo>
                <a:lnTo>
                  <a:pt x="1668939" y="145595"/>
                </a:lnTo>
                <a:lnTo>
                  <a:pt x="1679874" y="152710"/>
                </a:lnTo>
                <a:lnTo>
                  <a:pt x="1690974" y="157822"/>
                </a:lnTo>
                <a:lnTo>
                  <a:pt x="1701932" y="160906"/>
                </a:lnTo>
                <a:lnTo>
                  <a:pt x="1712442" y="161940"/>
                </a:lnTo>
                <a:lnTo>
                  <a:pt x="1757307" y="161940"/>
                </a:lnTo>
                <a:lnTo>
                  <a:pt x="1757163" y="162635"/>
                </a:lnTo>
                <a:lnTo>
                  <a:pt x="1746703" y="175676"/>
                </a:lnTo>
                <a:lnTo>
                  <a:pt x="1731058" y="183483"/>
                </a:lnTo>
                <a:lnTo>
                  <a:pt x="1711688" y="18608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5127" y="4413324"/>
            <a:ext cx="1297279" cy="7422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08072" y="4413324"/>
            <a:ext cx="811453" cy="7422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83810" y="5234288"/>
            <a:ext cx="2451505" cy="197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83040" y="4413325"/>
            <a:ext cx="973513" cy="738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22106" y="5231626"/>
            <a:ext cx="1272309" cy="163605"/>
          </a:xfrm>
          <a:custGeom>
            <a:avLst/>
            <a:gdLst/>
            <a:ahLst/>
            <a:cxnLst/>
            <a:rect l="l" t="t" r="r" b="b"/>
            <a:pathLst>
              <a:path w="1049654" h="185420">
                <a:moveTo>
                  <a:pt x="100332" y="183314"/>
                </a:moveTo>
                <a:lnTo>
                  <a:pt x="73174" y="183314"/>
                </a:lnTo>
                <a:lnTo>
                  <a:pt x="0" y="6035"/>
                </a:lnTo>
                <a:lnTo>
                  <a:pt x="34198" y="6035"/>
                </a:lnTo>
                <a:lnTo>
                  <a:pt x="87256" y="141320"/>
                </a:lnTo>
                <a:lnTo>
                  <a:pt x="117666" y="141320"/>
                </a:lnTo>
                <a:lnTo>
                  <a:pt x="100332" y="183314"/>
                </a:lnTo>
                <a:close/>
              </a:path>
              <a:path w="1049654" h="185420">
                <a:moveTo>
                  <a:pt x="117666" y="141320"/>
                </a:moveTo>
                <a:lnTo>
                  <a:pt x="87256" y="141320"/>
                </a:lnTo>
                <a:lnTo>
                  <a:pt x="140063" y="6035"/>
                </a:lnTo>
                <a:lnTo>
                  <a:pt x="173507" y="6035"/>
                </a:lnTo>
                <a:lnTo>
                  <a:pt x="117666" y="141320"/>
                </a:lnTo>
                <a:close/>
              </a:path>
              <a:path w="1049654" h="185420">
                <a:moveTo>
                  <a:pt x="243413" y="185074"/>
                </a:moveTo>
                <a:lnTo>
                  <a:pt x="216534" y="180072"/>
                </a:lnTo>
                <a:lnTo>
                  <a:pt x="194912" y="165995"/>
                </a:lnTo>
                <a:lnTo>
                  <a:pt x="180505" y="144231"/>
                </a:lnTo>
                <a:lnTo>
                  <a:pt x="175267" y="116174"/>
                </a:lnTo>
                <a:lnTo>
                  <a:pt x="175267" y="115671"/>
                </a:lnTo>
                <a:lnTo>
                  <a:pt x="180064" y="88847"/>
                </a:lnTo>
                <a:lnTo>
                  <a:pt x="193467" y="66856"/>
                </a:lnTo>
                <a:lnTo>
                  <a:pt x="213988" y="51985"/>
                </a:lnTo>
                <a:lnTo>
                  <a:pt x="240144" y="46520"/>
                </a:lnTo>
                <a:lnTo>
                  <a:pt x="267907" y="52303"/>
                </a:lnTo>
                <a:lnTo>
                  <a:pt x="287795" y="67894"/>
                </a:lnTo>
                <a:lnTo>
                  <a:pt x="289647" y="71414"/>
                </a:lnTo>
                <a:lnTo>
                  <a:pt x="239892" y="71414"/>
                </a:lnTo>
                <a:lnTo>
                  <a:pt x="227048" y="73976"/>
                </a:lnTo>
                <a:lnTo>
                  <a:pt x="216727" y="81158"/>
                </a:lnTo>
                <a:lnTo>
                  <a:pt x="209375" y="92207"/>
                </a:lnTo>
                <a:lnTo>
                  <a:pt x="205442" y="106367"/>
                </a:lnTo>
                <a:lnTo>
                  <a:pt x="302067" y="106367"/>
                </a:lnTo>
                <a:lnTo>
                  <a:pt x="303763" y="117934"/>
                </a:lnTo>
                <a:lnTo>
                  <a:pt x="303763" y="120700"/>
                </a:lnTo>
                <a:lnTo>
                  <a:pt x="303260" y="126484"/>
                </a:lnTo>
                <a:lnTo>
                  <a:pt x="205694" y="126484"/>
                </a:lnTo>
                <a:lnTo>
                  <a:pt x="210287" y="140872"/>
                </a:lnTo>
                <a:lnTo>
                  <a:pt x="218675" y="151441"/>
                </a:lnTo>
                <a:lnTo>
                  <a:pt x="230129" y="157956"/>
                </a:lnTo>
                <a:lnTo>
                  <a:pt x="243916" y="160180"/>
                </a:lnTo>
                <a:lnTo>
                  <a:pt x="297728" y="160180"/>
                </a:lnTo>
                <a:lnTo>
                  <a:pt x="287367" y="170434"/>
                </a:lnTo>
                <a:lnTo>
                  <a:pt x="275002" y="178285"/>
                </a:lnTo>
                <a:lnTo>
                  <a:pt x="260422" y="183306"/>
                </a:lnTo>
                <a:lnTo>
                  <a:pt x="243413" y="185074"/>
                </a:lnTo>
                <a:close/>
              </a:path>
              <a:path w="1049654" h="185420">
                <a:moveTo>
                  <a:pt x="302067" y="106367"/>
                </a:moveTo>
                <a:lnTo>
                  <a:pt x="273588" y="106367"/>
                </a:lnTo>
                <a:lnTo>
                  <a:pt x="270303" y="92631"/>
                </a:lnTo>
                <a:lnTo>
                  <a:pt x="263530" y="81535"/>
                </a:lnTo>
                <a:lnTo>
                  <a:pt x="253361" y="74117"/>
                </a:lnTo>
                <a:lnTo>
                  <a:pt x="239892" y="71414"/>
                </a:lnTo>
                <a:lnTo>
                  <a:pt x="289647" y="71414"/>
                </a:lnTo>
                <a:lnTo>
                  <a:pt x="299763" y="90651"/>
                </a:lnTo>
                <a:lnTo>
                  <a:pt x="302067" y="106367"/>
                </a:lnTo>
                <a:close/>
              </a:path>
              <a:path w="1049654" h="185420">
                <a:moveTo>
                  <a:pt x="297728" y="160180"/>
                </a:moveTo>
                <a:lnTo>
                  <a:pt x="243916" y="160180"/>
                </a:lnTo>
                <a:lnTo>
                  <a:pt x="254308" y="159154"/>
                </a:lnTo>
                <a:lnTo>
                  <a:pt x="263498" y="156125"/>
                </a:lnTo>
                <a:lnTo>
                  <a:pt x="271887" y="151162"/>
                </a:lnTo>
                <a:lnTo>
                  <a:pt x="279874" y="144338"/>
                </a:lnTo>
                <a:lnTo>
                  <a:pt x="297728" y="160180"/>
                </a:lnTo>
                <a:close/>
              </a:path>
              <a:path w="1049654" h="185420">
                <a:moveTo>
                  <a:pt x="410227" y="79209"/>
                </a:moveTo>
                <a:lnTo>
                  <a:pt x="366377" y="79209"/>
                </a:lnTo>
                <a:lnTo>
                  <a:pt x="373936" y="65619"/>
                </a:lnTo>
                <a:lnTo>
                  <a:pt x="384230" y="55164"/>
                </a:lnTo>
                <a:lnTo>
                  <a:pt x="397353" y="48622"/>
                </a:lnTo>
                <a:lnTo>
                  <a:pt x="413400" y="46771"/>
                </a:lnTo>
                <a:lnTo>
                  <a:pt x="413400" y="78958"/>
                </a:lnTo>
                <a:lnTo>
                  <a:pt x="411640" y="78958"/>
                </a:lnTo>
                <a:lnTo>
                  <a:pt x="410227" y="79209"/>
                </a:lnTo>
                <a:close/>
              </a:path>
              <a:path w="1049654" h="185420">
                <a:moveTo>
                  <a:pt x="366377" y="182057"/>
                </a:moveTo>
                <a:lnTo>
                  <a:pt x="335950" y="182057"/>
                </a:lnTo>
                <a:lnTo>
                  <a:pt x="335950" y="49286"/>
                </a:lnTo>
                <a:lnTo>
                  <a:pt x="366377" y="49286"/>
                </a:lnTo>
                <a:lnTo>
                  <a:pt x="366377" y="79209"/>
                </a:lnTo>
                <a:lnTo>
                  <a:pt x="410227" y="79209"/>
                </a:lnTo>
                <a:lnTo>
                  <a:pt x="393322" y="82219"/>
                </a:lnTo>
                <a:lnTo>
                  <a:pt x="379013" y="92034"/>
                </a:lnTo>
                <a:lnTo>
                  <a:pt x="369701" y="108449"/>
                </a:lnTo>
                <a:lnTo>
                  <a:pt x="366377" y="131513"/>
                </a:lnTo>
                <a:lnTo>
                  <a:pt x="366377" y="182057"/>
                </a:lnTo>
                <a:close/>
              </a:path>
              <a:path w="1049654" h="185420">
                <a:moveTo>
                  <a:pt x="530183" y="160431"/>
                </a:moveTo>
                <a:lnTo>
                  <a:pt x="498393" y="160431"/>
                </a:lnTo>
                <a:lnTo>
                  <a:pt x="505937" y="154899"/>
                </a:lnTo>
                <a:lnTo>
                  <a:pt x="505937" y="145595"/>
                </a:lnTo>
                <a:lnTo>
                  <a:pt x="503493" y="139010"/>
                </a:lnTo>
                <a:lnTo>
                  <a:pt x="496947" y="134216"/>
                </a:lnTo>
                <a:lnTo>
                  <a:pt x="487478" y="130460"/>
                </a:lnTo>
                <a:lnTo>
                  <a:pt x="476265" y="126987"/>
                </a:lnTo>
                <a:lnTo>
                  <a:pt x="461507" y="122134"/>
                </a:lnTo>
                <a:lnTo>
                  <a:pt x="448164" y="114948"/>
                </a:lnTo>
                <a:lnTo>
                  <a:pt x="438499" y="104037"/>
                </a:lnTo>
                <a:lnTo>
                  <a:pt x="434774" y="88010"/>
                </a:lnTo>
                <a:lnTo>
                  <a:pt x="434774" y="87508"/>
                </a:lnTo>
                <a:lnTo>
                  <a:pt x="438448" y="70573"/>
                </a:lnTo>
                <a:lnTo>
                  <a:pt x="448510" y="57835"/>
                </a:lnTo>
                <a:lnTo>
                  <a:pt x="463523" y="49812"/>
                </a:lnTo>
                <a:lnTo>
                  <a:pt x="482048" y="47023"/>
                </a:lnTo>
                <a:lnTo>
                  <a:pt x="494692" y="48072"/>
                </a:lnTo>
                <a:lnTo>
                  <a:pt x="507383" y="51077"/>
                </a:lnTo>
                <a:lnTo>
                  <a:pt x="519602" y="55828"/>
                </a:lnTo>
                <a:lnTo>
                  <a:pt x="530832" y="62110"/>
                </a:lnTo>
                <a:lnTo>
                  <a:pt x="525779" y="71163"/>
                </a:lnTo>
                <a:lnTo>
                  <a:pt x="469475" y="71163"/>
                </a:lnTo>
                <a:lnTo>
                  <a:pt x="462686" y="76695"/>
                </a:lnTo>
                <a:lnTo>
                  <a:pt x="462686" y="84993"/>
                </a:lnTo>
                <a:lnTo>
                  <a:pt x="465169" y="91224"/>
                </a:lnTo>
                <a:lnTo>
                  <a:pt x="471801" y="95994"/>
                </a:lnTo>
                <a:lnTo>
                  <a:pt x="481357" y="99916"/>
                </a:lnTo>
                <a:lnTo>
                  <a:pt x="492610" y="103601"/>
                </a:lnTo>
                <a:lnTo>
                  <a:pt x="507222" y="108838"/>
                </a:lnTo>
                <a:lnTo>
                  <a:pt x="520490" y="116268"/>
                </a:lnTo>
                <a:lnTo>
                  <a:pt x="530128" y="127046"/>
                </a:lnTo>
                <a:lnTo>
                  <a:pt x="533849" y="142326"/>
                </a:lnTo>
                <a:lnTo>
                  <a:pt x="533849" y="142829"/>
                </a:lnTo>
                <a:lnTo>
                  <a:pt x="530183" y="160431"/>
                </a:lnTo>
                <a:close/>
              </a:path>
              <a:path w="1049654" h="185420">
                <a:moveTo>
                  <a:pt x="518761" y="83736"/>
                </a:moveTo>
                <a:lnTo>
                  <a:pt x="509053" y="78483"/>
                </a:lnTo>
                <a:lnTo>
                  <a:pt x="499368" y="74526"/>
                </a:lnTo>
                <a:lnTo>
                  <a:pt x="490013" y="72031"/>
                </a:lnTo>
                <a:lnTo>
                  <a:pt x="481294" y="71163"/>
                </a:lnTo>
                <a:lnTo>
                  <a:pt x="525779" y="71163"/>
                </a:lnTo>
                <a:lnTo>
                  <a:pt x="518761" y="83736"/>
                </a:lnTo>
                <a:close/>
              </a:path>
              <a:path w="1049654" h="185420">
                <a:moveTo>
                  <a:pt x="484563" y="184571"/>
                </a:moveTo>
                <a:lnTo>
                  <a:pt x="470139" y="183306"/>
                </a:lnTo>
                <a:lnTo>
                  <a:pt x="455551" y="179542"/>
                </a:lnTo>
                <a:lnTo>
                  <a:pt x="441386" y="173326"/>
                </a:lnTo>
                <a:lnTo>
                  <a:pt x="428236" y="164706"/>
                </a:lnTo>
                <a:lnTo>
                  <a:pt x="441815" y="144086"/>
                </a:lnTo>
                <a:lnTo>
                  <a:pt x="452749" y="151202"/>
                </a:lnTo>
                <a:lnTo>
                  <a:pt x="463849" y="156313"/>
                </a:lnTo>
                <a:lnTo>
                  <a:pt x="474807" y="159398"/>
                </a:lnTo>
                <a:lnTo>
                  <a:pt x="485317" y="160431"/>
                </a:lnTo>
                <a:lnTo>
                  <a:pt x="530183" y="160431"/>
                </a:lnTo>
                <a:lnTo>
                  <a:pt x="530038" y="161126"/>
                </a:lnTo>
                <a:lnTo>
                  <a:pt x="519579" y="174167"/>
                </a:lnTo>
                <a:lnTo>
                  <a:pt x="503933" y="181974"/>
                </a:lnTo>
                <a:lnTo>
                  <a:pt x="484563" y="184571"/>
                </a:lnTo>
                <a:close/>
              </a:path>
              <a:path w="1049654" h="185420">
                <a:moveTo>
                  <a:pt x="595457" y="28917"/>
                </a:moveTo>
                <a:lnTo>
                  <a:pt x="562767" y="28917"/>
                </a:lnTo>
                <a:lnTo>
                  <a:pt x="562767" y="0"/>
                </a:lnTo>
                <a:lnTo>
                  <a:pt x="595457" y="0"/>
                </a:lnTo>
                <a:lnTo>
                  <a:pt x="595457" y="28917"/>
                </a:lnTo>
                <a:close/>
              </a:path>
              <a:path w="1049654" h="185420">
                <a:moveTo>
                  <a:pt x="594451" y="182057"/>
                </a:moveTo>
                <a:lnTo>
                  <a:pt x="564024" y="182057"/>
                </a:lnTo>
                <a:lnTo>
                  <a:pt x="564024" y="49286"/>
                </a:lnTo>
                <a:lnTo>
                  <a:pt x="594451" y="49286"/>
                </a:lnTo>
                <a:lnTo>
                  <a:pt x="594451" y="182057"/>
                </a:lnTo>
                <a:close/>
              </a:path>
              <a:path w="1049654" h="185420">
                <a:moveTo>
                  <a:pt x="698304" y="185074"/>
                </a:moveTo>
                <a:lnTo>
                  <a:pt x="670223" y="179652"/>
                </a:lnTo>
                <a:lnTo>
                  <a:pt x="647918" y="164894"/>
                </a:lnTo>
                <a:lnTo>
                  <a:pt x="633203" y="143065"/>
                </a:lnTo>
                <a:lnTo>
                  <a:pt x="627895" y="116425"/>
                </a:lnTo>
                <a:lnTo>
                  <a:pt x="627995" y="115420"/>
                </a:lnTo>
                <a:lnTo>
                  <a:pt x="633246" y="89060"/>
                </a:lnTo>
                <a:lnTo>
                  <a:pt x="648075" y="66982"/>
                </a:lnTo>
                <a:lnTo>
                  <a:pt x="670541" y="52024"/>
                </a:lnTo>
                <a:lnTo>
                  <a:pt x="698807" y="46520"/>
                </a:lnTo>
                <a:lnTo>
                  <a:pt x="727033" y="51946"/>
                </a:lnTo>
                <a:lnTo>
                  <a:pt x="749413" y="66731"/>
                </a:lnTo>
                <a:lnTo>
                  <a:pt x="753750" y="73174"/>
                </a:lnTo>
                <a:lnTo>
                  <a:pt x="698304" y="73174"/>
                </a:lnTo>
                <a:lnTo>
                  <a:pt x="681766" y="76522"/>
                </a:lnTo>
                <a:lnTo>
                  <a:pt x="669166" y="85622"/>
                </a:lnTo>
                <a:lnTo>
                  <a:pt x="661139" y="99059"/>
                </a:lnTo>
                <a:lnTo>
                  <a:pt x="658322" y="115420"/>
                </a:lnTo>
                <a:lnTo>
                  <a:pt x="658414" y="116425"/>
                </a:lnTo>
                <a:lnTo>
                  <a:pt x="661324" y="132362"/>
                </a:lnTo>
                <a:lnTo>
                  <a:pt x="669700" y="145972"/>
                </a:lnTo>
                <a:lnTo>
                  <a:pt x="682509" y="155245"/>
                </a:lnTo>
                <a:lnTo>
                  <a:pt x="698807" y="158671"/>
                </a:lnTo>
                <a:lnTo>
                  <a:pt x="753288" y="158671"/>
                </a:lnTo>
                <a:lnTo>
                  <a:pt x="749256" y="164643"/>
                </a:lnTo>
                <a:lnTo>
                  <a:pt x="726715" y="179573"/>
                </a:lnTo>
                <a:lnTo>
                  <a:pt x="698304" y="185074"/>
                </a:lnTo>
                <a:close/>
              </a:path>
              <a:path w="1049654" h="185420">
                <a:moveTo>
                  <a:pt x="753288" y="158671"/>
                </a:moveTo>
                <a:lnTo>
                  <a:pt x="698807" y="158671"/>
                </a:lnTo>
                <a:lnTo>
                  <a:pt x="715490" y="155288"/>
                </a:lnTo>
                <a:lnTo>
                  <a:pt x="728165" y="146129"/>
                </a:lnTo>
                <a:lnTo>
                  <a:pt x="736219" y="132680"/>
                </a:lnTo>
                <a:lnTo>
                  <a:pt x="739040" y="116425"/>
                </a:lnTo>
                <a:lnTo>
                  <a:pt x="738949" y="115420"/>
                </a:lnTo>
                <a:lnTo>
                  <a:pt x="736035" y="99377"/>
                </a:lnTo>
                <a:lnTo>
                  <a:pt x="727630" y="85779"/>
                </a:lnTo>
                <a:lnTo>
                  <a:pt x="714747" y="76565"/>
                </a:lnTo>
                <a:lnTo>
                  <a:pt x="698304" y="73174"/>
                </a:lnTo>
                <a:lnTo>
                  <a:pt x="753750" y="73174"/>
                </a:lnTo>
                <a:lnTo>
                  <a:pt x="764155" y="88635"/>
                </a:lnTo>
                <a:lnTo>
                  <a:pt x="769467" y="115420"/>
                </a:lnTo>
                <a:lnTo>
                  <a:pt x="769366" y="116425"/>
                </a:lnTo>
                <a:lnTo>
                  <a:pt x="764112" y="142640"/>
                </a:lnTo>
                <a:lnTo>
                  <a:pt x="753288" y="158671"/>
                </a:lnTo>
                <a:close/>
              </a:path>
              <a:path w="1049654" h="185420">
                <a:moveTo>
                  <a:pt x="910842" y="69905"/>
                </a:moveTo>
                <a:lnTo>
                  <a:pt x="829063" y="69905"/>
                </a:lnTo>
                <a:lnTo>
                  <a:pt x="836253" y="60947"/>
                </a:lnTo>
                <a:lnTo>
                  <a:pt x="845282" y="53498"/>
                </a:lnTo>
                <a:lnTo>
                  <a:pt x="856574" y="48406"/>
                </a:lnTo>
                <a:lnTo>
                  <a:pt x="870554" y="46520"/>
                </a:lnTo>
                <a:lnTo>
                  <a:pt x="890565" y="50146"/>
                </a:lnTo>
                <a:lnTo>
                  <a:pt x="905413" y="60444"/>
                </a:lnTo>
                <a:lnTo>
                  <a:pt x="910842" y="69905"/>
                </a:lnTo>
                <a:close/>
              </a:path>
              <a:path w="1049654" h="185420">
                <a:moveTo>
                  <a:pt x="829063" y="182057"/>
                </a:moveTo>
                <a:lnTo>
                  <a:pt x="798636" y="182057"/>
                </a:lnTo>
                <a:lnTo>
                  <a:pt x="798636" y="49286"/>
                </a:lnTo>
                <a:lnTo>
                  <a:pt x="829063" y="49286"/>
                </a:lnTo>
                <a:lnTo>
                  <a:pt x="829063" y="69905"/>
                </a:lnTo>
                <a:lnTo>
                  <a:pt x="910842" y="69905"/>
                </a:lnTo>
                <a:lnTo>
                  <a:pt x="913295" y="74180"/>
                </a:lnTo>
                <a:lnTo>
                  <a:pt x="858987" y="74180"/>
                </a:lnTo>
                <a:lnTo>
                  <a:pt x="846885" y="76428"/>
                </a:lnTo>
                <a:lnTo>
                  <a:pt x="837424" y="82918"/>
                </a:lnTo>
                <a:lnTo>
                  <a:pt x="831263" y="93275"/>
                </a:lnTo>
                <a:lnTo>
                  <a:pt x="829143" y="106619"/>
                </a:lnTo>
                <a:lnTo>
                  <a:pt x="829063" y="182057"/>
                </a:lnTo>
                <a:close/>
              </a:path>
              <a:path w="1049654" h="185420">
                <a:moveTo>
                  <a:pt x="917828" y="182057"/>
                </a:moveTo>
                <a:lnTo>
                  <a:pt x="887402" y="182057"/>
                </a:lnTo>
                <a:lnTo>
                  <a:pt x="887402" y="106619"/>
                </a:lnTo>
                <a:lnTo>
                  <a:pt x="885508" y="92851"/>
                </a:lnTo>
                <a:lnTo>
                  <a:pt x="879984" y="82667"/>
                </a:lnTo>
                <a:lnTo>
                  <a:pt x="871065" y="76349"/>
                </a:lnTo>
                <a:lnTo>
                  <a:pt x="858987" y="74180"/>
                </a:lnTo>
                <a:lnTo>
                  <a:pt x="913295" y="74180"/>
                </a:lnTo>
                <a:lnTo>
                  <a:pt x="914650" y="76542"/>
                </a:lnTo>
                <a:lnTo>
                  <a:pt x="917828" y="97566"/>
                </a:lnTo>
                <a:lnTo>
                  <a:pt x="917828" y="182057"/>
                </a:lnTo>
                <a:close/>
              </a:path>
              <a:path w="1049654" h="185420">
                <a:moveTo>
                  <a:pt x="1045676" y="160431"/>
                </a:moveTo>
                <a:lnTo>
                  <a:pt x="1013886" y="160431"/>
                </a:lnTo>
                <a:lnTo>
                  <a:pt x="1021430" y="154899"/>
                </a:lnTo>
                <a:lnTo>
                  <a:pt x="1021430" y="145595"/>
                </a:lnTo>
                <a:lnTo>
                  <a:pt x="1018986" y="139010"/>
                </a:lnTo>
                <a:lnTo>
                  <a:pt x="1012440" y="134216"/>
                </a:lnTo>
                <a:lnTo>
                  <a:pt x="1002971" y="130460"/>
                </a:lnTo>
                <a:lnTo>
                  <a:pt x="991758" y="126987"/>
                </a:lnTo>
                <a:lnTo>
                  <a:pt x="977000" y="122134"/>
                </a:lnTo>
                <a:lnTo>
                  <a:pt x="963657" y="114948"/>
                </a:lnTo>
                <a:lnTo>
                  <a:pt x="953992" y="104037"/>
                </a:lnTo>
                <a:lnTo>
                  <a:pt x="950267" y="88010"/>
                </a:lnTo>
                <a:lnTo>
                  <a:pt x="950267" y="87508"/>
                </a:lnTo>
                <a:lnTo>
                  <a:pt x="953940" y="70573"/>
                </a:lnTo>
                <a:lnTo>
                  <a:pt x="964003" y="57835"/>
                </a:lnTo>
                <a:lnTo>
                  <a:pt x="979016" y="49812"/>
                </a:lnTo>
                <a:lnTo>
                  <a:pt x="997541" y="47023"/>
                </a:lnTo>
                <a:lnTo>
                  <a:pt x="1010185" y="48072"/>
                </a:lnTo>
                <a:lnTo>
                  <a:pt x="1022876" y="51077"/>
                </a:lnTo>
                <a:lnTo>
                  <a:pt x="1035095" y="55828"/>
                </a:lnTo>
                <a:lnTo>
                  <a:pt x="1046325" y="62110"/>
                </a:lnTo>
                <a:lnTo>
                  <a:pt x="1041272" y="71163"/>
                </a:lnTo>
                <a:lnTo>
                  <a:pt x="984968" y="71163"/>
                </a:lnTo>
                <a:lnTo>
                  <a:pt x="978179" y="76695"/>
                </a:lnTo>
                <a:lnTo>
                  <a:pt x="978179" y="84993"/>
                </a:lnTo>
                <a:lnTo>
                  <a:pt x="980662" y="91224"/>
                </a:lnTo>
                <a:lnTo>
                  <a:pt x="987294" y="95994"/>
                </a:lnTo>
                <a:lnTo>
                  <a:pt x="996850" y="99916"/>
                </a:lnTo>
                <a:lnTo>
                  <a:pt x="1008103" y="103601"/>
                </a:lnTo>
                <a:lnTo>
                  <a:pt x="1022715" y="108838"/>
                </a:lnTo>
                <a:lnTo>
                  <a:pt x="1035983" y="116268"/>
                </a:lnTo>
                <a:lnTo>
                  <a:pt x="1045621" y="127046"/>
                </a:lnTo>
                <a:lnTo>
                  <a:pt x="1049342" y="142326"/>
                </a:lnTo>
                <a:lnTo>
                  <a:pt x="1049342" y="142829"/>
                </a:lnTo>
                <a:lnTo>
                  <a:pt x="1045676" y="160431"/>
                </a:lnTo>
                <a:close/>
              </a:path>
              <a:path w="1049654" h="185420">
                <a:moveTo>
                  <a:pt x="1034254" y="83736"/>
                </a:moveTo>
                <a:lnTo>
                  <a:pt x="1024546" y="78483"/>
                </a:lnTo>
                <a:lnTo>
                  <a:pt x="1014861" y="74526"/>
                </a:lnTo>
                <a:lnTo>
                  <a:pt x="1005505" y="72031"/>
                </a:lnTo>
                <a:lnTo>
                  <a:pt x="996787" y="71163"/>
                </a:lnTo>
                <a:lnTo>
                  <a:pt x="1041272" y="71163"/>
                </a:lnTo>
                <a:lnTo>
                  <a:pt x="1034254" y="83736"/>
                </a:lnTo>
                <a:close/>
              </a:path>
              <a:path w="1049654" h="185420">
                <a:moveTo>
                  <a:pt x="1000056" y="184571"/>
                </a:moveTo>
                <a:lnTo>
                  <a:pt x="985632" y="183306"/>
                </a:lnTo>
                <a:lnTo>
                  <a:pt x="971044" y="179542"/>
                </a:lnTo>
                <a:lnTo>
                  <a:pt x="956879" y="173326"/>
                </a:lnTo>
                <a:lnTo>
                  <a:pt x="943729" y="164706"/>
                </a:lnTo>
                <a:lnTo>
                  <a:pt x="957308" y="144086"/>
                </a:lnTo>
                <a:lnTo>
                  <a:pt x="968242" y="151202"/>
                </a:lnTo>
                <a:lnTo>
                  <a:pt x="979342" y="156313"/>
                </a:lnTo>
                <a:lnTo>
                  <a:pt x="990300" y="159398"/>
                </a:lnTo>
                <a:lnTo>
                  <a:pt x="1000810" y="160431"/>
                </a:lnTo>
                <a:lnTo>
                  <a:pt x="1045676" y="160431"/>
                </a:lnTo>
                <a:lnTo>
                  <a:pt x="1045531" y="161126"/>
                </a:lnTo>
                <a:lnTo>
                  <a:pt x="1035072" y="174167"/>
                </a:lnTo>
                <a:lnTo>
                  <a:pt x="1019426" y="181974"/>
                </a:lnTo>
                <a:lnTo>
                  <a:pt x="1000056" y="18457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2041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2198" y="1163203"/>
            <a:ext cx="3884660" cy="297516"/>
          </a:xfrm>
          <a:custGeom>
            <a:avLst/>
            <a:gdLst/>
            <a:ahLst/>
            <a:cxnLst/>
            <a:rect l="l" t="t" r="r" b="b"/>
            <a:pathLst>
              <a:path w="3204845" h="337185">
                <a:moveTo>
                  <a:pt x="19653" y="275904"/>
                </a:moveTo>
                <a:lnTo>
                  <a:pt x="0" y="275904"/>
                </a:lnTo>
                <a:lnTo>
                  <a:pt x="0" y="11338"/>
                </a:lnTo>
                <a:lnTo>
                  <a:pt x="19653" y="11338"/>
                </a:lnTo>
                <a:lnTo>
                  <a:pt x="19653" y="275904"/>
                </a:lnTo>
                <a:close/>
              </a:path>
              <a:path w="3204845" h="337185">
                <a:moveTo>
                  <a:pt x="130400" y="119054"/>
                </a:moveTo>
                <a:lnTo>
                  <a:pt x="113763" y="119054"/>
                </a:lnTo>
                <a:lnTo>
                  <a:pt x="125108" y="103169"/>
                </a:lnTo>
                <a:lnTo>
                  <a:pt x="140172" y="90330"/>
                </a:lnTo>
                <a:lnTo>
                  <a:pt x="159418" y="81743"/>
                </a:lnTo>
                <a:lnTo>
                  <a:pt x="183306" y="78614"/>
                </a:lnTo>
                <a:lnTo>
                  <a:pt x="215922" y="84531"/>
                </a:lnTo>
                <a:lnTo>
                  <a:pt x="232224" y="95621"/>
                </a:lnTo>
                <a:lnTo>
                  <a:pt x="180661" y="95621"/>
                </a:lnTo>
                <a:lnTo>
                  <a:pt x="154263" y="100736"/>
                </a:lnTo>
                <a:lnTo>
                  <a:pt x="133039" y="114991"/>
                </a:lnTo>
                <a:lnTo>
                  <a:pt x="130400" y="119054"/>
                </a:lnTo>
                <a:close/>
              </a:path>
              <a:path w="3204845" h="337185">
                <a:moveTo>
                  <a:pt x="113763" y="275904"/>
                </a:moveTo>
                <a:lnTo>
                  <a:pt x="95243" y="275904"/>
                </a:lnTo>
                <a:lnTo>
                  <a:pt x="95243" y="83149"/>
                </a:lnTo>
                <a:lnTo>
                  <a:pt x="113763" y="83149"/>
                </a:lnTo>
                <a:lnTo>
                  <a:pt x="113763" y="119054"/>
                </a:lnTo>
                <a:lnTo>
                  <a:pt x="130400" y="119054"/>
                </a:lnTo>
                <a:lnTo>
                  <a:pt x="118901" y="136759"/>
                </a:lnTo>
                <a:lnTo>
                  <a:pt x="113763" y="164409"/>
                </a:lnTo>
                <a:lnTo>
                  <a:pt x="113763" y="275904"/>
                </a:lnTo>
                <a:close/>
              </a:path>
              <a:path w="3204845" h="337185">
                <a:moveTo>
                  <a:pt x="260408" y="275904"/>
                </a:moveTo>
                <a:lnTo>
                  <a:pt x="241889" y="275904"/>
                </a:lnTo>
                <a:lnTo>
                  <a:pt x="241889" y="161385"/>
                </a:lnTo>
                <a:lnTo>
                  <a:pt x="237796" y="134367"/>
                </a:lnTo>
                <a:lnTo>
                  <a:pt x="225873" y="113621"/>
                </a:lnTo>
                <a:lnTo>
                  <a:pt x="206651" y="100316"/>
                </a:lnTo>
                <a:lnTo>
                  <a:pt x="180661" y="95621"/>
                </a:lnTo>
                <a:lnTo>
                  <a:pt x="232224" y="95621"/>
                </a:lnTo>
                <a:lnTo>
                  <a:pt x="240141" y="101007"/>
                </a:lnTo>
                <a:lnTo>
                  <a:pt x="255217" y="126129"/>
                </a:lnTo>
                <a:lnTo>
                  <a:pt x="260408" y="157983"/>
                </a:lnTo>
                <a:lnTo>
                  <a:pt x="260408" y="275904"/>
                </a:lnTo>
                <a:close/>
              </a:path>
              <a:path w="3204845" h="337185">
                <a:moveTo>
                  <a:pt x="440785" y="262298"/>
                </a:moveTo>
                <a:lnTo>
                  <a:pt x="393070" y="262298"/>
                </a:lnTo>
                <a:lnTo>
                  <a:pt x="411335" y="259706"/>
                </a:lnTo>
                <a:lnTo>
                  <a:pt x="426093" y="252330"/>
                </a:lnTo>
                <a:lnTo>
                  <a:pt x="435961" y="240773"/>
                </a:lnTo>
                <a:lnTo>
                  <a:pt x="439558" y="225637"/>
                </a:lnTo>
                <a:lnTo>
                  <a:pt x="439558" y="224881"/>
                </a:lnTo>
                <a:lnTo>
                  <a:pt x="435359" y="210353"/>
                </a:lnTo>
                <a:lnTo>
                  <a:pt x="424109" y="199936"/>
                </a:lnTo>
                <a:lnTo>
                  <a:pt x="407827" y="192353"/>
                </a:lnTo>
                <a:lnTo>
                  <a:pt x="364965" y="179072"/>
                </a:lnTo>
                <a:lnTo>
                  <a:pt x="343700" y="169369"/>
                </a:lnTo>
                <a:lnTo>
                  <a:pt x="328316" y="154918"/>
                </a:lnTo>
                <a:lnTo>
                  <a:pt x="322393" y="133417"/>
                </a:lnTo>
                <a:lnTo>
                  <a:pt x="322393" y="132661"/>
                </a:lnTo>
                <a:lnTo>
                  <a:pt x="327052" y="111259"/>
                </a:lnTo>
                <a:lnTo>
                  <a:pt x="340109" y="94393"/>
                </a:lnTo>
                <a:lnTo>
                  <a:pt x="360182" y="83338"/>
                </a:lnTo>
                <a:lnTo>
                  <a:pt x="385888" y="79369"/>
                </a:lnTo>
                <a:lnTo>
                  <a:pt x="403593" y="80869"/>
                </a:lnTo>
                <a:lnTo>
                  <a:pt x="421510" y="85133"/>
                </a:lnTo>
                <a:lnTo>
                  <a:pt x="438719" y="91806"/>
                </a:lnTo>
                <a:lnTo>
                  <a:pt x="447552" y="96755"/>
                </a:lnTo>
                <a:lnTo>
                  <a:pt x="385133" y="96755"/>
                </a:lnTo>
                <a:lnTo>
                  <a:pt x="367121" y="99300"/>
                </a:lnTo>
                <a:lnTo>
                  <a:pt x="353290" y="106346"/>
                </a:lnTo>
                <a:lnTo>
                  <a:pt x="344420" y="117005"/>
                </a:lnTo>
                <a:lnTo>
                  <a:pt x="341290" y="130393"/>
                </a:lnTo>
                <a:lnTo>
                  <a:pt x="341290" y="131149"/>
                </a:lnTo>
                <a:lnTo>
                  <a:pt x="345796" y="144968"/>
                </a:lnTo>
                <a:lnTo>
                  <a:pt x="357778" y="154960"/>
                </a:lnTo>
                <a:lnTo>
                  <a:pt x="374934" y="162401"/>
                </a:lnTo>
                <a:lnTo>
                  <a:pt x="394959" y="168566"/>
                </a:lnTo>
                <a:lnTo>
                  <a:pt x="417955" y="175895"/>
                </a:lnTo>
                <a:lnTo>
                  <a:pt x="438329" y="186094"/>
                </a:lnTo>
                <a:lnTo>
                  <a:pt x="452892" y="201040"/>
                </a:lnTo>
                <a:lnTo>
                  <a:pt x="458455" y="222613"/>
                </a:lnTo>
                <a:lnTo>
                  <a:pt x="458455" y="223369"/>
                </a:lnTo>
                <a:lnTo>
                  <a:pt x="453270" y="246678"/>
                </a:lnTo>
                <a:lnTo>
                  <a:pt x="440785" y="262298"/>
                </a:lnTo>
                <a:close/>
              </a:path>
              <a:path w="3204845" h="337185">
                <a:moveTo>
                  <a:pt x="444471" y="116031"/>
                </a:moveTo>
                <a:lnTo>
                  <a:pt x="430575" y="108076"/>
                </a:lnTo>
                <a:lnTo>
                  <a:pt x="415794" y="101999"/>
                </a:lnTo>
                <a:lnTo>
                  <a:pt x="400516" y="98119"/>
                </a:lnTo>
                <a:lnTo>
                  <a:pt x="385133" y="96755"/>
                </a:lnTo>
                <a:lnTo>
                  <a:pt x="447552" y="96755"/>
                </a:lnTo>
                <a:lnTo>
                  <a:pt x="454298" y="100535"/>
                </a:lnTo>
                <a:lnTo>
                  <a:pt x="444471" y="116031"/>
                </a:lnTo>
                <a:close/>
              </a:path>
              <a:path w="3204845" h="337185">
                <a:moveTo>
                  <a:pt x="391936" y="279684"/>
                </a:moveTo>
                <a:lnTo>
                  <a:pt x="370664" y="277652"/>
                </a:lnTo>
                <a:lnTo>
                  <a:pt x="349605" y="271936"/>
                </a:lnTo>
                <a:lnTo>
                  <a:pt x="329963" y="263101"/>
                </a:lnTo>
                <a:lnTo>
                  <a:pt x="312944" y="251716"/>
                </a:lnTo>
                <a:lnTo>
                  <a:pt x="323904" y="236975"/>
                </a:lnTo>
                <a:lnTo>
                  <a:pt x="340186" y="247788"/>
                </a:lnTo>
                <a:lnTo>
                  <a:pt x="357211" y="255731"/>
                </a:lnTo>
                <a:lnTo>
                  <a:pt x="374875" y="260627"/>
                </a:lnTo>
                <a:lnTo>
                  <a:pt x="393070" y="262298"/>
                </a:lnTo>
                <a:lnTo>
                  <a:pt x="440785" y="262298"/>
                </a:lnTo>
                <a:lnTo>
                  <a:pt x="439085" y="264424"/>
                </a:lnTo>
                <a:lnTo>
                  <a:pt x="417955" y="275721"/>
                </a:lnTo>
                <a:lnTo>
                  <a:pt x="391936" y="279684"/>
                </a:lnTo>
                <a:close/>
              </a:path>
              <a:path w="3204845" h="337185">
                <a:moveTo>
                  <a:pt x="543494" y="83149"/>
                </a:moveTo>
                <a:lnTo>
                  <a:pt x="524975" y="83149"/>
                </a:lnTo>
                <a:lnTo>
                  <a:pt x="524975" y="21543"/>
                </a:lnTo>
                <a:lnTo>
                  <a:pt x="543494" y="21543"/>
                </a:lnTo>
                <a:lnTo>
                  <a:pt x="543494" y="83149"/>
                </a:lnTo>
                <a:close/>
              </a:path>
              <a:path w="3204845" h="337185">
                <a:moveTo>
                  <a:pt x="611148" y="100157"/>
                </a:moveTo>
                <a:lnTo>
                  <a:pt x="497006" y="100157"/>
                </a:lnTo>
                <a:lnTo>
                  <a:pt x="497006" y="83149"/>
                </a:lnTo>
                <a:lnTo>
                  <a:pt x="611148" y="83149"/>
                </a:lnTo>
                <a:lnTo>
                  <a:pt x="611148" y="100157"/>
                </a:lnTo>
                <a:close/>
              </a:path>
              <a:path w="3204845" h="337185">
                <a:moveTo>
                  <a:pt x="579022" y="279306"/>
                </a:moveTo>
                <a:lnTo>
                  <a:pt x="557981" y="276194"/>
                </a:lnTo>
                <a:lnTo>
                  <a:pt x="540802" y="266597"/>
                </a:lnTo>
                <a:lnTo>
                  <a:pt x="529221" y="250127"/>
                </a:lnTo>
                <a:lnTo>
                  <a:pt x="524975" y="226393"/>
                </a:lnTo>
                <a:lnTo>
                  <a:pt x="524975" y="100157"/>
                </a:lnTo>
                <a:lnTo>
                  <a:pt x="543494" y="100157"/>
                </a:lnTo>
                <a:lnTo>
                  <a:pt x="543494" y="224503"/>
                </a:lnTo>
                <a:lnTo>
                  <a:pt x="546382" y="241989"/>
                </a:lnTo>
                <a:lnTo>
                  <a:pt x="554408" y="253558"/>
                </a:lnTo>
                <a:lnTo>
                  <a:pt x="566614" y="259954"/>
                </a:lnTo>
                <a:lnTo>
                  <a:pt x="582046" y="261920"/>
                </a:lnTo>
                <a:lnTo>
                  <a:pt x="610392" y="261920"/>
                </a:lnTo>
                <a:lnTo>
                  <a:pt x="610392" y="272503"/>
                </a:lnTo>
                <a:lnTo>
                  <a:pt x="603046" y="275479"/>
                </a:lnTo>
                <a:lnTo>
                  <a:pt x="595557" y="277605"/>
                </a:lnTo>
                <a:lnTo>
                  <a:pt x="587644" y="278881"/>
                </a:lnTo>
                <a:lnTo>
                  <a:pt x="579022" y="279306"/>
                </a:lnTo>
                <a:close/>
              </a:path>
              <a:path w="3204845" h="337185">
                <a:moveTo>
                  <a:pt x="610392" y="261920"/>
                </a:moveTo>
                <a:lnTo>
                  <a:pt x="582046" y="261920"/>
                </a:lnTo>
                <a:lnTo>
                  <a:pt x="588920" y="261548"/>
                </a:lnTo>
                <a:lnTo>
                  <a:pt x="595652" y="260361"/>
                </a:lnTo>
                <a:lnTo>
                  <a:pt x="602668" y="258253"/>
                </a:lnTo>
                <a:lnTo>
                  <a:pt x="610392" y="255117"/>
                </a:lnTo>
                <a:lnTo>
                  <a:pt x="610392" y="261920"/>
                </a:lnTo>
                <a:close/>
              </a:path>
              <a:path w="3204845" h="337185">
                <a:moveTo>
                  <a:pt x="670486" y="113007"/>
                </a:moveTo>
                <a:lnTo>
                  <a:pt x="713219" y="81342"/>
                </a:lnTo>
                <a:lnTo>
                  <a:pt x="732093" y="80125"/>
                </a:lnTo>
                <a:lnTo>
                  <a:pt x="750636" y="81466"/>
                </a:lnTo>
                <a:lnTo>
                  <a:pt x="767053" y="85464"/>
                </a:lnTo>
                <a:lnTo>
                  <a:pt x="781203" y="92084"/>
                </a:lnTo>
                <a:lnTo>
                  <a:pt x="788123" y="97511"/>
                </a:lnTo>
                <a:lnTo>
                  <a:pt x="730959" y="97511"/>
                </a:lnTo>
                <a:lnTo>
                  <a:pt x="714122" y="98657"/>
                </a:lnTo>
                <a:lnTo>
                  <a:pt x="698597" y="101858"/>
                </a:lnTo>
                <a:lnTo>
                  <a:pt x="684134" y="106759"/>
                </a:lnTo>
                <a:lnTo>
                  <a:pt x="670486" y="113007"/>
                </a:lnTo>
                <a:close/>
              </a:path>
              <a:path w="3204845" h="337185">
                <a:moveTo>
                  <a:pt x="812596" y="164787"/>
                </a:moveTo>
                <a:lnTo>
                  <a:pt x="794455" y="164787"/>
                </a:lnTo>
                <a:lnTo>
                  <a:pt x="794455" y="156472"/>
                </a:lnTo>
                <a:lnTo>
                  <a:pt x="790114" y="130836"/>
                </a:lnTo>
                <a:lnTo>
                  <a:pt x="777588" y="112393"/>
                </a:lnTo>
                <a:lnTo>
                  <a:pt x="757622" y="101249"/>
                </a:lnTo>
                <a:lnTo>
                  <a:pt x="730959" y="97511"/>
                </a:lnTo>
                <a:lnTo>
                  <a:pt x="788123" y="97511"/>
                </a:lnTo>
                <a:lnTo>
                  <a:pt x="811333" y="138974"/>
                </a:lnTo>
                <a:lnTo>
                  <a:pt x="812596" y="155716"/>
                </a:lnTo>
                <a:lnTo>
                  <a:pt x="812596" y="164787"/>
                </a:lnTo>
                <a:close/>
              </a:path>
              <a:path w="3204845" h="337185">
                <a:moveTo>
                  <a:pt x="720754" y="280440"/>
                </a:moveTo>
                <a:lnTo>
                  <a:pt x="693973" y="276625"/>
                </a:lnTo>
                <a:lnTo>
                  <a:pt x="670061" y="265227"/>
                </a:lnTo>
                <a:lnTo>
                  <a:pt x="652882" y="246318"/>
                </a:lnTo>
                <a:lnTo>
                  <a:pt x="646297" y="219968"/>
                </a:lnTo>
                <a:lnTo>
                  <a:pt x="646384" y="218834"/>
                </a:lnTo>
                <a:lnTo>
                  <a:pt x="652451" y="192507"/>
                </a:lnTo>
                <a:lnTo>
                  <a:pt x="669730" y="172818"/>
                </a:lnTo>
                <a:lnTo>
                  <a:pt x="696364" y="160641"/>
                </a:lnTo>
                <a:lnTo>
                  <a:pt x="730581" y="156472"/>
                </a:lnTo>
                <a:lnTo>
                  <a:pt x="749278" y="157080"/>
                </a:lnTo>
                <a:lnTo>
                  <a:pt x="765636" y="158787"/>
                </a:lnTo>
                <a:lnTo>
                  <a:pt x="780435" y="161415"/>
                </a:lnTo>
                <a:lnTo>
                  <a:pt x="794455" y="164787"/>
                </a:lnTo>
                <a:lnTo>
                  <a:pt x="812596" y="164787"/>
                </a:lnTo>
                <a:lnTo>
                  <a:pt x="812596" y="173102"/>
                </a:lnTo>
                <a:lnTo>
                  <a:pt x="729447" y="173102"/>
                </a:lnTo>
                <a:lnTo>
                  <a:pt x="702305" y="176355"/>
                </a:lnTo>
                <a:lnTo>
                  <a:pt x="682392" y="185527"/>
                </a:lnTo>
                <a:lnTo>
                  <a:pt x="670132" y="199729"/>
                </a:lnTo>
                <a:lnTo>
                  <a:pt x="665951" y="218078"/>
                </a:lnTo>
                <a:lnTo>
                  <a:pt x="666044" y="219212"/>
                </a:lnTo>
                <a:lnTo>
                  <a:pt x="670545" y="237542"/>
                </a:lnTo>
                <a:lnTo>
                  <a:pt x="682864" y="251432"/>
                </a:lnTo>
                <a:lnTo>
                  <a:pt x="700711" y="260078"/>
                </a:lnTo>
                <a:lnTo>
                  <a:pt x="721888" y="263054"/>
                </a:lnTo>
                <a:lnTo>
                  <a:pt x="774635" y="263054"/>
                </a:lnTo>
                <a:lnTo>
                  <a:pt x="766392" y="269054"/>
                </a:lnTo>
                <a:lnTo>
                  <a:pt x="745876" y="277316"/>
                </a:lnTo>
                <a:lnTo>
                  <a:pt x="720754" y="280440"/>
                </a:lnTo>
                <a:close/>
              </a:path>
              <a:path w="3204845" h="337185">
                <a:moveTo>
                  <a:pt x="774635" y="263054"/>
                </a:moveTo>
                <a:lnTo>
                  <a:pt x="721888" y="263054"/>
                </a:lnTo>
                <a:lnTo>
                  <a:pt x="749868" y="258725"/>
                </a:lnTo>
                <a:lnTo>
                  <a:pt x="773100" y="246566"/>
                </a:lnTo>
                <a:lnTo>
                  <a:pt x="788962" y="227816"/>
                </a:lnTo>
                <a:lnTo>
                  <a:pt x="794833" y="203716"/>
                </a:lnTo>
                <a:lnTo>
                  <a:pt x="794833" y="181794"/>
                </a:lnTo>
                <a:lnTo>
                  <a:pt x="781640" y="178682"/>
                </a:lnTo>
                <a:lnTo>
                  <a:pt x="766392" y="175889"/>
                </a:lnTo>
                <a:lnTo>
                  <a:pt x="749018" y="173875"/>
                </a:lnTo>
                <a:lnTo>
                  <a:pt x="729447" y="173102"/>
                </a:lnTo>
                <a:lnTo>
                  <a:pt x="812596" y="173102"/>
                </a:lnTo>
                <a:lnTo>
                  <a:pt x="812596" y="243779"/>
                </a:lnTo>
                <a:lnTo>
                  <a:pt x="794455" y="243779"/>
                </a:lnTo>
                <a:lnTo>
                  <a:pt x="782514" y="257320"/>
                </a:lnTo>
                <a:lnTo>
                  <a:pt x="774635" y="263054"/>
                </a:lnTo>
                <a:close/>
              </a:path>
              <a:path w="3204845" h="337185">
                <a:moveTo>
                  <a:pt x="812596" y="275904"/>
                </a:moveTo>
                <a:lnTo>
                  <a:pt x="794455" y="275904"/>
                </a:lnTo>
                <a:lnTo>
                  <a:pt x="794455" y="243779"/>
                </a:lnTo>
                <a:lnTo>
                  <a:pt x="812596" y="243779"/>
                </a:lnTo>
                <a:lnTo>
                  <a:pt x="812596" y="275904"/>
                </a:lnTo>
                <a:close/>
              </a:path>
              <a:path w="3204845" h="337185">
                <a:moveTo>
                  <a:pt x="902549" y="275904"/>
                </a:moveTo>
                <a:lnTo>
                  <a:pt x="884029" y="275904"/>
                </a:lnTo>
                <a:lnTo>
                  <a:pt x="884029" y="0"/>
                </a:lnTo>
                <a:lnTo>
                  <a:pt x="902549" y="0"/>
                </a:lnTo>
                <a:lnTo>
                  <a:pt x="902549" y="275904"/>
                </a:lnTo>
                <a:close/>
              </a:path>
              <a:path w="3204845" h="337185">
                <a:moveTo>
                  <a:pt x="997037" y="275904"/>
                </a:moveTo>
                <a:lnTo>
                  <a:pt x="978517" y="275904"/>
                </a:lnTo>
                <a:lnTo>
                  <a:pt x="978517" y="0"/>
                </a:lnTo>
                <a:lnTo>
                  <a:pt x="997037" y="0"/>
                </a:lnTo>
                <a:lnTo>
                  <a:pt x="997037" y="275904"/>
                </a:lnTo>
                <a:close/>
              </a:path>
              <a:path w="3204845" h="337185">
                <a:moveTo>
                  <a:pt x="1093793" y="32881"/>
                </a:moveTo>
                <a:lnTo>
                  <a:pt x="1070737" y="32881"/>
                </a:lnTo>
                <a:lnTo>
                  <a:pt x="1070737" y="7559"/>
                </a:lnTo>
                <a:lnTo>
                  <a:pt x="1093793" y="7559"/>
                </a:lnTo>
                <a:lnTo>
                  <a:pt x="1093793" y="32881"/>
                </a:lnTo>
                <a:close/>
              </a:path>
              <a:path w="3204845" h="337185">
                <a:moveTo>
                  <a:pt x="1091525" y="275904"/>
                </a:moveTo>
                <a:lnTo>
                  <a:pt x="1073005" y="275904"/>
                </a:lnTo>
                <a:lnTo>
                  <a:pt x="1073005" y="83149"/>
                </a:lnTo>
                <a:lnTo>
                  <a:pt x="1091525" y="83149"/>
                </a:lnTo>
                <a:lnTo>
                  <a:pt x="1091525" y="275904"/>
                </a:lnTo>
                <a:close/>
              </a:path>
              <a:path w="3204845" h="337185">
                <a:moveTo>
                  <a:pt x="1200004" y="119054"/>
                </a:moveTo>
                <a:lnTo>
                  <a:pt x="1183367" y="119054"/>
                </a:lnTo>
                <a:lnTo>
                  <a:pt x="1194712" y="103169"/>
                </a:lnTo>
                <a:lnTo>
                  <a:pt x="1209777" y="90330"/>
                </a:lnTo>
                <a:lnTo>
                  <a:pt x="1229023" y="81743"/>
                </a:lnTo>
                <a:lnTo>
                  <a:pt x="1252910" y="78614"/>
                </a:lnTo>
                <a:lnTo>
                  <a:pt x="1285526" y="84531"/>
                </a:lnTo>
                <a:lnTo>
                  <a:pt x="1301828" y="95621"/>
                </a:lnTo>
                <a:lnTo>
                  <a:pt x="1250265" y="95621"/>
                </a:lnTo>
                <a:lnTo>
                  <a:pt x="1223867" y="100736"/>
                </a:lnTo>
                <a:lnTo>
                  <a:pt x="1202643" y="114991"/>
                </a:lnTo>
                <a:lnTo>
                  <a:pt x="1200004" y="119054"/>
                </a:lnTo>
                <a:close/>
              </a:path>
              <a:path w="3204845" h="337185">
                <a:moveTo>
                  <a:pt x="1183367" y="275904"/>
                </a:moveTo>
                <a:lnTo>
                  <a:pt x="1164848" y="275904"/>
                </a:lnTo>
                <a:lnTo>
                  <a:pt x="1164848" y="83149"/>
                </a:lnTo>
                <a:lnTo>
                  <a:pt x="1183367" y="83149"/>
                </a:lnTo>
                <a:lnTo>
                  <a:pt x="1183367" y="119054"/>
                </a:lnTo>
                <a:lnTo>
                  <a:pt x="1200004" y="119054"/>
                </a:lnTo>
                <a:lnTo>
                  <a:pt x="1188505" y="136759"/>
                </a:lnTo>
                <a:lnTo>
                  <a:pt x="1183367" y="164409"/>
                </a:lnTo>
                <a:lnTo>
                  <a:pt x="1183367" y="275904"/>
                </a:lnTo>
                <a:close/>
              </a:path>
              <a:path w="3204845" h="337185">
                <a:moveTo>
                  <a:pt x="1330013" y="275904"/>
                </a:moveTo>
                <a:lnTo>
                  <a:pt x="1311493" y="275904"/>
                </a:lnTo>
                <a:lnTo>
                  <a:pt x="1311493" y="161385"/>
                </a:lnTo>
                <a:lnTo>
                  <a:pt x="1307400" y="134367"/>
                </a:lnTo>
                <a:lnTo>
                  <a:pt x="1295477" y="113621"/>
                </a:lnTo>
                <a:lnTo>
                  <a:pt x="1276255" y="100316"/>
                </a:lnTo>
                <a:lnTo>
                  <a:pt x="1250265" y="95621"/>
                </a:lnTo>
                <a:lnTo>
                  <a:pt x="1301828" y="95621"/>
                </a:lnTo>
                <a:lnTo>
                  <a:pt x="1309745" y="101007"/>
                </a:lnTo>
                <a:lnTo>
                  <a:pt x="1324822" y="126129"/>
                </a:lnTo>
                <a:lnTo>
                  <a:pt x="1330013" y="157983"/>
                </a:lnTo>
                <a:lnTo>
                  <a:pt x="1330013" y="275904"/>
                </a:lnTo>
                <a:close/>
              </a:path>
              <a:path w="3204845" h="337185">
                <a:moveTo>
                  <a:pt x="1475524" y="261542"/>
                </a:moveTo>
                <a:lnTo>
                  <a:pt x="1441443" y="255129"/>
                </a:lnTo>
                <a:lnTo>
                  <a:pt x="1411792" y="236881"/>
                </a:lnTo>
                <a:lnTo>
                  <a:pt x="1390857" y="208286"/>
                </a:lnTo>
                <a:lnTo>
                  <a:pt x="1382926" y="170834"/>
                </a:lnTo>
                <a:lnTo>
                  <a:pt x="1383005" y="169700"/>
                </a:lnTo>
                <a:lnTo>
                  <a:pt x="1390857" y="132348"/>
                </a:lnTo>
                <a:lnTo>
                  <a:pt x="1411792" y="103511"/>
                </a:lnTo>
                <a:lnTo>
                  <a:pt x="1441443" y="85092"/>
                </a:lnTo>
                <a:lnTo>
                  <a:pt x="1475524" y="78614"/>
                </a:lnTo>
                <a:lnTo>
                  <a:pt x="1502134" y="82157"/>
                </a:lnTo>
                <a:lnTo>
                  <a:pt x="1524280" y="91653"/>
                </a:lnTo>
                <a:lnTo>
                  <a:pt x="1530429" y="96377"/>
                </a:lnTo>
                <a:lnTo>
                  <a:pt x="1477414" y="96377"/>
                </a:lnTo>
                <a:lnTo>
                  <a:pt x="1448719" y="101450"/>
                </a:lnTo>
                <a:lnTo>
                  <a:pt x="1425020" y="115984"/>
                </a:lnTo>
                <a:lnTo>
                  <a:pt x="1408904" y="138950"/>
                </a:lnTo>
                <a:lnTo>
                  <a:pt x="1402957" y="169322"/>
                </a:lnTo>
                <a:lnTo>
                  <a:pt x="1403034" y="170456"/>
                </a:lnTo>
                <a:lnTo>
                  <a:pt x="1409010" y="199930"/>
                </a:lnTo>
                <a:lnTo>
                  <a:pt x="1425304" y="223227"/>
                </a:lnTo>
                <a:lnTo>
                  <a:pt x="1449038" y="238375"/>
                </a:lnTo>
                <a:lnTo>
                  <a:pt x="1477414" y="243779"/>
                </a:lnTo>
                <a:lnTo>
                  <a:pt x="1529402" y="243779"/>
                </a:lnTo>
                <a:lnTo>
                  <a:pt x="1523855" y="248172"/>
                </a:lnTo>
                <a:lnTo>
                  <a:pt x="1501869" y="257922"/>
                </a:lnTo>
                <a:lnTo>
                  <a:pt x="1475524" y="261542"/>
                </a:lnTo>
                <a:close/>
              </a:path>
              <a:path w="3204845" h="337185">
                <a:moveTo>
                  <a:pt x="1574548" y="121700"/>
                </a:moveTo>
                <a:lnTo>
                  <a:pt x="1556028" y="121700"/>
                </a:lnTo>
                <a:lnTo>
                  <a:pt x="1556028" y="83149"/>
                </a:lnTo>
                <a:lnTo>
                  <a:pt x="1574548" y="83149"/>
                </a:lnTo>
                <a:lnTo>
                  <a:pt x="1574548" y="121700"/>
                </a:lnTo>
                <a:close/>
              </a:path>
              <a:path w="3204845" h="337185">
                <a:moveTo>
                  <a:pt x="1529402" y="243779"/>
                </a:moveTo>
                <a:lnTo>
                  <a:pt x="1477414" y="243779"/>
                </a:lnTo>
                <a:lnTo>
                  <a:pt x="1506776" y="238487"/>
                </a:lnTo>
                <a:lnTo>
                  <a:pt x="1532311" y="223558"/>
                </a:lnTo>
                <a:lnTo>
                  <a:pt x="1550335" y="200409"/>
                </a:lnTo>
                <a:lnTo>
                  <a:pt x="1557076" y="170834"/>
                </a:lnTo>
                <a:lnTo>
                  <a:pt x="1557076" y="169322"/>
                </a:lnTo>
                <a:lnTo>
                  <a:pt x="1550335" y="139428"/>
                </a:lnTo>
                <a:lnTo>
                  <a:pt x="1532311" y="116314"/>
                </a:lnTo>
                <a:lnTo>
                  <a:pt x="1506776" y="101562"/>
                </a:lnTo>
                <a:lnTo>
                  <a:pt x="1477414" y="96377"/>
                </a:lnTo>
                <a:lnTo>
                  <a:pt x="1530429" y="96377"/>
                </a:lnTo>
                <a:lnTo>
                  <a:pt x="1542174" y="105401"/>
                </a:lnTo>
                <a:lnTo>
                  <a:pt x="1556028" y="121700"/>
                </a:lnTo>
                <a:lnTo>
                  <a:pt x="1574548" y="121700"/>
                </a:lnTo>
                <a:lnTo>
                  <a:pt x="1574548" y="216944"/>
                </a:lnTo>
                <a:lnTo>
                  <a:pt x="1556028" y="216944"/>
                </a:lnTo>
                <a:lnTo>
                  <a:pt x="1541802" y="233958"/>
                </a:lnTo>
                <a:lnTo>
                  <a:pt x="1529402" y="243779"/>
                </a:lnTo>
                <a:close/>
              </a:path>
              <a:path w="3204845" h="337185">
                <a:moveTo>
                  <a:pt x="1539462" y="319747"/>
                </a:moveTo>
                <a:lnTo>
                  <a:pt x="1480437" y="319747"/>
                </a:lnTo>
                <a:lnTo>
                  <a:pt x="1510904" y="315017"/>
                </a:lnTo>
                <a:lnTo>
                  <a:pt x="1534815" y="300897"/>
                </a:lnTo>
                <a:lnTo>
                  <a:pt x="1550435" y="277493"/>
                </a:lnTo>
                <a:lnTo>
                  <a:pt x="1556028" y="244912"/>
                </a:lnTo>
                <a:lnTo>
                  <a:pt x="1556028" y="216944"/>
                </a:lnTo>
                <a:lnTo>
                  <a:pt x="1574548" y="216944"/>
                </a:lnTo>
                <a:lnTo>
                  <a:pt x="1574548" y="246046"/>
                </a:lnTo>
                <a:lnTo>
                  <a:pt x="1572888" y="265883"/>
                </a:lnTo>
                <a:lnTo>
                  <a:pt x="1568075" y="283416"/>
                </a:lnTo>
                <a:lnTo>
                  <a:pt x="1560357" y="298611"/>
                </a:lnTo>
                <a:lnTo>
                  <a:pt x="1549981" y="311432"/>
                </a:lnTo>
                <a:lnTo>
                  <a:pt x="1539462" y="319747"/>
                </a:lnTo>
                <a:close/>
              </a:path>
              <a:path w="3204845" h="337185">
                <a:moveTo>
                  <a:pt x="1480060" y="337133"/>
                </a:moveTo>
                <a:lnTo>
                  <a:pt x="1456408" y="335290"/>
                </a:lnTo>
                <a:lnTo>
                  <a:pt x="1433713" y="329763"/>
                </a:lnTo>
                <a:lnTo>
                  <a:pt x="1412081" y="320550"/>
                </a:lnTo>
                <a:lnTo>
                  <a:pt x="1391619" y="307652"/>
                </a:lnTo>
                <a:lnTo>
                  <a:pt x="1402579" y="292534"/>
                </a:lnTo>
                <a:lnTo>
                  <a:pt x="1420485" y="304280"/>
                </a:lnTo>
                <a:lnTo>
                  <a:pt x="1439524" y="312802"/>
                </a:lnTo>
                <a:lnTo>
                  <a:pt x="1459556" y="317993"/>
                </a:lnTo>
                <a:lnTo>
                  <a:pt x="1480437" y="319747"/>
                </a:lnTo>
                <a:lnTo>
                  <a:pt x="1539462" y="319747"/>
                </a:lnTo>
                <a:lnTo>
                  <a:pt x="1536026" y="322463"/>
                </a:lnTo>
                <a:lnTo>
                  <a:pt x="1519414" y="330519"/>
                </a:lnTo>
                <a:lnTo>
                  <a:pt x="1500605" y="335456"/>
                </a:lnTo>
                <a:lnTo>
                  <a:pt x="1480060" y="337133"/>
                </a:lnTo>
                <a:close/>
              </a:path>
              <a:path w="3204845" h="337185">
                <a:moveTo>
                  <a:pt x="1833107" y="252471"/>
                </a:moveTo>
                <a:lnTo>
                  <a:pt x="1816815" y="252471"/>
                </a:lnTo>
                <a:lnTo>
                  <a:pt x="1875019" y="82393"/>
                </a:lnTo>
                <a:lnTo>
                  <a:pt x="1889759" y="82393"/>
                </a:lnTo>
                <a:lnTo>
                  <a:pt x="1899978" y="112251"/>
                </a:lnTo>
                <a:lnTo>
                  <a:pt x="1882200" y="112251"/>
                </a:lnTo>
                <a:lnTo>
                  <a:pt x="1833107" y="252471"/>
                </a:lnTo>
                <a:close/>
              </a:path>
              <a:path w="3204845" h="337185">
                <a:moveTo>
                  <a:pt x="1824374" y="277416"/>
                </a:moveTo>
                <a:lnTo>
                  <a:pt x="1808500" y="277416"/>
                </a:lnTo>
                <a:lnTo>
                  <a:pt x="1737823" y="83149"/>
                </a:lnTo>
                <a:lnTo>
                  <a:pt x="1758610" y="83149"/>
                </a:lnTo>
                <a:lnTo>
                  <a:pt x="1816815" y="252471"/>
                </a:lnTo>
                <a:lnTo>
                  <a:pt x="1833107" y="252471"/>
                </a:lnTo>
                <a:lnTo>
                  <a:pt x="1824374" y="277416"/>
                </a:lnTo>
                <a:close/>
              </a:path>
              <a:path w="3204845" h="337185">
                <a:moveTo>
                  <a:pt x="1964598" y="252471"/>
                </a:moveTo>
                <a:lnTo>
                  <a:pt x="1947964" y="252471"/>
                </a:lnTo>
                <a:lnTo>
                  <a:pt x="2006169" y="83149"/>
                </a:lnTo>
                <a:lnTo>
                  <a:pt x="2026200" y="83149"/>
                </a:lnTo>
                <a:lnTo>
                  <a:pt x="1964598" y="252471"/>
                </a:lnTo>
                <a:close/>
              </a:path>
              <a:path w="3204845" h="337185">
                <a:moveTo>
                  <a:pt x="1955523" y="277416"/>
                </a:moveTo>
                <a:lnTo>
                  <a:pt x="1939649" y="277416"/>
                </a:lnTo>
                <a:lnTo>
                  <a:pt x="1882200" y="112251"/>
                </a:lnTo>
                <a:lnTo>
                  <a:pt x="1899978" y="112251"/>
                </a:lnTo>
                <a:lnTo>
                  <a:pt x="1947964" y="252471"/>
                </a:lnTo>
                <a:lnTo>
                  <a:pt x="1964598" y="252471"/>
                </a:lnTo>
                <a:lnTo>
                  <a:pt x="1955523" y="277416"/>
                </a:lnTo>
                <a:close/>
              </a:path>
              <a:path w="3204845" h="337185">
                <a:moveTo>
                  <a:pt x="2102924" y="32881"/>
                </a:moveTo>
                <a:lnTo>
                  <a:pt x="2079869" y="32881"/>
                </a:lnTo>
                <a:lnTo>
                  <a:pt x="2079869" y="7559"/>
                </a:lnTo>
                <a:lnTo>
                  <a:pt x="2102924" y="7559"/>
                </a:lnTo>
                <a:lnTo>
                  <a:pt x="2102924" y="32881"/>
                </a:lnTo>
                <a:close/>
              </a:path>
              <a:path w="3204845" h="337185">
                <a:moveTo>
                  <a:pt x="2100657" y="275904"/>
                </a:moveTo>
                <a:lnTo>
                  <a:pt x="2082137" y="275904"/>
                </a:lnTo>
                <a:lnTo>
                  <a:pt x="2082137" y="83149"/>
                </a:lnTo>
                <a:lnTo>
                  <a:pt x="2100657" y="83149"/>
                </a:lnTo>
                <a:lnTo>
                  <a:pt x="2100657" y="275904"/>
                </a:lnTo>
                <a:close/>
              </a:path>
              <a:path w="3204845" h="337185">
                <a:moveTo>
                  <a:pt x="2202704" y="83149"/>
                </a:moveTo>
                <a:lnTo>
                  <a:pt x="2184184" y="83149"/>
                </a:lnTo>
                <a:lnTo>
                  <a:pt x="2184184" y="21543"/>
                </a:lnTo>
                <a:lnTo>
                  <a:pt x="2202704" y="21543"/>
                </a:lnTo>
                <a:lnTo>
                  <a:pt x="2202704" y="83149"/>
                </a:lnTo>
                <a:close/>
              </a:path>
              <a:path w="3204845" h="337185">
                <a:moveTo>
                  <a:pt x="2270357" y="100157"/>
                </a:moveTo>
                <a:lnTo>
                  <a:pt x="2156216" y="100157"/>
                </a:lnTo>
                <a:lnTo>
                  <a:pt x="2156216" y="83149"/>
                </a:lnTo>
                <a:lnTo>
                  <a:pt x="2270357" y="83149"/>
                </a:lnTo>
                <a:lnTo>
                  <a:pt x="2270357" y="100157"/>
                </a:lnTo>
                <a:close/>
              </a:path>
              <a:path w="3204845" h="337185">
                <a:moveTo>
                  <a:pt x="2238231" y="279306"/>
                </a:moveTo>
                <a:lnTo>
                  <a:pt x="2217190" y="276194"/>
                </a:lnTo>
                <a:lnTo>
                  <a:pt x="2200011" y="266597"/>
                </a:lnTo>
                <a:lnTo>
                  <a:pt x="2188430" y="250127"/>
                </a:lnTo>
                <a:lnTo>
                  <a:pt x="2184184" y="226393"/>
                </a:lnTo>
                <a:lnTo>
                  <a:pt x="2184184" y="100157"/>
                </a:lnTo>
                <a:lnTo>
                  <a:pt x="2202704" y="100157"/>
                </a:lnTo>
                <a:lnTo>
                  <a:pt x="2202704" y="224503"/>
                </a:lnTo>
                <a:lnTo>
                  <a:pt x="2205592" y="241989"/>
                </a:lnTo>
                <a:lnTo>
                  <a:pt x="2213617" y="253558"/>
                </a:lnTo>
                <a:lnTo>
                  <a:pt x="2225824" y="259954"/>
                </a:lnTo>
                <a:lnTo>
                  <a:pt x="2241255" y="261920"/>
                </a:lnTo>
                <a:lnTo>
                  <a:pt x="2269601" y="261920"/>
                </a:lnTo>
                <a:lnTo>
                  <a:pt x="2269601" y="272503"/>
                </a:lnTo>
                <a:lnTo>
                  <a:pt x="2262255" y="275479"/>
                </a:lnTo>
                <a:lnTo>
                  <a:pt x="2254767" y="277605"/>
                </a:lnTo>
                <a:lnTo>
                  <a:pt x="2246853" y="278881"/>
                </a:lnTo>
                <a:lnTo>
                  <a:pt x="2238231" y="279306"/>
                </a:lnTo>
                <a:close/>
              </a:path>
              <a:path w="3204845" h="337185">
                <a:moveTo>
                  <a:pt x="2269601" y="261920"/>
                </a:moveTo>
                <a:lnTo>
                  <a:pt x="2241255" y="261920"/>
                </a:lnTo>
                <a:lnTo>
                  <a:pt x="2248129" y="261548"/>
                </a:lnTo>
                <a:lnTo>
                  <a:pt x="2254861" y="260361"/>
                </a:lnTo>
                <a:lnTo>
                  <a:pt x="2261877" y="258253"/>
                </a:lnTo>
                <a:lnTo>
                  <a:pt x="2269601" y="255117"/>
                </a:lnTo>
                <a:lnTo>
                  <a:pt x="2269601" y="261920"/>
                </a:lnTo>
                <a:close/>
              </a:path>
              <a:path w="3204845" h="337185">
                <a:moveTo>
                  <a:pt x="2343680" y="275904"/>
                </a:moveTo>
                <a:lnTo>
                  <a:pt x="2325160" y="275904"/>
                </a:lnTo>
                <a:lnTo>
                  <a:pt x="2325160" y="0"/>
                </a:lnTo>
                <a:lnTo>
                  <a:pt x="2343680" y="0"/>
                </a:lnTo>
                <a:lnTo>
                  <a:pt x="2343680" y="119054"/>
                </a:lnTo>
                <a:lnTo>
                  <a:pt x="2360317" y="119054"/>
                </a:lnTo>
                <a:lnTo>
                  <a:pt x="2348818" y="136759"/>
                </a:lnTo>
                <a:lnTo>
                  <a:pt x="2343680" y="164409"/>
                </a:lnTo>
                <a:lnTo>
                  <a:pt x="2343680" y="275904"/>
                </a:lnTo>
                <a:close/>
              </a:path>
              <a:path w="3204845" h="337185">
                <a:moveTo>
                  <a:pt x="2360317" y="119054"/>
                </a:moveTo>
                <a:lnTo>
                  <a:pt x="2343680" y="119054"/>
                </a:lnTo>
                <a:lnTo>
                  <a:pt x="2355024" y="103169"/>
                </a:lnTo>
                <a:lnTo>
                  <a:pt x="2370089" y="90330"/>
                </a:lnTo>
                <a:lnTo>
                  <a:pt x="2389335" y="81743"/>
                </a:lnTo>
                <a:lnTo>
                  <a:pt x="2413223" y="78614"/>
                </a:lnTo>
                <a:lnTo>
                  <a:pt x="2445839" y="84531"/>
                </a:lnTo>
                <a:lnTo>
                  <a:pt x="2462141" y="95621"/>
                </a:lnTo>
                <a:lnTo>
                  <a:pt x="2410577" y="95621"/>
                </a:lnTo>
                <a:lnTo>
                  <a:pt x="2384180" y="100736"/>
                </a:lnTo>
                <a:lnTo>
                  <a:pt x="2362955" y="114991"/>
                </a:lnTo>
                <a:lnTo>
                  <a:pt x="2360317" y="119054"/>
                </a:lnTo>
                <a:close/>
              </a:path>
              <a:path w="3204845" h="337185">
                <a:moveTo>
                  <a:pt x="2490325" y="275904"/>
                </a:moveTo>
                <a:lnTo>
                  <a:pt x="2471806" y="275904"/>
                </a:lnTo>
                <a:lnTo>
                  <a:pt x="2471806" y="161385"/>
                </a:lnTo>
                <a:lnTo>
                  <a:pt x="2467713" y="134367"/>
                </a:lnTo>
                <a:lnTo>
                  <a:pt x="2455790" y="113621"/>
                </a:lnTo>
                <a:lnTo>
                  <a:pt x="2436567" y="100316"/>
                </a:lnTo>
                <a:lnTo>
                  <a:pt x="2410577" y="95621"/>
                </a:lnTo>
                <a:lnTo>
                  <a:pt x="2462141" y="95621"/>
                </a:lnTo>
                <a:lnTo>
                  <a:pt x="2470058" y="101007"/>
                </a:lnTo>
                <a:lnTo>
                  <a:pt x="2485134" y="126129"/>
                </a:lnTo>
                <a:lnTo>
                  <a:pt x="2490325" y="157983"/>
                </a:lnTo>
                <a:lnTo>
                  <a:pt x="2490325" y="275904"/>
                </a:lnTo>
                <a:close/>
              </a:path>
              <a:path w="3204845" h="337185">
                <a:moveTo>
                  <a:pt x="2706114" y="126235"/>
                </a:moveTo>
                <a:lnTo>
                  <a:pt x="2687616" y="126235"/>
                </a:lnTo>
                <a:lnTo>
                  <a:pt x="2701665" y="108111"/>
                </a:lnTo>
                <a:lnTo>
                  <a:pt x="2719222" y="92928"/>
                </a:lnTo>
                <a:lnTo>
                  <a:pt x="2740819" y="82493"/>
                </a:lnTo>
                <a:lnTo>
                  <a:pt x="2766986" y="78614"/>
                </a:lnTo>
                <a:lnTo>
                  <a:pt x="2801244" y="85440"/>
                </a:lnTo>
                <a:lnTo>
                  <a:pt x="2817901" y="96377"/>
                </a:lnTo>
                <a:lnTo>
                  <a:pt x="2765096" y="96377"/>
                </a:lnTo>
                <a:lnTo>
                  <a:pt x="2735911" y="102401"/>
                </a:lnTo>
                <a:lnTo>
                  <a:pt x="2710766" y="119338"/>
                </a:lnTo>
                <a:lnTo>
                  <a:pt x="2706114" y="126235"/>
                </a:lnTo>
                <a:close/>
              </a:path>
              <a:path w="3204845" h="337185">
                <a:moveTo>
                  <a:pt x="2687616" y="336377"/>
                </a:moveTo>
                <a:lnTo>
                  <a:pt x="2669096" y="336377"/>
                </a:lnTo>
                <a:lnTo>
                  <a:pt x="2669096" y="83149"/>
                </a:lnTo>
                <a:lnTo>
                  <a:pt x="2687616" y="83149"/>
                </a:lnTo>
                <a:lnTo>
                  <a:pt x="2687616" y="126235"/>
                </a:lnTo>
                <a:lnTo>
                  <a:pt x="2706114" y="126235"/>
                </a:lnTo>
                <a:lnTo>
                  <a:pt x="2693132" y="145487"/>
                </a:lnTo>
                <a:lnTo>
                  <a:pt x="2686557" y="178771"/>
                </a:lnTo>
                <a:lnTo>
                  <a:pt x="2686557" y="180283"/>
                </a:lnTo>
                <a:lnTo>
                  <a:pt x="2693132" y="213725"/>
                </a:lnTo>
                <a:lnTo>
                  <a:pt x="2707036" y="234330"/>
                </a:lnTo>
                <a:lnTo>
                  <a:pt x="2687616" y="234330"/>
                </a:lnTo>
                <a:lnTo>
                  <a:pt x="2687616" y="336377"/>
                </a:lnTo>
                <a:close/>
              </a:path>
              <a:path w="3204845" h="337185">
                <a:moveTo>
                  <a:pt x="2817507" y="262676"/>
                </a:moveTo>
                <a:lnTo>
                  <a:pt x="2765096" y="262676"/>
                </a:lnTo>
                <a:lnTo>
                  <a:pt x="2794606" y="257084"/>
                </a:lnTo>
                <a:lnTo>
                  <a:pt x="2818624" y="240897"/>
                </a:lnTo>
                <a:lnTo>
                  <a:pt x="2834775" y="215001"/>
                </a:lnTo>
                <a:lnTo>
                  <a:pt x="2840687" y="180283"/>
                </a:lnTo>
                <a:lnTo>
                  <a:pt x="2840619" y="179149"/>
                </a:lnTo>
                <a:lnTo>
                  <a:pt x="2834563" y="145168"/>
                </a:lnTo>
                <a:lnTo>
                  <a:pt x="2818057" y="118960"/>
                </a:lnTo>
                <a:lnTo>
                  <a:pt x="2793968" y="102247"/>
                </a:lnTo>
                <a:lnTo>
                  <a:pt x="2765096" y="96377"/>
                </a:lnTo>
                <a:lnTo>
                  <a:pt x="2817901" y="96377"/>
                </a:lnTo>
                <a:lnTo>
                  <a:pt x="2831285" y="105165"/>
                </a:lnTo>
                <a:lnTo>
                  <a:pt x="2852610" y="136653"/>
                </a:lnTo>
                <a:lnTo>
                  <a:pt x="2860718" y="178771"/>
                </a:lnTo>
                <a:lnTo>
                  <a:pt x="2860646" y="179905"/>
                </a:lnTo>
                <a:lnTo>
                  <a:pt x="2852610" y="221763"/>
                </a:lnTo>
                <a:lnTo>
                  <a:pt x="2831285" y="253511"/>
                </a:lnTo>
                <a:lnTo>
                  <a:pt x="2817507" y="262676"/>
                </a:lnTo>
                <a:close/>
              </a:path>
              <a:path w="3204845" h="337185">
                <a:moveTo>
                  <a:pt x="2766986" y="280440"/>
                </a:moveTo>
                <a:lnTo>
                  <a:pt x="2740553" y="276637"/>
                </a:lnTo>
                <a:lnTo>
                  <a:pt x="2718797" y="266456"/>
                </a:lnTo>
                <a:lnTo>
                  <a:pt x="2701293" y="251739"/>
                </a:lnTo>
                <a:lnTo>
                  <a:pt x="2687616" y="234330"/>
                </a:lnTo>
                <a:lnTo>
                  <a:pt x="2707036" y="234330"/>
                </a:lnTo>
                <a:lnTo>
                  <a:pt x="2710766" y="239857"/>
                </a:lnTo>
                <a:lnTo>
                  <a:pt x="2735911" y="256706"/>
                </a:lnTo>
                <a:lnTo>
                  <a:pt x="2765096" y="262676"/>
                </a:lnTo>
                <a:lnTo>
                  <a:pt x="2817507" y="262676"/>
                </a:lnTo>
                <a:lnTo>
                  <a:pt x="2801244" y="273495"/>
                </a:lnTo>
                <a:lnTo>
                  <a:pt x="2766986" y="280440"/>
                </a:lnTo>
                <a:close/>
              </a:path>
              <a:path w="3204845" h="337185">
                <a:moveTo>
                  <a:pt x="2941978" y="32881"/>
                </a:moveTo>
                <a:lnTo>
                  <a:pt x="2918923" y="32881"/>
                </a:lnTo>
                <a:lnTo>
                  <a:pt x="2918923" y="7559"/>
                </a:lnTo>
                <a:lnTo>
                  <a:pt x="2941978" y="7559"/>
                </a:lnTo>
                <a:lnTo>
                  <a:pt x="2941978" y="32881"/>
                </a:lnTo>
                <a:close/>
              </a:path>
              <a:path w="3204845" h="337185">
                <a:moveTo>
                  <a:pt x="2939710" y="275904"/>
                </a:moveTo>
                <a:lnTo>
                  <a:pt x="2921190" y="275904"/>
                </a:lnTo>
                <a:lnTo>
                  <a:pt x="2921190" y="83149"/>
                </a:lnTo>
                <a:lnTo>
                  <a:pt x="2939710" y="83149"/>
                </a:lnTo>
                <a:lnTo>
                  <a:pt x="2939710" y="275904"/>
                </a:lnTo>
                <a:close/>
              </a:path>
              <a:path w="3204845" h="337185">
                <a:moveTo>
                  <a:pt x="3050051" y="126235"/>
                </a:moveTo>
                <a:lnTo>
                  <a:pt x="3031552" y="126235"/>
                </a:lnTo>
                <a:lnTo>
                  <a:pt x="3045602" y="108111"/>
                </a:lnTo>
                <a:lnTo>
                  <a:pt x="3063159" y="92928"/>
                </a:lnTo>
                <a:lnTo>
                  <a:pt x="3084755" y="82493"/>
                </a:lnTo>
                <a:lnTo>
                  <a:pt x="3110922" y="78614"/>
                </a:lnTo>
                <a:lnTo>
                  <a:pt x="3145180" y="85440"/>
                </a:lnTo>
                <a:lnTo>
                  <a:pt x="3161838" y="96377"/>
                </a:lnTo>
                <a:lnTo>
                  <a:pt x="3109033" y="96377"/>
                </a:lnTo>
                <a:lnTo>
                  <a:pt x="3079848" y="102401"/>
                </a:lnTo>
                <a:lnTo>
                  <a:pt x="3054702" y="119338"/>
                </a:lnTo>
                <a:lnTo>
                  <a:pt x="3050051" y="126235"/>
                </a:lnTo>
                <a:close/>
              </a:path>
              <a:path w="3204845" h="337185">
                <a:moveTo>
                  <a:pt x="3031552" y="336377"/>
                </a:moveTo>
                <a:lnTo>
                  <a:pt x="3013033" y="336377"/>
                </a:lnTo>
                <a:lnTo>
                  <a:pt x="3013033" y="83149"/>
                </a:lnTo>
                <a:lnTo>
                  <a:pt x="3031552" y="83149"/>
                </a:lnTo>
                <a:lnTo>
                  <a:pt x="3031552" y="126235"/>
                </a:lnTo>
                <a:lnTo>
                  <a:pt x="3050051" y="126235"/>
                </a:lnTo>
                <a:lnTo>
                  <a:pt x="3037068" y="145487"/>
                </a:lnTo>
                <a:lnTo>
                  <a:pt x="3030493" y="178771"/>
                </a:lnTo>
                <a:lnTo>
                  <a:pt x="3030493" y="180283"/>
                </a:lnTo>
                <a:lnTo>
                  <a:pt x="3037068" y="213725"/>
                </a:lnTo>
                <a:lnTo>
                  <a:pt x="3050972" y="234330"/>
                </a:lnTo>
                <a:lnTo>
                  <a:pt x="3031552" y="234330"/>
                </a:lnTo>
                <a:lnTo>
                  <a:pt x="3031552" y="336377"/>
                </a:lnTo>
                <a:close/>
              </a:path>
              <a:path w="3204845" h="337185">
                <a:moveTo>
                  <a:pt x="3161444" y="262676"/>
                </a:moveTo>
                <a:lnTo>
                  <a:pt x="3109033" y="262676"/>
                </a:lnTo>
                <a:lnTo>
                  <a:pt x="3138542" y="257084"/>
                </a:lnTo>
                <a:lnTo>
                  <a:pt x="3162560" y="240897"/>
                </a:lnTo>
                <a:lnTo>
                  <a:pt x="3178712" y="215001"/>
                </a:lnTo>
                <a:lnTo>
                  <a:pt x="3184623" y="180283"/>
                </a:lnTo>
                <a:lnTo>
                  <a:pt x="3184556" y="179149"/>
                </a:lnTo>
                <a:lnTo>
                  <a:pt x="3178499" y="145168"/>
                </a:lnTo>
                <a:lnTo>
                  <a:pt x="3161993" y="118960"/>
                </a:lnTo>
                <a:lnTo>
                  <a:pt x="3137905" y="102247"/>
                </a:lnTo>
                <a:lnTo>
                  <a:pt x="3109033" y="96377"/>
                </a:lnTo>
                <a:lnTo>
                  <a:pt x="3161838" y="96377"/>
                </a:lnTo>
                <a:lnTo>
                  <a:pt x="3175221" y="105165"/>
                </a:lnTo>
                <a:lnTo>
                  <a:pt x="3196546" y="136653"/>
                </a:lnTo>
                <a:lnTo>
                  <a:pt x="3204654" y="178771"/>
                </a:lnTo>
                <a:lnTo>
                  <a:pt x="3204582" y="179905"/>
                </a:lnTo>
                <a:lnTo>
                  <a:pt x="3196546" y="221763"/>
                </a:lnTo>
                <a:lnTo>
                  <a:pt x="3175221" y="253511"/>
                </a:lnTo>
                <a:lnTo>
                  <a:pt x="3161444" y="262676"/>
                </a:lnTo>
                <a:close/>
              </a:path>
              <a:path w="3204845" h="337185">
                <a:moveTo>
                  <a:pt x="3110922" y="280440"/>
                </a:moveTo>
                <a:lnTo>
                  <a:pt x="3084489" y="276637"/>
                </a:lnTo>
                <a:lnTo>
                  <a:pt x="3062733" y="266456"/>
                </a:lnTo>
                <a:lnTo>
                  <a:pt x="3045230" y="251739"/>
                </a:lnTo>
                <a:lnTo>
                  <a:pt x="3031552" y="234330"/>
                </a:lnTo>
                <a:lnTo>
                  <a:pt x="3050972" y="234330"/>
                </a:lnTo>
                <a:lnTo>
                  <a:pt x="3054702" y="239857"/>
                </a:lnTo>
                <a:lnTo>
                  <a:pt x="3079848" y="256706"/>
                </a:lnTo>
                <a:lnTo>
                  <a:pt x="3109033" y="262676"/>
                </a:lnTo>
                <a:lnTo>
                  <a:pt x="3161444" y="262676"/>
                </a:lnTo>
                <a:lnTo>
                  <a:pt x="3145180" y="273495"/>
                </a:lnTo>
                <a:lnTo>
                  <a:pt x="3110922" y="28044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8531" y="2581835"/>
            <a:ext cx="8916940" cy="623047"/>
          </a:xfrm>
          <a:custGeom>
            <a:avLst/>
            <a:gdLst/>
            <a:ahLst/>
            <a:cxnLst/>
            <a:rect l="l" t="t" r="r" b="b"/>
            <a:pathLst>
              <a:path w="7356475" h="706120">
                <a:moveTo>
                  <a:pt x="7351776" y="705612"/>
                </a:moveTo>
                <a:lnTo>
                  <a:pt x="4572" y="705612"/>
                </a:lnTo>
                <a:lnTo>
                  <a:pt x="0" y="701040"/>
                </a:lnTo>
                <a:lnTo>
                  <a:pt x="0" y="4572"/>
                </a:lnTo>
                <a:lnTo>
                  <a:pt x="4572" y="0"/>
                </a:lnTo>
                <a:lnTo>
                  <a:pt x="7351776" y="0"/>
                </a:lnTo>
                <a:lnTo>
                  <a:pt x="7356348" y="4572"/>
                </a:lnTo>
                <a:lnTo>
                  <a:pt x="7356348" y="10668"/>
                </a:lnTo>
                <a:lnTo>
                  <a:pt x="19812" y="10668"/>
                </a:lnTo>
                <a:lnTo>
                  <a:pt x="10668" y="21336"/>
                </a:lnTo>
                <a:lnTo>
                  <a:pt x="19812" y="21336"/>
                </a:lnTo>
                <a:lnTo>
                  <a:pt x="19812" y="684276"/>
                </a:lnTo>
                <a:lnTo>
                  <a:pt x="10668" y="684276"/>
                </a:lnTo>
                <a:lnTo>
                  <a:pt x="19812" y="694944"/>
                </a:lnTo>
                <a:lnTo>
                  <a:pt x="7356348" y="694944"/>
                </a:lnTo>
                <a:lnTo>
                  <a:pt x="7356348" y="701040"/>
                </a:lnTo>
                <a:lnTo>
                  <a:pt x="7351776" y="705612"/>
                </a:lnTo>
                <a:close/>
              </a:path>
              <a:path w="7356475" h="706120">
                <a:moveTo>
                  <a:pt x="19812" y="21336"/>
                </a:moveTo>
                <a:lnTo>
                  <a:pt x="10668" y="21336"/>
                </a:lnTo>
                <a:lnTo>
                  <a:pt x="19812" y="10668"/>
                </a:lnTo>
                <a:lnTo>
                  <a:pt x="19812" y="21336"/>
                </a:lnTo>
                <a:close/>
              </a:path>
              <a:path w="7356475" h="706120">
                <a:moveTo>
                  <a:pt x="7335012" y="21336"/>
                </a:moveTo>
                <a:lnTo>
                  <a:pt x="19812" y="21336"/>
                </a:lnTo>
                <a:lnTo>
                  <a:pt x="19812" y="10668"/>
                </a:lnTo>
                <a:lnTo>
                  <a:pt x="7335012" y="10668"/>
                </a:lnTo>
                <a:lnTo>
                  <a:pt x="7335012" y="21336"/>
                </a:lnTo>
                <a:close/>
              </a:path>
              <a:path w="7356475" h="706120">
                <a:moveTo>
                  <a:pt x="7335012" y="694944"/>
                </a:moveTo>
                <a:lnTo>
                  <a:pt x="7335012" y="10668"/>
                </a:lnTo>
                <a:lnTo>
                  <a:pt x="7345680" y="21336"/>
                </a:lnTo>
                <a:lnTo>
                  <a:pt x="7356348" y="21336"/>
                </a:lnTo>
                <a:lnTo>
                  <a:pt x="7356348" y="684276"/>
                </a:lnTo>
                <a:lnTo>
                  <a:pt x="7345680" y="684276"/>
                </a:lnTo>
                <a:lnTo>
                  <a:pt x="7335012" y="694944"/>
                </a:lnTo>
                <a:close/>
              </a:path>
              <a:path w="7356475" h="706120">
                <a:moveTo>
                  <a:pt x="7356348" y="21336"/>
                </a:moveTo>
                <a:lnTo>
                  <a:pt x="7345680" y="21336"/>
                </a:lnTo>
                <a:lnTo>
                  <a:pt x="7335012" y="10668"/>
                </a:lnTo>
                <a:lnTo>
                  <a:pt x="7356348" y="10668"/>
                </a:lnTo>
                <a:lnTo>
                  <a:pt x="7356348" y="21336"/>
                </a:lnTo>
                <a:close/>
              </a:path>
              <a:path w="7356475" h="706120">
                <a:moveTo>
                  <a:pt x="19812" y="694944"/>
                </a:moveTo>
                <a:lnTo>
                  <a:pt x="10668" y="684276"/>
                </a:lnTo>
                <a:lnTo>
                  <a:pt x="19812" y="684276"/>
                </a:lnTo>
                <a:lnTo>
                  <a:pt x="19812" y="694944"/>
                </a:lnTo>
                <a:close/>
              </a:path>
              <a:path w="7356475" h="706120">
                <a:moveTo>
                  <a:pt x="7335012" y="694944"/>
                </a:moveTo>
                <a:lnTo>
                  <a:pt x="19812" y="694944"/>
                </a:lnTo>
                <a:lnTo>
                  <a:pt x="19812" y="684276"/>
                </a:lnTo>
                <a:lnTo>
                  <a:pt x="7335012" y="684276"/>
                </a:lnTo>
                <a:lnTo>
                  <a:pt x="7335012" y="694944"/>
                </a:lnTo>
                <a:close/>
              </a:path>
              <a:path w="7356475" h="706120">
                <a:moveTo>
                  <a:pt x="7356348" y="694944"/>
                </a:moveTo>
                <a:lnTo>
                  <a:pt x="7335012" y="694944"/>
                </a:lnTo>
                <a:lnTo>
                  <a:pt x="7345680" y="684276"/>
                </a:lnTo>
                <a:lnTo>
                  <a:pt x="7356348" y="684276"/>
                </a:lnTo>
                <a:lnTo>
                  <a:pt x="7356348" y="694944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6423" y="2811563"/>
            <a:ext cx="6725140" cy="17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5900" y="2251824"/>
            <a:ext cx="2018145" cy="198344"/>
          </a:xfrm>
          <a:custGeom>
            <a:avLst/>
            <a:gdLst/>
            <a:ahLst/>
            <a:cxnLst/>
            <a:rect l="l" t="t" r="r" b="b"/>
            <a:pathLst>
              <a:path w="1664970" h="224789">
                <a:moveTo>
                  <a:pt x="30929" y="183565"/>
                </a:moveTo>
                <a:lnTo>
                  <a:pt x="0" y="183565"/>
                </a:lnTo>
                <a:lnTo>
                  <a:pt x="0" y="7543"/>
                </a:lnTo>
                <a:lnTo>
                  <a:pt x="30929" y="7543"/>
                </a:lnTo>
                <a:lnTo>
                  <a:pt x="30929" y="183565"/>
                </a:lnTo>
                <a:close/>
              </a:path>
              <a:path w="1664970" h="224789">
                <a:moveTo>
                  <a:pt x="187391" y="71414"/>
                </a:moveTo>
                <a:lnTo>
                  <a:pt x="105613" y="71414"/>
                </a:lnTo>
                <a:lnTo>
                  <a:pt x="112803" y="62456"/>
                </a:lnTo>
                <a:lnTo>
                  <a:pt x="121832" y="55006"/>
                </a:lnTo>
                <a:lnTo>
                  <a:pt x="133124" y="49914"/>
                </a:lnTo>
                <a:lnTo>
                  <a:pt x="147104" y="48028"/>
                </a:lnTo>
                <a:lnTo>
                  <a:pt x="167114" y="51655"/>
                </a:lnTo>
                <a:lnTo>
                  <a:pt x="181962" y="61953"/>
                </a:lnTo>
                <a:lnTo>
                  <a:pt x="187391" y="71414"/>
                </a:lnTo>
                <a:close/>
              </a:path>
              <a:path w="1664970" h="224789">
                <a:moveTo>
                  <a:pt x="105613" y="183565"/>
                </a:moveTo>
                <a:lnTo>
                  <a:pt x="75186" y="183565"/>
                </a:lnTo>
                <a:lnTo>
                  <a:pt x="75186" y="50794"/>
                </a:lnTo>
                <a:lnTo>
                  <a:pt x="105613" y="50794"/>
                </a:lnTo>
                <a:lnTo>
                  <a:pt x="105613" y="71414"/>
                </a:lnTo>
                <a:lnTo>
                  <a:pt x="187391" y="71414"/>
                </a:lnTo>
                <a:lnTo>
                  <a:pt x="189844" y="75689"/>
                </a:lnTo>
                <a:lnTo>
                  <a:pt x="135536" y="75689"/>
                </a:lnTo>
                <a:lnTo>
                  <a:pt x="123435" y="77936"/>
                </a:lnTo>
                <a:lnTo>
                  <a:pt x="113974" y="84427"/>
                </a:lnTo>
                <a:lnTo>
                  <a:pt x="107813" y="94784"/>
                </a:lnTo>
                <a:lnTo>
                  <a:pt x="105693" y="108127"/>
                </a:lnTo>
                <a:lnTo>
                  <a:pt x="105613" y="183565"/>
                </a:lnTo>
                <a:close/>
              </a:path>
              <a:path w="1664970" h="224789">
                <a:moveTo>
                  <a:pt x="194378" y="183565"/>
                </a:moveTo>
                <a:lnTo>
                  <a:pt x="163951" y="183565"/>
                </a:lnTo>
                <a:lnTo>
                  <a:pt x="163951" y="108127"/>
                </a:lnTo>
                <a:lnTo>
                  <a:pt x="162058" y="94360"/>
                </a:lnTo>
                <a:lnTo>
                  <a:pt x="156533" y="84176"/>
                </a:lnTo>
                <a:lnTo>
                  <a:pt x="147614" y="77858"/>
                </a:lnTo>
                <a:lnTo>
                  <a:pt x="135536" y="75689"/>
                </a:lnTo>
                <a:lnTo>
                  <a:pt x="189844" y="75689"/>
                </a:lnTo>
                <a:lnTo>
                  <a:pt x="191199" y="78050"/>
                </a:lnTo>
                <a:lnTo>
                  <a:pt x="194378" y="99075"/>
                </a:lnTo>
                <a:lnTo>
                  <a:pt x="194378" y="183565"/>
                </a:lnTo>
                <a:close/>
              </a:path>
              <a:path w="1664970" h="224789">
                <a:moveTo>
                  <a:pt x="319711" y="161940"/>
                </a:moveTo>
                <a:lnTo>
                  <a:pt x="287921" y="161940"/>
                </a:lnTo>
                <a:lnTo>
                  <a:pt x="295465" y="156408"/>
                </a:lnTo>
                <a:lnTo>
                  <a:pt x="295465" y="147104"/>
                </a:lnTo>
                <a:lnTo>
                  <a:pt x="293021" y="140518"/>
                </a:lnTo>
                <a:lnTo>
                  <a:pt x="286475" y="135725"/>
                </a:lnTo>
                <a:lnTo>
                  <a:pt x="277006" y="131969"/>
                </a:lnTo>
                <a:lnTo>
                  <a:pt x="265793" y="128496"/>
                </a:lnTo>
                <a:lnTo>
                  <a:pt x="251035" y="123643"/>
                </a:lnTo>
                <a:lnTo>
                  <a:pt x="237692" y="116457"/>
                </a:lnTo>
                <a:lnTo>
                  <a:pt x="228027" y="105546"/>
                </a:lnTo>
                <a:lnTo>
                  <a:pt x="224302" y="89519"/>
                </a:lnTo>
                <a:lnTo>
                  <a:pt x="224302" y="89016"/>
                </a:lnTo>
                <a:lnTo>
                  <a:pt x="227975" y="72082"/>
                </a:lnTo>
                <a:lnTo>
                  <a:pt x="238038" y="59344"/>
                </a:lnTo>
                <a:lnTo>
                  <a:pt x="253051" y="51321"/>
                </a:lnTo>
                <a:lnTo>
                  <a:pt x="271576" y="48531"/>
                </a:lnTo>
                <a:lnTo>
                  <a:pt x="284220" y="49580"/>
                </a:lnTo>
                <a:lnTo>
                  <a:pt x="296911" y="52586"/>
                </a:lnTo>
                <a:lnTo>
                  <a:pt x="309130" y="57336"/>
                </a:lnTo>
                <a:lnTo>
                  <a:pt x="320360" y="63619"/>
                </a:lnTo>
                <a:lnTo>
                  <a:pt x="315307" y="72671"/>
                </a:lnTo>
                <a:lnTo>
                  <a:pt x="259003" y="72671"/>
                </a:lnTo>
                <a:lnTo>
                  <a:pt x="252214" y="78204"/>
                </a:lnTo>
                <a:lnTo>
                  <a:pt x="252214" y="86502"/>
                </a:lnTo>
                <a:lnTo>
                  <a:pt x="254697" y="92733"/>
                </a:lnTo>
                <a:lnTo>
                  <a:pt x="261329" y="97503"/>
                </a:lnTo>
                <a:lnTo>
                  <a:pt x="270885" y="101424"/>
                </a:lnTo>
                <a:lnTo>
                  <a:pt x="282138" y="105110"/>
                </a:lnTo>
                <a:lnTo>
                  <a:pt x="296750" y="110347"/>
                </a:lnTo>
                <a:lnTo>
                  <a:pt x="310018" y="117777"/>
                </a:lnTo>
                <a:lnTo>
                  <a:pt x="319656" y="128554"/>
                </a:lnTo>
                <a:lnTo>
                  <a:pt x="323377" y="143835"/>
                </a:lnTo>
                <a:lnTo>
                  <a:pt x="323377" y="144338"/>
                </a:lnTo>
                <a:lnTo>
                  <a:pt x="319711" y="161940"/>
                </a:lnTo>
                <a:close/>
              </a:path>
              <a:path w="1664970" h="224789">
                <a:moveTo>
                  <a:pt x="308289" y="85244"/>
                </a:moveTo>
                <a:lnTo>
                  <a:pt x="298581" y="79991"/>
                </a:lnTo>
                <a:lnTo>
                  <a:pt x="288896" y="76035"/>
                </a:lnTo>
                <a:lnTo>
                  <a:pt x="279541" y="73540"/>
                </a:lnTo>
                <a:lnTo>
                  <a:pt x="270822" y="72671"/>
                </a:lnTo>
                <a:lnTo>
                  <a:pt x="315307" y="72671"/>
                </a:lnTo>
                <a:lnTo>
                  <a:pt x="308289" y="85244"/>
                </a:lnTo>
                <a:close/>
              </a:path>
              <a:path w="1664970" h="224789">
                <a:moveTo>
                  <a:pt x="274091" y="186080"/>
                </a:moveTo>
                <a:lnTo>
                  <a:pt x="259667" y="184815"/>
                </a:lnTo>
                <a:lnTo>
                  <a:pt x="245079" y="181051"/>
                </a:lnTo>
                <a:lnTo>
                  <a:pt x="230914" y="174835"/>
                </a:lnTo>
                <a:lnTo>
                  <a:pt x="217764" y="166215"/>
                </a:lnTo>
                <a:lnTo>
                  <a:pt x="231343" y="145595"/>
                </a:lnTo>
                <a:lnTo>
                  <a:pt x="242277" y="152710"/>
                </a:lnTo>
                <a:lnTo>
                  <a:pt x="253377" y="157822"/>
                </a:lnTo>
                <a:lnTo>
                  <a:pt x="264335" y="160906"/>
                </a:lnTo>
                <a:lnTo>
                  <a:pt x="274845" y="161940"/>
                </a:lnTo>
                <a:lnTo>
                  <a:pt x="319711" y="161940"/>
                </a:lnTo>
                <a:lnTo>
                  <a:pt x="319566" y="162635"/>
                </a:lnTo>
                <a:lnTo>
                  <a:pt x="309107" y="175676"/>
                </a:lnTo>
                <a:lnTo>
                  <a:pt x="293461" y="183483"/>
                </a:lnTo>
                <a:lnTo>
                  <a:pt x="274091" y="186080"/>
                </a:lnTo>
                <a:close/>
              </a:path>
              <a:path w="1664970" h="224789">
                <a:moveTo>
                  <a:pt x="388505" y="50794"/>
                </a:moveTo>
                <a:lnTo>
                  <a:pt x="358079" y="50794"/>
                </a:lnTo>
                <a:lnTo>
                  <a:pt x="358079" y="14333"/>
                </a:lnTo>
                <a:lnTo>
                  <a:pt x="388505" y="14333"/>
                </a:lnTo>
                <a:lnTo>
                  <a:pt x="388505" y="50794"/>
                </a:lnTo>
                <a:close/>
              </a:path>
              <a:path w="1664970" h="224789">
                <a:moveTo>
                  <a:pt x="424213" y="76946"/>
                </a:moveTo>
                <a:lnTo>
                  <a:pt x="341231" y="76946"/>
                </a:lnTo>
                <a:lnTo>
                  <a:pt x="341231" y="50794"/>
                </a:lnTo>
                <a:lnTo>
                  <a:pt x="424213" y="50794"/>
                </a:lnTo>
                <a:lnTo>
                  <a:pt x="424213" y="76946"/>
                </a:lnTo>
                <a:close/>
              </a:path>
              <a:path w="1664970" h="224789">
                <a:moveTo>
                  <a:pt x="396300" y="185828"/>
                </a:moveTo>
                <a:lnTo>
                  <a:pt x="380887" y="183840"/>
                </a:lnTo>
                <a:lnTo>
                  <a:pt x="368797" y="177279"/>
                </a:lnTo>
                <a:lnTo>
                  <a:pt x="360904" y="165248"/>
                </a:lnTo>
                <a:lnTo>
                  <a:pt x="358079" y="146852"/>
                </a:lnTo>
                <a:lnTo>
                  <a:pt x="358079" y="76946"/>
                </a:lnTo>
                <a:lnTo>
                  <a:pt x="388505" y="76946"/>
                </a:lnTo>
                <a:lnTo>
                  <a:pt x="388505" y="153893"/>
                </a:lnTo>
                <a:lnTo>
                  <a:pt x="394540" y="158671"/>
                </a:lnTo>
                <a:lnTo>
                  <a:pt x="423710" y="158671"/>
                </a:lnTo>
                <a:lnTo>
                  <a:pt x="423710" y="179039"/>
                </a:lnTo>
                <a:lnTo>
                  <a:pt x="417836" y="181903"/>
                </a:lnTo>
                <a:lnTo>
                  <a:pt x="411419" y="184037"/>
                </a:lnTo>
                <a:lnTo>
                  <a:pt x="404296" y="185369"/>
                </a:lnTo>
                <a:lnTo>
                  <a:pt x="396300" y="185828"/>
                </a:lnTo>
                <a:close/>
              </a:path>
              <a:path w="1664970" h="224789">
                <a:moveTo>
                  <a:pt x="423710" y="158671"/>
                </a:moveTo>
                <a:lnTo>
                  <a:pt x="411640" y="158671"/>
                </a:lnTo>
                <a:lnTo>
                  <a:pt x="417675" y="157162"/>
                </a:lnTo>
                <a:lnTo>
                  <a:pt x="423710" y="154144"/>
                </a:lnTo>
                <a:lnTo>
                  <a:pt x="423710" y="158671"/>
                </a:lnTo>
                <a:close/>
              </a:path>
              <a:path w="1664970" h="224789">
                <a:moveTo>
                  <a:pt x="465703" y="84239"/>
                </a:moveTo>
                <a:lnTo>
                  <a:pt x="492979" y="49592"/>
                </a:lnTo>
                <a:lnTo>
                  <a:pt x="507949" y="48783"/>
                </a:lnTo>
                <a:lnTo>
                  <a:pt x="533613" y="52559"/>
                </a:lnTo>
                <a:lnTo>
                  <a:pt x="551828" y="63525"/>
                </a:lnTo>
                <a:lnTo>
                  <a:pt x="559483" y="75940"/>
                </a:lnTo>
                <a:lnTo>
                  <a:pt x="503674" y="75940"/>
                </a:lnTo>
                <a:lnTo>
                  <a:pt x="493179" y="76530"/>
                </a:lnTo>
                <a:lnTo>
                  <a:pt x="483651" y="78204"/>
                </a:lnTo>
                <a:lnTo>
                  <a:pt x="474642" y="80820"/>
                </a:lnTo>
                <a:lnTo>
                  <a:pt x="465703" y="84239"/>
                </a:lnTo>
                <a:close/>
              </a:path>
              <a:path w="1664970" h="224789">
                <a:moveTo>
                  <a:pt x="566287" y="106870"/>
                </a:moveTo>
                <a:lnTo>
                  <a:pt x="536364" y="106870"/>
                </a:lnTo>
                <a:lnTo>
                  <a:pt x="536301" y="103998"/>
                </a:lnTo>
                <a:lnTo>
                  <a:pt x="534226" y="92171"/>
                </a:lnTo>
                <a:lnTo>
                  <a:pt x="527940" y="83264"/>
                </a:lnTo>
                <a:lnTo>
                  <a:pt x="517693" y="77799"/>
                </a:lnTo>
                <a:lnTo>
                  <a:pt x="503674" y="75940"/>
                </a:lnTo>
                <a:lnTo>
                  <a:pt x="559483" y="75940"/>
                </a:lnTo>
                <a:lnTo>
                  <a:pt x="562688" y="81139"/>
                </a:lnTo>
                <a:lnTo>
                  <a:pt x="566252" y="104627"/>
                </a:lnTo>
                <a:lnTo>
                  <a:pt x="566287" y="106870"/>
                </a:lnTo>
                <a:close/>
              </a:path>
              <a:path w="1664970" h="224789">
                <a:moveTo>
                  <a:pt x="493113" y="186331"/>
                </a:moveTo>
                <a:lnTo>
                  <a:pt x="475117" y="183675"/>
                </a:lnTo>
                <a:lnTo>
                  <a:pt x="460046" y="175833"/>
                </a:lnTo>
                <a:lnTo>
                  <a:pt x="449689" y="162993"/>
                </a:lnTo>
                <a:lnTo>
                  <a:pt x="445838" y="145343"/>
                </a:lnTo>
                <a:lnTo>
                  <a:pt x="445838" y="144840"/>
                </a:lnTo>
                <a:lnTo>
                  <a:pt x="449897" y="125631"/>
                </a:lnTo>
                <a:lnTo>
                  <a:pt x="461146" y="112056"/>
                </a:lnTo>
                <a:lnTo>
                  <a:pt x="478194" y="103998"/>
                </a:lnTo>
                <a:lnTo>
                  <a:pt x="499651" y="101338"/>
                </a:lnTo>
                <a:lnTo>
                  <a:pt x="510727" y="101743"/>
                </a:lnTo>
                <a:lnTo>
                  <a:pt x="520176" y="102878"/>
                </a:lnTo>
                <a:lnTo>
                  <a:pt x="528541" y="104627"/>
                </a:lnTo>
                <a:lnTo>
                  <a:pt x="536364" y="106870"/>
                </a:lnTo>
                <a:lnTo>
                  <a:pt x="566287" y="106870"/>
                </a:lnTo>
                <a:lnTo>
                  <a:pt x="566287" y="122712"/>
                </a:lnTo>
                <a:lnTo>
                  <a:pt x="506440" y="122712"/>
                </a:lnTo>
                <a:lnTo>
                  <a:pt x="493623" y="124130"/>
                </a:lnTo>
                <a:lnTo>
                  <a:pt x="484060" y="128213"/>
                </a:lnTo>
                <a:lnTo>
                  <a:pt x="478080" y="134700"/>
                </a:lnTo>
                <a:lnTo>
                  <a:pt x="476013" y="143332"/>
                </a:lnTo>
                <a:lnTo>
                  <a:pt x="476013" y="143835"/>
                </a:lnTo>
                <a:lnTo>
                  <a:pt x="478005" y="152204"/>
                </a:lnTo>
                <a:lnTo>
                  <a:pt x="483463" y="158356"/>
                </a:lnTo>
                <a:lnTo>
                  <a:pt x="491608" y="162152"/>
                </a:lnTo>
                <a:lnTo>
                  <a:pt x="501662" y="163448"/>
                </a:lnTo>
                <a:lnTo>
                  <a:pt x="566287" y="163448"/>
                </a:lnTo>
                <a:lnTo>
                  <a:pt x="566287" y="167220"/>
                </a:lnTo>
                <a:lnTo>
                  <a:pt x="536112" y="167220"/>
                </a:lnTo>
                <a:lnTo>
                  <a:pt x="528403" y="174768"/>
                </a:lnTo>
                <a:lnTo>
                  <a:pt x="518761" y="180831"/>
                </a:lnTo>
                <a:lnTo>
                  <a:pt x="507045" y="184866"/>
                </a:lnTo>
                <a:lnTo>
                  <a:pt x="493113" y="186331"/>
                </a:lnTo>
                <a:close/>
              </a:path>
              <a:path w="1664970" h="224789">
                <a:moveTo>
                  <a:pt x="566287" y="163448"/>
                </a:moveTo>
                <a:lnTo>
                  <a:pt x="501662" y="163448"/>
                </a:lnTo>
                <a:lnTo>
                  <a:pt x="515650" y="161421"/>
                </a:lnTo>
                <a:lnTo>
                  <a:pt x="526808" y="155716"/>
                </a:lnTo>
                <a:lnTo>
                  <a:pt x="534195" y="146899"/>
                </a:lnTo>
                <a:lnTo>
                  <a:pt x="536867" y="135536"/>
                </a:lnTo>
                <a:lnTo>
                  <a:pt x="536867" y="127993"/>
                </a:lnTo>
                <a:lnTo>
                  <a:pt x="530486" y="125895"/>
                </a:lnTo>
                <a:lnTo>
                  <a:pt x="523162" y="124221"/>
                </a:lnTo>
                <a:lnTo>
                  <a:pt x="515084" y="123113"/>
                </a:lnTo>
                <a:lnTo>
                  <a:pt x="506440" y="122712"/>
                </a:lnTo>
                <a:lnTo>
                  <a:pt x="566287" y="122712"/>
                </a:lnTo>
                <a:lnTo>
                  <a:pt x="566287" y="163448"/>
                </a:lnTo>
                <a:close/>
              </a:path>
              <a:path w="1664970" h="224789">
                <a:moveTo>
                  <a:pt x="566287" y="183565"/>
                </a:moveTo>
                <a:lnTo>
                  <a:pt x="536112" y="183565"/>
                </a:lnTo>
                <a:lnTo>
                  <a:pt x="536112" y="167220"/>
                </a:lnTo>
                <a:lnTo>
                  <a:pt x="566287" y="167220"/>
                </a:lnTo>
                <a:lnTo>
                  <a:pt x="566287" y="183565"/>
                </a:lnTo>
                <a:close/>
              </a:path>
              <a:path w="1664970" h="224789">
                <a:moveTo>
                  <a:pt x="635439" y="183565"/>
                </a:moveTo>
                <a:lnTo>
                  <a:pt x="605012" y="183565"/>
                </a:lnTo>
                <a:lnTo>
                  <a:pt x="605012" y="0"/>
                </a:lnTo>
                <a:lnTo>
                  <a:pt x="635439" y="0"/>
                </a:lnTo>
                <a:lnTo>
                  <a:pt x="635439" y="183565"/>
                </a:lnTo>
                <a:close/>
              </a:path>
              <a:path w="1664970" h="224789">
                <a:moveTo>
                  <a:pt x="705848" y="183565"/>
                </a:moveTo>
                <a:lnTo>
                  <a:pt x="675421" y="183565"/>
                </a:lnTo>
                <a:lnTo>
                  <a:pt x="675421" y="0"/>
                </a:lnTo>
                <a:lnTo>
                  <a:pt x="705848" y="0"/>
                </a:lnTo>
                <a:lnTo>
                  <a:pt x="705848" y="183565"/>
                </a:lnTo>
                <a:close/>
              </a:path>
              <a:path w="1664970" h="224789">
                <a:moveTo>
                  <a:pt x="779777" y="30426"/>
                </a:moveTo>
                <a:lnTo>
                  <a:pt x="747087" y="30426"/>
                </a:lnTo>
                <a:lnTo>
                  <a:pt x="747087" y="1508"/>
                </a:lnTo>
                <a:lnTo>
                  <a:pt x="779777" y="1508"/>
                </a:lnTo>
                <a:lnTo>
                  <a:pt x="779777" y="30426"/>
                </a:lnTo>
                <a:close/>
              </a:path>
              <a:path w="1664970" h="224789">
                <a:moveTo>
                  <a:pt x="778771" y="183565"/>
                </a:moveTo>
                <a:lnTo>
                  <a:pt x="748344" y="183565"/>
                </a:lnTo>
                <a:lnTo>
                  <a:pt x="748344" y="50794"/>
                </a:lnTo>
                <a:lnTo>
                  <a:pt x="778771" y="50794"/>
                </a:lnTo>
                <a:lnTo>
                  <a:pt x="778771" y="183565"/>
                </a:lnTo>
                <a:close/>
              </a:path>
              <a:path w="1664970" h="224789">
                <a:moveTo>
                  <a:pt x="929198" y="71414"/>
                </a:moveTo>
                <a:lnTo>
                  <a:pt x="847420" y="71414"/>
                </a:lnTo>
                <a:lnTo>
                  <a:pt x="854610" y="62456"/>
                </a:lnTo>
                <a:lnTo>
                  <a:pt x="863639" y="55006"/>
                </a:lnTo>
                <a:lnTo>
                  <a:pt x="874931" y="49914"/>
                </a:lnTo>
                <a:lnTo>
                  <a:pt x="888911" y="48028"/>
                </a:lnTo>
                <a:lnTo>
                  <a:pt x="908921" y="51655"/>
                </a:lnTo>
                <a:lnTo>
                  <a:pt x="923769" y="61953"/>
                </a:lnTo>
                <a:lnTo>
                  <a:pt x="929198" y="71414"/>
                </a:lnTo>
                <a:close/>
              </a:path>
              <a:path w="1664970" h="224789">
                <a:moveTo>
                  <a:pt x="847420" y="183565"/>
                </a:moveTo>
                <a:lnTo>
                  <a:pt x="816993" y="183565"/>
                </a:lnTo>
                <a:lnTo>
                  <a:pt x="816993" y="50794"/>
                </a:lnTo>
                <a:lnTo>
                  <a:pt x="847420" y="50794"/>
                </a:lnTo>
                <a:lnTo>
                  <a:pt x="847420" y="71414"/>
                </a:lnTo>
                <a:lnTo>
                  <a:pt x="929198" y="71414"/>
                </a:lnTo>
                <a:lnTo>
                  <a:pt x="931651" y="75689"/>
                </a:lnTo>
                <a:lnTo>
                  <a:pt x="877343" y="75689"/>
                </a:lnTo>
                <a:lnTo>
                  <a:pt x="865242" y="77936"/>
                </a:lnTo>
                <a:lnTo>
                  <a:pt x="855781" y="84427"/>
                </a:lnTo>
                <a:lnTo>
                  <a:pt x="849620" y="94784"/>
                </a:lnTo>
                <a:lnTo>
                  <a:pt x="847500" y="108127"/>
                </a:lnTo>
                <a:lnTo>
                  <a:pt x="847420" y="183565"/>
                </a:lnTo>
                <a:close/>
              </a:path>
              <a:path w="1664970" h="224789">
                <a:moveTo>
                  <a:pt x="936185" y="183565"/>
                </a:moveTo>
                <a:lnTo>
                  <a:pt x="905758" y="183565"/>
                </a:lnTo>
                <a:lnTo>
                  <a:pt x="905758" y="108127"/>
                </a:lnTo>
                <a:lnTo>
                  <a:pt x="903865" y="94360"/>
                </a:lnTo>
                <a:lnTo>
                  <a:pt x="898340" y="84176"/>
                </a:lnTo>
                <a:lnTo>
                  <a:pt x="889421" y="77858"/>
                </a:lnTo>
                <a:lnTo>
                  <a:pt x="877343" y="75689"/>
                </a:lnTo>
                <a:lnTo>
                  <a:pt x="931651" y="75689"/>
                </a:lnTo>
                <a:lnTo>
                  <a:pt x="933006" y="78050"/>
                </a:lnTo>
                <a:lnTo>
                  <a:pt x="936185" y="99075"/>
                </a:lnTo>
                <a:lnTo>
                  <a:pt x="936185" y="183565"/>
                </a:lnTo>
                <a:close/>
              </a:path>
              <a:path w="1664970" h="224789">
                <a:moveTo>
                  <a:pt x="1026459" y="173004"/>
                </a:moveTo>
                <a:lnTo>
                  <a:pt x="1003875" y="168780"/>
                </a:lnTo>
                <a:lnTo>
                  <a:pt x="984591" y="156565"/>
                </a:lnTo>
                <a:lnTo>
                  <a:pt x="971154" y="137041"/>
                </a:lnTo>
                <a:lnTo>
                  <a:pt x="966109" y="110893"/>
                </a:lnTo>
                <a:lnTo>
                  <a:pt x="966157" y="110139"/>
                </a:lnTo>
                <a:lnTo>
                  <a:pt x="971189" y="84097"/>
                </a:lnTo>
                <a:lnTo>
                  <a:pt x="984685" y="64499"/>
                </a:lnTo>
                <a:lnTo>
                  <a:pt x="1003981" y="52256"/>
                </a:lnTo>
                <a:lnTo>
                  <a:pt x="1026459" y="48028"/>
                </a:lnTo>
                <a:lnTo>
                  <a:pt x="1041720" y="49832"/>
                </a:lnTo>
                <a:lnTo>
                  <a:pt x="1054246" y="54723"/>
                </a:lnTo>
                <a:lnTo>
                  <a:pt x="1064508" y="61925"/>
                </a:lnTo>
                <a:lnTo>
                  <a:pt x="1072979" y="70660"/>
                </a:lnTo>
                <a:lnTo>
                  <a:pt x="1103406" y="70660"/>
                </a:lnTo>
                <a:lnTo>
                  <a:pt x="1103406" y="73677"/>
                </a:lnTo>
                <a:lnTo>
                  <a:pt x="1034506" y="73677"/>
                </a:lnTo>
                <a:lnTo>
                  <a:pt x="1019701" y="76298"/>
                </a:lnTo>
                <a:lnTo>
                  <a:pt x="1007725" y="83704"/>
                </a:lnTo>
                <a:lnTo>
                  <a:pt x="999710" y="95212"/>
                </a:lnTo>
                <a:lnTo>
                  <a:pt x="996787" y="110139"/>
                </a:lnTo>
                <a:lnTo>
                  <a:pt x="996837" y="110893"/>
                </a:lnTo>
                <a:lnTo>
                  <a:pt x="999745" y="125608"/>
                </a:lnTo>
                <a:lnTo>
                  <a:pt x="1007820" y="137202"/>
                </a:lnTo>
                <a:lnTo>
                  <a:pt x="1019807" y="144695"/>
                </a:lnTo>
                <a:lnTo>
                  <a:pt x="1034506" y="147355"/>
                </a:lnTo>
                <a:lnTo>
                  <a:pt x="1103406" y="147355"/>
                </a:lnTo>
                <a:lnTo>
                  <a:pt x="1103406" y="148612"/>
                </a:lnTo>
                <a:lnTo>
                  <a:pt x="1073231" y="148612"/>
                </a:lnTo>
                <a:lnTo>
                  <a:pt x="1064331" y="158470"/>
                </a:lnTo>
                <a:lnTo>
                  <a:pt x="1053900" y="166183"/>
                </a:lnTo>
                <a:lnTo>
                  <a:pt x="1041441" y="171208"/>
                </a:lnTo>
                <a:lnTo>
                  <a:pt x="1026459" y="173004"/>
                </a:lnTo>
                <a:close/>
              </a:path>
              <a:path w="1664970" h="224789">
                <a:moveTo>
                  <a:pt x="1103406" y="70660"/>
                </a:moveTo>
                <a:lnTo>
                  <a:pt x="1072979" y="70660"/>
                </a:lnTo>
                <a:lnTo>
                  <a:pt x="1072979" y="50794"/>
                </a:lnTo>
                <a:lnTo>
                  <a:pt x="1103406" y="50794"/>
                </a:lnTo>
                <a:lnTo>
                  <a:pt x="1103406" y="70660"/>
                </a:lnTo>
                <a:close/>
              </a:path>
              <a:path w="1664970" h="224789">
                <a:moveTo>
                  <a:pt x="1103406" y="147355"/>
                </a:moveTo>
                <a:lnTo>
                  <a:pt x="1034506" y="147355"/>
                </a:lnTo>
                <a:lnTo>
                  <a:pt x="1049507" y="144664"/>
                </a:lnTo>
                <a:lnTo>
                  <a:pt x="1061915" y="137139"/>
                </a:lnTo>
                <a:lnTo>
                  <a:pt x="1070363" y="125608"/>
                </a:lnTo>
                <a:lnTo>
                  <a:pt x="1073482" y="110893"/>
                </a:lnTo>
                <a:lnTo>
                  <a:pt x="1073430" y="110139"/>
                </a:lnTo>
                <a:lnTo>
                  <a:pt x="1070363" y="95425"/>
                </a:lnTo>
                <a:lnTo>
                  <a:pt x="1061915" y="83830"/>
                </a:lnTo>
                <a:lnTo>
                  <a:pt x="1049507" y="76337"/>
                </a:lnTo>
                <a:lnTo>
                  <a:pt x="1034506" y="73677"/>
                </a:lnTo>
                <a:lnTo>
                  <a:pt x="1103406" y="73677"/>
                </a:lnTo>
                <a:lnTo>
                  <a:pt x="1103406" y="147355"/>
                </a:lnTo>
                <a:close/>
              </a:path>
              <a:path w="1664970" h="224789">
                <a:moveTo>
                  <a:pt x="1091865" y="199659"/>
                </a:moveTo>
                <a:lnTo>
                  <a:pt x="1031237" y="199659"/>
                </a:lnTo>
                <a:lnTo>
                  <a:pt x="1049256" y="197042"/>
                </a:lnTo>
                <a:lnTo>
                  <a:pt x="1062418" y="189286"/>
                </a:lnTo>
                <a:lnTo>
                  <a:pt x="1070488" y="176532"/>
                </a:lnTo>
                <a:lnTo>
                  <a:pt x="1073231" y="158922"/>
                </a:lnTo>
                <a:lnTo>
                  <a:pt x="1073231" y="148612"/>
                </a:lnTo>
                <a:lnTo>
                  <a:pt x="1103406" y="148612"/>
                </a:lnTo>
                <a:lnTo>
                  <a:pt x="1103395" y="156565"/>
                </a:lnTo>
                <a:lnTo>
                  <a:pt x="1102329" y="172112"/>
                </a:lnTo>
                <a:lnTo>
                  <a:pt x="1099131" y="185671"/>
                </a:lnTo>
                <a:lnTo>
                  <a:pt x="1093858" y="197109"/>
                </a:lnTo>
                <a:lnTo>
                  <a:pt x="1091865" y="199659"/>
                </a:lnTo>
                <a:close/>
              </a:path>
              <a:path w="1664970" h="224789">
                <a:moveTo>
                  <a:pt x="1031991" y="224302"/>
                </a:moveTo>
                <a:lnTo>
                  <a:pt x="1015894" y="223276"/>
                </a:lnTo>
                <a:lnTo>
                  <a:pt x="1000527" y="220247"/>
                </a:lnTo>
                <a:lnTo>
                  <a:pt x="986057" y="215285"/>
                </a:lnTo>
                <a:lnTo>
                  <a:pt x="972647" y="208460"/>
                </a:lnTo>
                <a:lnTo>
                  <a:pt x="983962" y="185577"/>
                </a:lnTo>
                <a:lnTo>
                  <a:pt x="994744" y="191490"/>
                </a:lnTo>
                <a:lnTo>
                  <a:pt x="1006091" y="195918"/>
                </a:lnTo>
                <a:lnTo>
                  <a:pt x="1018192" y="198696"/>
                </a:lnTo>
                <a:lnTo>
                  <a:pt x="1031237" y="199659"/>
                </a:lnTo>
                <a:lnTo>
                  <a:pt x="1091865" y="199659"/>
                </a:lnTo>
                <a:lnTo>
                  <a:pt x="1086558" y="206448"/>
                </a:lnTo>
                <a:lnTo>
                  <a:pt x="1076299" y="214330"/>
                </a:lnTo>
                <a:lnTo>
                  <a:pt x="1063707" y="219901"/>
                </a:lnTo>
                <a:lnTo>
                  <a:pt x="1048898" y="223210"/>
                </a:lnTo>
                <a:lnTo>
                  <a:pt x="1031991" y="224302"/>
                </a:lnTo>
                <a:close/>
              </a:path>
              <a:path w="1664970" h="224789">
                <a:moveTo>
                  <a:pt x="1344463" y="72923"/>
                </a:moveTo>
                <a:lnTo>
                  <a:pt x="1252270" y="72923"/>
                </a:lnTo>
                <a:lnTo>
                  <a:pt x="1260435" y="63198"/>
                </a:lnTo>
                <a:lnTo>
                  <a:pt x="1270438" y="55289"/>
                </a:lnTo>
                <a:lnTo>
                  <a:pt x="1282610" y="49973"/>
                </a:lnTo>
                <a:lnTo>
                  <a:pt x="1297282" y="48028"/>
                </a:lnTo>
                <a:lnTo>
                  <a:pt x="1320208" y="52606"/>
                </a:lnTo>
                <a:lnTo>
                  <a:pt x="1339998" y="65976"/>
                </a:lnTo>
                <a:lnTo>
                  <a:pt x="1344463" y="72923"/>
                </a:lnTo>
                <a:close/>
              </a:path>
              <a:path w="1664970" h="224789">
                <a:moveTo>
                  <a:pt x="1252270" y="223799"/>
                </a:moveTo>
                <a:lnTo>
                  <a:pt x="1221844" y="223799"/>
                </a:lnTo>
                <a:lnTo>
                  <a:pt x="1221844" y="50794"/>
                </a:lnTo>
                <a:lnTo>
                  <a:pt x="1252270" y="50794"/>
                </a:lnTo>
                <a:lnTo>
                  <a:pt x="1252270" y="72923"/>
                </a:lnTo>
                <a:lnTo>
                  <a:pt x="1344463" y="72923"/>
                </a:lnTo>
                <a:lnTo>
                  <a:pt x="1345433" y="74432"/>
                </a:lnTo>
                <a:lnTo>
                  <a:pt x="1290241" y="74432"/>
                </a:lnTo>
                <a:lnTo>
                  <a:pt x="1275491" y="77500"/>
                </a:lnTo>
                <a:lnTo>
                  <a:pt x="1263146" y="86156"/>
                </a:lnTo>
                <a:lnTo>
                  <a:pt x="1254667" y="99574"/>
                </a:lnTo>
                <a:lnTo>
                  <a:pt x="1251516" y="116928"/>
                </a:lnTo>
                <a:lnTo>
                  <a:pt x="1251516" y="117431"/>
                </a:lnTo>
                <a:lnTo>
                  <a:pt x="1254667" y="134892"/>
                </a:lnTo>
                <a:lnTo>
                  <a:pt x="1263146" y="148298"/>
                </a:lnTo>
                <a:lnTo>
                  <a:pt x="1275491" y="156895"/>
                </a:lnTo>
                <a:lnTo>
                  <a:pt x="1290241" y="159928"/>
                </a:lnTo>
                <a:lnTo>
                  <a:pt x="1345504" y="159928"/>
                </a:lnTo>
                <a:lnTo>
                  <a:pt x="1343573" y="162946"/>
                </a:lnTo>
                <a:lnTo>
                  <a:pt x="1252270" y="162946"/>
                </a:lnTo>
                <a:lnTo>
                  <a:pt x="1252270" y="223799"/>
                </a:lnTo>
                <a:close/>
              </a:path>
              <a:path w="1664970" h="224789">
                <a:moveTo>
                  <a:pt x="1345504" y="159928"/>
                </a:moveTo>
                <a:lnTo>
                  <a:pt x="1290241" y="159928"/>
                </a:lnTo>
                <a:lnTo>
                  <a:pt x="1304979" y="156966"/>
                </a:lnTo>
                <a:lnTo>
                  <a:pt x="1317053" y="148487"/>
                </a:lnTo>
                <a:lnTo>
                  <a:pt x="1325213" y="135104"/>
                </a:lnTo>
                <a:lnTo>
                  <a:pt x="1328211" y="117431"/>
                </a:lnTo>
                <a:lnTo>
                  <a:pt x="1328211" y="116928"/>
                </a:lnTo>
                <a:lnTo>
                  <a:pt x="1325178" y="99468"/>
                </a:lnTo>
                <a:lnTo>
                  <a:pt x="1316958" y="86062"/>
                </a:lnTo>
                <a:lnTo>
                  <a:pt x="1304873" y="77465"/>
                </a:lnTo>
                <a:lnTo>
                  <a:pt x="1290241" y="74432"/>
                </a:lnTo>
                <a:lnTo>
                  <a:pt x="1345433" y="74432"/>
                </a:lnTo>
                <a:lnTo>
                  <a:pt x="1353895" y="87598"/>
                </a:lnTo>
                <a:lnTo>
                  <a:pt x="1359141" y="116928"/>
                </a:lnTo>
                <a:lnTo>
                  <a:pt x="1359141" y="117431"/>
                </a:lnTo>
                <a:lnTo>
                  <a:pt x="1353931" y="146762"/>
                </a:lnTo>
                <a:lnTo>
                  <a:pt x="1345504" y="159928"/>
                </a:lnTo>
                <a:close/>
              </a:path>
              <a:path w="1664970" h="224789">
                <a:moveTo>
                  <a:pt x="1297282" y="186331"/>
                </a:moveTo>
                <a:lnTo>
                  <a:pt x="1282328" y="184410"/>
                </a:lnTo>
                <a:lnTo>
                  <a:pt x="1270061" y="179259"/>
                </a:lnTo>
                <a:lnTo>
                  <a:pt x="1260152" y="171798"/>
                </a:lnTo>
                <a:lnTo>
                  <a:pt x="1252270" y="162946"/>
                </a:lnTo>
                <a:lnTo>
                  <a:pt x="1343573" y="162946"/>
                </a:lnTo>
                <a:lnTo>
                  <a:pt x="1340093" y="168383"/>
                </a:lnTo>
                <a:lnTo>
                  <a:pt x="1320314" y="181754"/>
                </a:lnTo>
                <a:lnTo>
                  <a:pt x="1297282" y="186331"/>
                </a:lnTo>
                <a:close/>
              </a:path>
              <a:path w="1664970" h="224789">
                <a:moveTo>
                  <a:pt x="1423515" y="30426"/>
                </a:moveTo>
                <a:lnTo>
                  <a:pt x="1390825" y="30426"/>
                </a:lnTo>
                <a:lnTo>
                  <a:pt x="1390825" y="1508"/>
                </a:lnTo>
                <a:lnTo>
                  <a:pt x="1423515" y="1508"/>
                </a:lnTo>
                <a:lnTo>
                  <a:pt x="1423515" y="30426"/>
                </a:lnTo>
                <a:close/>
              </a:path>
              <a:path w="1664970" h="224789">
                <a:moveTo>
                  <a:pt x="1422509" y="183565"/>
                </a:moveTo>
                <a:lnTo>
                  <a:pt x="1392082" y="183565"/>
                </a:lnTo>
                <a:lnTo>
                  <a:pt x="1392082" y="50794"/>
                </a:lnTo>
                <a:lnTo>
                  <a:pt x="1422509" y="50794"/>
                </a:lnTo>
                <a:lnTo>
                  <a:pt x="1422509" y="183565"/>
                </a:lnTo>
                <a:close/>
              </a:path>
              <a:path w="1664970" h="224789">
                <a:moveTo>
                  <a:pt x="1585865" y="72923"/>
                </a:moveTo>
                <a:lnTo>
                  <a:pt x="1493672" y="72923"/>
                </a:lnTo>
                <a:lnTo>
                  <a:pt x="1501836" y="63198"/>
                </a:lnTo>
                <a:lnTo>
                  <a:pt x="1511840" y="55289"/>
                </a:lnTo>
                <a:lnTo>
                  <a:pt x="1524012" y="49973"/>
                </a:lnTo>
                <a:lnTo>
                  <a:pt x="1538683" y="48028"/>
                </a:lnTo>
                <a:lnTo>
                  <a:pt x="1561609" y="52606"/>
                </a:lnTo>
                <a:lnTo>
                  <a:pt x="1581400" y="65976"/>
                </a:lnTo>
                <a:lnTo>
                  <a:pt x="1585865" y="72923"/>
                </a:lnTo>
                <a:close/>
              </a:path>
              <a:path w="1664970" h="224789">
                <a:moveTo>
                  <a:pt x="1493672" y="223799"/>
                </a:moveTo>
                <a:lnTo>
                  <a:pt x="1463245" y="223799"/>
                </a:lnTo>
                <a:lnTo>
                  <a:pt x="1463245" y="50794"/>
                </a:lnTo>
                <a:lnTo>
                  <a:pt x="1493672" y="50794"/>
                </a:lnTo>
                <a:lnTo>
                  <a:pt x="1493672" y="72923"/>
                </a:lnTo>
                <a:lnTo>
                  <a:pt x="1585865" y="72923"/>
                </a:lnTo>
                <a:lnTo>
                  <a:pt x="1586835" y="74432"/>
                </a:lnTo>
                <a:lnTo>
                  <a:pt x="1531642" y="74432"/>
                </a:lnTo>
                <a:lnTo>
                  <a:pt x="1516893" y="77500"/>
                </a:lnTo>
                <a:lnTo>
                  <a:pt x="1504548" y="86156"/>
                </a:lnTo>
                <a:lnTo>
                  <a:pt x="1496069" y="99574"/>
                </a:lnTo>
                <a:lnTo>
                  <a:pt x="1492917" y="116928"/>
                </a:lnTo>
                <a:lnTo>
                  <a:pt x="1492917" y="117431"/>
                </a:lnTo>
                <a:lnTo>
                  <a:pt x="1496069" y="134892"/>
                </a:lnTo>
                <a:lnTo>
                  <a:pt x="1504548" y="148298"/>
                </a:lnTo>
                <a:lnTo>
                  <a:pt x="1516893" y="156895"/>
                </a:lnTo>
                <a:lnTo>
                  <a:pt x="1531642" y="159928"/>
                </a:lnTo>
                <a:lnTo>
                  <a:pt x="1586906" y="159928"/>
                </a:lnTo>
                <a:lnTo>
                  <a:pt x="1584975" y="162946"/>
                </a:lnTo>
                <a:lnTo>
                  <a:pt x="1493672" y="162946"/>
                </a:lnTo>
                <a:lnTo>
                  <a:pt x="1493672" y="223799"/>
                </a:lnTo>
                <a:close/>
              </a:path>
              <a:path w="1664970" h="224789">
                <a:moveTo>
                  <a:pt x="1586906" y="159928"/>
                </a:moveTo>
                <a:lnTo>
                  <a:pt x="1531642" y="159928"/>
                </a:lnTo>
                <a:lnTo>
                  <a:pt x="1546380" y="156966"/>
                </a:lnTo>
                <a:lnTo>
                  <a:pt x="1558454" y="148487"/>
                </a:lnTo>
                <a:lnTo>
                  <a:pt x="1566615" y="135104"/>
                </a:lnTo>
                <a:lnTo>
                  <a:pt x="1569613" y="117431"/>
                </a:lnTo>
                <a:lnTo>
                  <a:pt x="1569613" y="116928"/>
                </a:lnTo>
                <a:lnTo>
                  <a:pt x="1566580" y="99468"/>
                </a:lnTo>
                <a:lnTo>
                  <a:pt x="1558360" y="86062"/>
                </a:lnTo>
                <a:lnTo>
                  <a:pt x="1546274" y="77465"/>
                </a:lnTo>
                <a:lnTo>
                  <a:pt x="1531642" y="74432"/>
                </a:lnTo>
                <a:lnTo>
                  <a:pt x="1586835" y="74432"/>
                </a:lnTo>
                <a:lnTo>
                  <a:pt x="1595297" y="87598"/>
                </a:lnTo>
                <a:lnTo>
                  <a:pt x="1600542" y="116928"/>
                </a:lnTo>
                <a:lnTo>
                  <a:pt x="1600542" y="117431"/>
                </a:lnTo>
                <a:lnTo>
                  <a:pt x="1595332" y="146762"/>
                </a:lnTo>
                <a:lnTo>
                  <a:pt x="1586906" y="159928"/>
                </a:lnTo>
                <a:close/>
              </a:path>
              <a:path w="1664970" h="224789">
                <a:moveTo>
                  <a:pt x="1538683" y="186331"/>
                </a:moveTo>
                <a:lnTo>
                  <a:pt x="1523729" y="184410"/>
                </a:lnTo>
                <a:lnTo>
                  <a:pt x="1511463" y="179259"/>
                </a:lnTo>
                <a:lnTo>
                  <a:pt x="1501554" y="171798"/>
                </a:lnTo>
                <a:lnTo>
                  <a:pt x="1493672" y="162946"/>
                </a:lnTo>
                <a:lnTo>
                  <a:pt x="1584975" y="162946"/>
                </a:lnTo>
                <a:lnTo>
                  <a:pt x="1581494" y="168383"/>
                </a:lnTo>
                <a:lnTo>
                  <a:pt x="1561715" y="181754"/>
                </a:lnTo>
                <a:lnTo>
                  <a:pt x="1538683" y="186331"/>
                </a:lnTo>
                <a:close/>
              </a:path>
              <a:path w="1664970" h="224789">
                <a:moveTo>
                  <a:pt x="1664413" y="85244"/>
                </a:moveTo>
                <a:lnTo>
                  <a:pt x="1630969" y="85244"/>
                </a:lnTo>
                <a:lnTo>
                  <a:pt x="1630969" y="50794"/>
                </a:lnTo>
                <a:lnTo>
                  <a:pt x="1664413" y="50794"/>
                </a:lnTo>
                <a:lnTo>
                  <a:pt x="1664413" y="85244"/>
                </a:lnTo>
                <a:close/>
              </a:path>
              <a:path w="1664970" h="224789">
                <a:moveTo>
                  <a:pt x="1664413" y="183565"/>
                </a:moveTo>
                <a:lnTo>
                  <a:pt x="1630969" y="183565"/>
                </a:lnTo>
                <a:lnTo>
                  <a:pt x="1630969" y="149115"/>
                </a:lnTo>
                <a:lnTo>
                  <a:pt x="1664413" y="149115"/>
                </a:lnTo>
                <a:lnTo>
                  <a:pt x="1664413" y="18356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8531" y="4344746"/>
            <a:ext cx="8916940" cy="621367"/>
          </a:xfrm>
          <a:custGeom>
            <a:avLst/>
            <a:gdLst/>
            <a:ahLst/>
            <a:cxnLst/>
            <a:rect l="l" t="t" r="r" b="b"/>
            <a:pathLst>
              <a:path w="7356475" h="704214">
                <a:moveTo>
                  <a:pt x="7351776" y="704088"/>
                </a:moveTo>
                <a:lnTo>
                  <a:pt x="4572" y="704088"/>
                </a:lnTo>
                <a:lnTo>
                  <a:pt x="0" y="699516"/>
                </a:lnTo>
                <a:lnTo>
                  <a:pt x="0" y="4572"/>
                </a:lnTo>
                <a:lnTo>
                  <a:pt x="4572" y="0"/>
                </a:lnTo>
                <a:lnTo>
                  <a:pt x="7351776" y="0"/>
                </a:lnTo>
                <a:lnTo>
                  <a:pt x="7356348" y="4572"/>
                </a:lnTo>
                <a:lnTo>
                  <a:pt x="7356348" y="10668"/>
                </a:lnTo>
                <a:lnTo>
                  <a:pt x="19812" y="10668"/>
                </a:lnTo>
                <a:lnTo>
                  <a:pt x="10668" y="19812"/>
                </a:lnTo>
                <a:lnTo>
                  <a:pt x="19812" y="19812"/>
                </a:lnTo>
                <a:lnTo>
                  <a:pt x="19812" y="684276"/>
                </a:lnTo>
                <a:lnTo>
                  <a:pt x="10668" y="684276"/>
                </a:lnTo>
                <a:lnTo>
                  <a:pt x="19812" y="694944"/>
                </a:lnTo>
                <a:lnTo>
                  <a:pt x="7356348" y="694944"/>
                </a:lnTo>
                <a:lnTo>
                  <a:pt x="7356348" y="699516"/>
                </a:lnTo>
                <a:lnTo>
                  <a:pt x="7351776" y="704088"/>
                </a:lnTo>
                <a:close/>
              </a:path>
              <a:path w="7356475" h="704214">
                <a:moveTo>
                  <a:pt x="19812" y="19812"/>
                </a:moveTo>
                <a:lnTo>
                  <a:pt x="10668" y="19812"/>
                </a:lnTo>
                <a:lnTo>
                  <a:pt x="19812" y="10668"/>
                </a:lnTo>
                <a:lnTo>
                  <a:pt x="19812" y="19812"/>
                </a:lnTo>
                <a:close/>
              </a:path>
              <a:path w="7356475" h="704214">
                <a:moveTo>
                  <a:pt x="7335012" y="19812"/>
                </a:moveTo>
                <a:lnTo>
                  <a:pt x="19812" y="19812"/>
                </a:lnTo>
                <a:lnTo>
                  <a:pt x="19812" y="10668"/>
                </a:lnTo>
                <a:lnTo>
                  <a:pt x="7335012" y="10668"/>
                </a:lnTo>
                <a:lnTo>
                  <a:pt x="7335012" y="19812"/>
                </a:lnTo>
                <a:close/>
              </a:path>
              <a:path w="7356475" h="704214">
                <a:moveTo>
                  <a:pt x="7335012" y="694944"/>
                </a:moveTo>
                <a:lnTo>
                  <a:pt x="7335012" y="10668"/>
                </a:lnTo>
                <a:lnTo>
                  <a:pt x="7345680" y="19812"/>
                </a:lnTo>
                <a:lnTo>
                  <a:pt x="7356348" y="19812"/>
                </a:lnTo>
                <a:lnTo>
                  <a:pt x="7356348" y="684276"/>
                </a:lnTo>
                <a:lnTo>
                  <a:pt x="7345680" y="684276"/>
                </a:lnTo>
                <a:lnTo>
                  <a:pt x="7335012" y="694944"/>
                </a:lnTo>
                <a:close/>
              </a:path>
              <a:path w="7356475" h="704214">
                <a:moveTo>
                  <a:pt x="7356348" y="19812"/>
                </a:moveTo>
                <a:lnTo>
                  <a:pt x="7345680" y="19812"/>
                </a:lnTo>
                <a:lnTo>
                  <a:pt x="7335012" y="10668"/>
                </a:lnTo>
                <a:lnTo>
                  <a:pt x="7356348" y="10668"/>
                </a:lnTo>
                <a:lnTo>
                  <a:pt x="7356348" y="19812"/>
                </a:lnTo>
                <a:close/>
              </a:path>
              <a:path w="7356475" h="704214">
                <a:moveTo>
                  <a:pt x="19812" y="694944"/>
                </a:moveTo>
                <a:lnTo>
                  <a:pt x="10668" y="684276"/>
                </a:lnTo>
                <a:lnTo>
                  <a:pt x="19812" y="684276"/>
                </a:lnTo>
                <a:lnTo>
                  <a:pt x="19812" y="694944"/>
                </a:lnTo>
                <a:close/>
              </a:path>
              <a:path w="7356475" h="704214">
                <a:moveTo>
                  <a:pt x="7335012" y="694944"/>
                </a:moveTo>
                <a:lnTo>
                  <a:pt x="19812" y="694944"/>
                </a:lnTo>
                <a:lnTo>
                  <a:pt x="19812" y="684276"/>
                </a:lnTo>
                <a:lnTo>
                  <a:pt x="7335012" y="684276"/>
                </a:lnTo>
                <a:lnTo>
                  <a:pt x="7335012" y="694944"/>
                </a:lnTo>
                <a:close/>
              </a:path>
              <a:path w="7356475" h="704214">
                <a:moveTo>
                  <a:pt x="7356348" y="694944"/>
                </a:moveTo>
                <a:lnTo>
                  <a:pt x="7335012" y="694944"/>
                </a:lnTo>
                <a:lnTo>
                  <a:pt x="7345680" y="684276"/>
                </a:lnTo>
                <a:lnTo>
                  <a:pt x="7356348" y="684276"/>
                </a:lnTo>
                <a:lnTo>
                  <a:pt x="7356348" y="694944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56424" y="4581895"/>
            <a:ext cx="3504944" cy="170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899" y="4026837"/>
            <a:ext cx="4550359" cy="197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0546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69126" y="1125519"/>
            <a:ext cx="3456709" cy="298076"/>
          </a:xfrm>
          <a:custGeom>
            <a:avLst/>
            <a:gdLst/>
            <a:ahLst/>
            <a:cxnLst/>
            <a:rect l="l" t="t" r="r" b="b"/>
            <a:pathLst>
              <a:path w="2851785" h="337819">
                <a:moveTo>
                  <a:pt x="37017" y="126235"/>
                </a:moveTo>
                <a:lnTo>
                  <a:pt x="18519" y="126235"/>
                </a:lnTo>
                <a:lnTo>
                  <a:pt x="32568" y="108111"/>
                </a:lnTo>
                <a:lnTo>
                  <a:pt x="50125" y="92928"/>
                </a:lnTo>
                <a:lnTo>
                  <a:pt x="71722" y="82493"/>
                </a:lnTo>
                <a:lnTo>
                  <a:pt x="97889" y="78614"/>
                </a:lnTo>
                <a:lnTo>
                  <a:pt x="132147" y="85440"/>
                </a:lnTo>
                <a:lnTo>
                  <a:pt x="148804" y="96377"/>
                </a:lnTo>
                <a:lnTo>
                  <a:pt x="95999" y="96377"/>
                </a:lnTo>
                <a:lnTo>
                  <a:pt x="66814" y="102401"/>
                </a:lnTo>
                <a:lnTo>
                  <a:pt x="41669" y="119338"/>
                </a:lnTo>
                <a:lnTo>
                  <a:pt x="37017" y="126235"/>
                </a:lnTo>
                <a:close/>
              </a:path>
              <a:path w="2851785" h="337819">
                <a:moveTo>
                  <a:pt x="18519" y="336377"/>
                </a:moveTo>
                <a:lnTo>
                  <a:pt x="0" y="336377"/>
                </a:lnTo>
                <a:lnTo>
                  <a:pt x="0" y="83149"/>
                </a:lnTo>
                <a:lnTo>
                  <a:pt x="18519" y="83149"/>
                </a:lnTo>
                <a:lnTo>
                  <a:pt x="18519" y="126235"/>
                </a:lnTo>
                <a:lnTo>
                  <a:pt x="37017" y="126235"/>
                </a:lnTo>
                <a:lnTo>
                  <a:pt x="24035" y="145487"/>
                </a:lnTo>
                <a:lnTo>
                  <a:pt x="17460" y="178771"/>
                </a:lnTo>
                <a:lnTo>
                  <a:pt x="17460" y="180283"/>
                </a:lnTo>
                <a:lnTo>
                  <a:pt x="24035" y="213725"/>
                </a:lnTo>
                <a:lnTo>
                  <a:pt x="37939" y="234330"/>
                </a:lnTo>
                <a:lnTo>
                  <a:pt x="18519" y="234330"/>
                </a:lnTo>
                <a:lnTo>
                  <a:pt x="18519" y="336377"/>
                </a:lnTo>
                <a:close/>
              </a:path>
              <a:path w="2851785" h="337819">
                <a:moveTo>
                  <a:pt x="148410" y="262676"/>
                </a:moveTo>
                <a:lnTo>
                  <a:pt x="95999" y="262676"/>
                </a:lnTo>
                <a:lnTo>
                  <a:pt x="125509" y="257084"/>
                </a:lnTo>
                <a:lnTo>
                  <a:pt x="149527" y="240897"/>
                </a:lnTo>
                <a:lnTo>
                  <a:pt x="165678" y="215001"/>
                </a:lnTo>
                <a:lnTo>
                  <a:pt x="171590" y="180283"/>
                </a:lnTo>
                <a:lnTo>
                  <a:pt x="171522" y="179149"/>
                </a:lnTo>
                <a:lnTo>
                  <a:pt x="165466" y="145168"/>
                </a:lnTo>
                <a:lnTo>
                  <a:pt x="148960" y="118960"/>
                </a:lnTo>
                <a:lnTo>
                  <a:pt x="124871" y="102247"/>
                </a:lnTo>
                <a:lnTo>
                  <a:pt x="95999" y="96377"/>
                </a:lnTo>
                <a:lnTo>
                  <a:pt x="148804" y="96377"/>
                </a:lnTo>
                <a:lnTo>
                  <a:pt x="162188" y="105165"/>
                </a:lnTo>
                <a:lnTo>
                  <a:pt x="183513" y="136653"/>
                </a:lnTo>
                <a:lnTo>
                  <a:pt x="191621" y="178771"/>
                </a:lnTo>
                <a:lnTo>
                  <a:pt x="191549" y="179905"/>
                </a:lnTo>
                <a:lnTo>
                  <a:pt x="183513" y="221763"/>
                </a:lnTo>
                <a:lnTo>
                  <a:pt x="162188" y="253511"/>
                </a:lnTo>
                <a:lnTo>
                  <a:pt x="148410" y="262676"/>
                </a:lnTo>
                <a:close/>
              </a:path>
              <a:path w="2851785" h="337819">
                <a:moveTo>
                  <a:pt x="97889" y="280440"/>
                </a:moveTo>
                <a:lnTo>
                  <a:pt x="71456" y="276637"/>
                </a:lnTo>
                <a:lnTo>
                  <a:pt x="49700" y="266456"/>
                </a:lnTo>
                <a:lnTo>
                  <a:pt x="32196" y="251739"/>
                </a:lnTo>
                <a:lnTo>
                  <a:pt x="18519" y="234330"/>
                </a:lnTo>
                <a:lnTo>
                  <a:pt x="37939" y="234330"/>
                </a:lnTo>
                <a:lnTo>
                  <a:pt x="41669" y="239857"/>
                </a:lnTo>
                <a:lnTo>
                  <a:pt x="66814" y="256706"/>
                </a:lnTo>
                <a:lnTo>
                  <a:pt x="95999" y="262676"/>
                </a:lnTo>
                <a:lnTo>
                  <a:pt x="148410" y="262676"/>
                </a:lnTo>
                <a:lnTo>
                  <a:pt x="132147" y="273495"/>
                </a:lnTo>
                <a:lnTo>
                  <a:pt x="97889" y="280440"/>
                </a:lnTo>
                <a:close/>
              </a:path>
              <a:path w="2851785" h="337819">
                <a:moveTo>
                  <a:pt x="305921" y="320125"/>
                </a:moveTo>
                <a:lnTo>
                  <a:pt x="266456" y="320125"/>
                </a:lnTo>
                <a:lnTo>
                  <a:pt x="280328" y="317769"/>
                </a:lnTo>
                <a:lnTo>
                  <a:pt x="292393" y="310062"/>
                </a:lnTo>
                <a:lnTo>
                  <a:pt x="303395" y="296048"/>
                </a:lnTo>
                <a:lnTo>
                  <a:pt x="314078" y="274771"/>
                </a:lnTo>
                <a:lnTo>
                  <a:pt x="221479" y="83149"/>
                </a:lnTo>
                <a:lnTo>
                  <a:pt x="243023" y="83149"/>
                </a:lnTo>
                <a:lnTo>
                  <a:pt x="323148" y="255495"/>
                </a:lnTo>
                <a:lnTo>
                  <a:pt x="340964" y="255495"/>
                </a:lnTo>
                <a:lnTo>
                  <a:pt x="329574" y="282708"/>
                </a:lnTo>
                <a:lnTo>
                  <a:pt x="316239" y="308332"/>
                </a:lnTo>
                <a:lnTo>
                  <a:pt x="305921" y="320125"/>
                </a:lnTo>
                <a:close/>
              </a:path>
              <a:path w="2851785" h="337819">
                <a:moveTo>
                  <a:pt x="340964" y="255495"/>
                </a:moveTo>
                <a:lnTo>
                  <a:pt x="323148" y="255495"/>
                </a:lnTo>
                <a:lnTo>
                  <a:pt x="392692" y="83149"/>
                </a:lnTo>
                <a:lnTo>
                  <a:pt x="413101" y="83149"/>
                </a:lnTo>
                <a:lnTo>
                  <a:pt x="340964" y="255495"/>
                </a:lnTo>
                <a:close/>
              </a:path>
              <a:path w="2851785" h="337819">
                <a:moveTo>
                  <a:pt x="265322" y="337511"/>
                </a:moveTo>
                <a:lnTo>
                  <a:pt x="254946" y="337009"/>
                </a:lnTo>
                <a:lnTo>
                  <a:pt x="245527" y="335479"/>
                </a:lnTo>
                <a:lnTo>
                  <a:pt x="236462" y="332887"/>
                </a:lnTo>
                <a:lnTo>
                  <a:pt x="227149" y="329196"/>
                </a:lnTo>
                <a:lnTo>
                  <a:pt x="233574" y="312944"/>
                </a:lnTo>
                <a:lnTo>
                  <a:pt x="240997" y="316139"/>
                </a:lnTo>
                <a:lnTo>
                  <a:pt x="248456" y="318377"/>
                </a:lnTo>
                <a:lnTo>
                  <a:pt x="256694" y="319694"/>
                </a:lnTo>
                <a:lnTo>
                  <a:pt x="266456" y="320125"/>
                </a:lnTo>
                <a:lnTo>
                  <a:pt x="305921" y="320125"/>
                </a:lnTo>
                <a:lnTo>
                  <a:pt x="301416" y="325274"/>
                </a:lnTo>
                <a:lnTo>
                  <a:pt x="284609" y="334635"/>
                </a:lnTo>
                <a:lnTo>
                  <a:pt x="265322" y="337511"/>
                </a:lnTo>
                <a:close/>
              </a:path>
              <a:path w="2851785" h="337819">
                <a:moveTo>
                  <a:pt x="501898" y="126235"/>
                </a:moveTo>
                <a:lnTo>
                  <a:pt x="483400" y="126235"/>
                </a:lnTo>
                <a:lnTo>
                  <a:pt x="497449" y="108111"/>
                </a:lnTo>
                <a:lnTo>
                  <a:pt x="515006" y="92928"/>
                </a:lnTo>
                <a:lnTo>
                  <a:pt x="536603" y="82493"/>
                </a:lnTo>
                <a:lnTo>
                  <a:pt x="562770" y="78614"/>
                </a:lnTo>
                <a:lnTo>
                  <a:pt x="597028" y="85440"/>
                </a:lnTo>
                <a:lnTo>
                  <a:pt x="613685" y="96377"/>
                </a:lnTo>
                <a:lnTo>
                  <a:pt x="560880" y="96377"/>
                </a:lnTo>
                <a:lnTo>
                  <a:pt x="531695" y="102401"/>
                </a:lnTo>
                <a:lnTo>
                  <a:pt x="506550" y="119338"/>
                </a:lnTo>
                <a:lnTo>
                  <a:pt x="501898" y="126235"/>
                </a:lnTo>
                <a:close/>
              </a:path>
              <a:path w="2851785" h="337819">
                <a:moveTo>
                  <a:pt x="483400" y="336377"/>
                </a:moveTo>
                <a:lnTo>
                  <a:pt x="464880" y="336377"/>
                </a:lnTo>
                <a:lnTo>
                  <a:pt x="464880" y="83149"/>
                </a:lnTo>
                <a:lnTo>
                  <a:pt x="483400" y="83149"/>
                </a:lnTo>
                <a:lnTo>
                  <a:pt x="483400" y="126235"/>
                </a:lnTo>
                <a:lnTo>
                  <a:pt x="501898" y="126235"/>
                </a:lnTo>
                <a:lnTo>
                  <a:pt x="488916" y="145487"/>
                </a:lnTo>
                <a:lnTo>
                  <a:pt x="482341" y="178771"/>
                </a:lnTo>
                <a:lnTo>
                  <a:pt x="482341" y="180283"/>
                </a:lnTo>
                <a:lnTo>
                  <a:pt x="488916" y="213725"/>
                </a:lnTo>
                <a:lnTo>
                  <a:pt x="502820" y="234330"/>
                </a:lnTo>
                <a:lnTo>
                  <a:pt x="483400" y="234330"/>
                </a:lnTo>
                <a:lnTo>
                  <a:pt x="483400" y="336377"/>
                </a:lnTo>
                <a:close/>
              </a:path>
              <a:path w="2851785" h="337819">
                <a:moveTo>
                  <a:pt x="613291" y="262676"/>
                </a:moveTo>
                <a:lnTo>
                  <a:pt x="560880" y="262676"/>
                </a:lnTo>
                <a:lnTo>
                  <a:pt x="590390" y="257084"/>
                </a:lnTo>
                <a:lnTo>
                  <a:pt x="614408" y="240897"/>
                </a:lnTo>
                <a:lnTo>
                  <a:pt x="630559" y="215001"/>
                </a:lnTo>
                <a:lnTo>
                  <a:pt x="636471" y="180283"/>
                </a:lnTo>
                <a:lnTo>
                  <a:pt x="636403" y="179149"/>
                </a:lnTo>
                <a:lnTo>
                  <a:pt x="630347" y="145168"/>
                </a:lnTo>
                <a:lnTo>
                  <a:pt x="613841" y="118960"/>
                </a:lnTo>
                <a:lnTo>
                  <a:pt x="589752" y="102247"/>
                </a:lnTo>
                <a:lnTo>
                  <a:pt x="560880" y="96377"/>
                </a:lnTo>
                <a:lnTo>
                  <a:pt x="613685" y="96377"/>
                </a:lnTo>
                <a:lnTo>
                  <a:pt x="627069" y="105165"/>
                </a:lnTo>
                <a:lnTo>
                  <a:pt x="648394" y="136653"/>
                </a:lnTo>
                <a:lnTo>
                  <a:pt x="656502" y="178771"/>
                </a:lnTo>
                <a:lnTo>
                  <a:pt x="656430" y="179905"/>
                </a:lnTo>
                <a:lnTo>
                  <a:pt x="648394" y="221763"/>
                </a:lnTo>
                <a:lnTo>
                  <a:pt x="627069" y="253511"/>
                </a:lnTo>
                <a:lnTo>
                  <a:pt x="613291" y="262676"/>
                </a:lnTo>
                <a:close/>
              </a:path>
              <a:path w="2851785" h="337819">
                <a:moveTo>
                  <a:pt x="562770" y="280440"/>
                </a:moveTo>
                <a:lnTo>
                  <a:pt x="536337" y="276637"/>
                </a:lnTo>
                <a:lnTo>
                  <a:pt x="514581" y="266456"/>
                </a:lnTo>
                <a:lnTo>
                  <a:pt x="497077" y="251739"/>
                </a:lnTo>
                <a:lnTo>
                  <a:pt x="483400" y="234330"/>
                </a:lnTo>
                <a:lnTo>
                  <a:pt x="502820" y="234330"/>
                </a:lnTo>
                <a:lnTo>
                  <a:pt x="506550" y="239857"/>
                </a:lnTo>
                <a:lnTo>
                  <a:pt x="531695" y="256706"/>
                </a:lnTo>
                <a:lnTo>
                  <a:pt x="560880" y="262676"/>
                </a:lnTo>
                <a:lnTo>
                  <a:pt x="613291" y="262676"/>
                </a:lnTo>
                <a:lnTo>
                  <a:pt x="597028" y="273495"/>
                </a:lnTo>
                <a:lnTo>
                  <a:pt x="562770" y="280440"/>
                </a:lnTo>
                <a:close/>
              </a:path>
              <a:path w="2851785" h="337819">
                <a:moveTo>
                  <a:pt x="737762" y="32881"/>
                </a:moveTo>
                <a:lnTo>
                  <a:pt x="714707" y="32881"/>
                </a:lnTo>
                <a:lnTo>
                  <a:pt x="714707" y="7559"/>
                </a:lnTo>
                <a:lnTo>
                  <a:pt x="737762" y="7559"/>
                </a:lnTo>
                <a:lnTo>
                  <a:pt x="737762" y="32881"/>
                </a:lnTo>
                <a:close/>
              </a:path>
              <a:path w="2851785" h="337819">
                <a:moveTo>
                  <a:pt x="735494" y="275904"/>
                </a:moveTo>
                <a:lnTo>
                  <a:pt x="716974" y="275904"/>
                </a:lnTo>
                <a:lnTo>
                  <a:pt x="716974" y="83149"/>
                </a:lnTo>
                <a:lnTo>
                  <a:pt x="735494" y="83149"/>
                </a:lnTo>
                <a:lnTo>
                  <a:pt x="735494" y="275904"/>
                </a:lnTo>
                <a:close/>
              </a:path>
              <a:path w="2851785" h="337819">
                <a:moveTo>
                  <a:pt x="829604" y="275904"/>
                </a:moveTo>
                <a:lnTo>
                  <a:pt x="804659" y="275904"/>
                </a:lnTo>
                <a:lnTo>
                  <a:pt x="804659" y="243779"/>
                </a:lnTo>
                <a:lnTo>
                  <a:pt x="829604" y="243779"/>
                </a:lnTo>
                <a:lnTo>
                  <a:pt x="829604" y="275904"/>
                </a:lnTo>
                <a:close/>
              </a:path>
              <a:path w="2851785" h="337819">
                <a:moveTo>
                  <a:pt x="932764" y="126235"/>
                </a:moveTo>
                <a:lnTo>
                  <a:pt x="914265" y="126235"/>
                </a:lnTo>
                <a:lnTo>
                  <a:pt x="928315" y="108111"/>
                </a:lnTo>
                <a:lnTo>
                  <a:pt x="945872" y="92928"/>
                </a:lnTo>
                <a:lnTo>
                  <a:pt x="967468" y="82493"/>
                </a:lnTo>
                <a:lnTo>
                  <a:pt x="993635" y="78614"/>
                </a:lnTo>
                <a:lnTo>
                  <a:pt x="1027893" y="85440"/>
                </a:lnTo>
                <a:lnTo>
                  <a:pt x="1044551" y="96377"/>
                </a:lnTo>
                <a:lnTo>
                  <a:pt x="991746" y="96377"/>
                </a:lnTo>
                <a:lnTo>
                  <a:pt x="962561" y="102401"/>
                </a:lnTo>
                <a:lnTo>
                  <a:pt x="937415" y="119338"/>
                </a:lnTo>
                <a:lnTo>
                  <a:pt x="932764" y="126235"/>
                </a:lnTo>
                <a:close/>
              </a:path>
              <a:path w="2851785" h="337819">
                <a:moveTo>
                  <a:pt x="914265" y="336377"/>
                </a:moveTo>
                <a:lnTo>
                  <a:pt x="895746" y="336377"/>
                </a:lnTo>
                <a:lnTo>
                  <a:pt x="895746" y="83149"/>
                </a:lnTo>
                <a:lnTo>
                  <a:pt x="914265" y="83149"/>
                </a:lnTo>
                <a:lnTo>
                  <a:pt x="914265" y="126235"/>
                </a:lnTo>
                <a:lnTo>
                  <a:pt x="932764" y="126235"/>
                </a:lnTo>
                <a:lnTo>
                  <a:pt x="919781" y="145487"/>
                </a:lnTo>
                <a:lnTo>
                  <a:pt x="913206" y="178771"/>
                </a:lnTo>
                <a:lnTo>
                  <a:pt x="913206" y="180283"/>
                </a:lnTo>
                <a:lnTo>
                  <a:pt x="919781" y="213725"/>
                </a:lnTo>
                <a:lnTo>
                  <a:pt x="933685" y="234330"/>
                </a:lnTo>
                <a:lnTo>
                  <a:pt x="914265" y="234330"/>
                </a:lnTo>
                <a:lnTo>
                  <a:pt x="914265" y="336377"/>
                </a:lnTo>
                <a:close/>
              </a:path>
              <a:path w="2851785" h="337819">
                <a:moveTo>
                  <a:pt x="1044157" y="262676"/>
                </a:moveTo>
                <a:lnTo>
                  <a:pt x="991746" y="262676"/>
                </a:lnTo>
                <a:lnTo>
                  <a:pt x="1021255" y="257084"/>
                </a:lnTo>
                <a:lnTo>
                  <a:pt x="1045273" y="240897"/>
                </a:lnTo>
                <a:lnTo>
                  <a:pt x="1061425" y="215001"/>
                </a:lnTo>
                <a:lnTo>
                  <a:pt x="1067336" y="180283"/>
                </a:lnTo>
                <a:lnTo>
                  <a:pt x="1067269" y="179149"/>
                </a:lnTo>
                <a:lnTo>
                  <a:pt x="1061212" y="145168"/>
                </a:lnTo>
                <a:lnTo>
                  <a:pt x="1044706" y="118960"/>
                </a:lnTo>
                <a:lnTo>
                  <a:pt x="1020618" y="102247"/>
                </a:lnTo>
                <a:lnTo>
                  <a:pt x="991746" y="96377"/>
                </a:lnTo>
                <a:lnTo>
                  <a:pt x="1044551" y="96377"/>
                </a:lnTo>
                <a:lnTo>
                  <a:pt x="1057934" y="105165"/>
                </a:lnTo>
                <a:lnTo>
                  <a:pt x="1079259" y="136653"/>
                </a:lnTo>
                <a:lnTo>
                  <a:pt x="1087367" y="178771"/>
                </a:lnTo>
                <a:lnTo>
                  <a:pt x="1087295" y="179905"/>
                </a:lnTo>
                <a:lnTo>
                  <a:pt x="1079259" y="221763"/>
                </a:lnTo>
                <a:lnTo>
                  <a:pt x="1057934" y="253511"/>
                </a:lnTo>
                <a:lnTo>
                  <a:pt x="1044157" y="262676"/>
                </a:lnTo>
                <a:close/>
              </a:path>
              <a:path w="2851785" h="337819">
                <a:moveTo>
                  <a:pt x="993635" y="280440"/>
                </a:moveTo>
                <a:lnTo>
                  <a:pt x="967202" y="276637"/>
                </a:lnTo>
                <a:lnTo>
                  <a:pt x="945446" y="266456"/>
                </a:lnTo>
                <a:lnTo>
                  <a:pt x="927943" y="251739"/>
                </a:lnTo>
                <a:lnTo>
                  <a:pt x="914265" y="234330"/>
                </a:lnTo>
                <a:lnTo>
                  <a:pt x="933685" y="234330"/>
                </a:lnTo>
                <a:lnTo>
                  <a:pt x="937415" y="239857"/>
                </a:lnTo>
                <a:lnTo>
                  <a:pt x="962561" y="256706"/>
                </a:lnTo>
                <a:lnTo>
                  <a:pt x="991746" y="262676"/>
                </a:lnTo>
                <a:lnTo>
                  <a:pt x="1044157" y="262676"/>
                </a:lnTo>
                <a:lnTo>
                  <a:pt x="1027893" y="273495"/>
                </a:lnTo>
                <a:lnTo>
                  <a:pt x="993635" y="280440"/>
                </a:lnTo>
                <a:close/>
              </a:path>
              <a:path w="2851785" h="337819">
                <a:moveTo>
                  <a:pt x="1197888" y="320125"/>
                </a:moveTo>
                <a:lnTo>
                  <a:pt x="1158422" y="320125"/>
                </a:lnTo>
                <a:lnTo>
                  <a:pt x="1172294" y="317769"/>
                </a:lnTo>
                <a:lnTo>
                  <a:pt x="1184359" y="310062"/>
                </a:lnTo>
                <a:lnTo>
                  <a:pt x="1195361" y="296048"/>
                </a:lnTo>
                <a:lnTo>
                  <a:pt x="1206044" y="274771"/>
                </a:lnTo>
                <a:lnTo>
                  <a:pt x="1113446" y="83149"/>
                </a:lnTo>
                <a:lnTo>
                  <a:pt x="1134989" y="83149"/>
                </a:lnTo>
                <a:lnTo>
                  <a:pt x="1215115" y="255495"/>
                </a:lnTo>
                <a:lnTo>
                  <a:pt x="1232930" y="255495"/>
                </a:lnTo>
                <a:lnTo>
                  <a:pt x="1221540" y="282708"/>
                </a:lnTo>
                <a:lnTo>
                  <a:pt x="1208206" y="308332"/>
                </a:lnTo>
                <a:lnTo>
                  <a:pt x="1197888" y="320125"/>
                </a:lnTo>
                <a:close/>
              </a:path>
              <a:path w="2851785" h="337819">
                <a:moveTo>
                  <a:pt x="1232930" y="255495"/>
                </a:moveTo>
                <a:lnTo>
                  <a:pt x="1215115" y="255495"/>
                </a:lnTo>
                <a:lnTo>
                  <a:pt x="1284658" y="83149"/>
                </a:lnTo>
                <a:lnTo>
                  <a:pt x="1305068" y="83149"/>
                </a:lnTo>
                <a:lnTo>
                  <a:pt x="1232930" y="255495"/>
                </a:lnTo>
                <a:close/>
              </a:path>
              <a:path w="2851785" h="337819">
                <a:moveTo>
                  <a:pt x="1157289" y="337511"/>
                </a:moveTo>
                <a:lnTo>
                  <a:pt x="1146913" y="337009"/>
                </a:lnTo>
                <a:lnTo>
                  <a:pt x="1137493" y="335479"/>
                </a:lnTo>
                <a:lnTo>
                  <a:pt x="1128428" y="332887"/>
                </a:lnTo>
                <a:lnTo>
                  <a:pt x="1119115" y="329196"/>
                </a:lnTo>
                <a:lnTo>
                  <a:pt x="1125541" y="312944"/>
                </a:lnTo>
                <a:lnTo>
                  <a:pt x="1132964" y="316139"/>
                </a:lnTo>
                <a:lnTo>
                  <a:pt x="1140422" y="318377"/>
                </a:lnTo>
                <a:lnTo>
                  <a:pt x="1148661" y="319694"/>
                </a:lnTo>
                <a:lnTo>
                  <a:pt x="1158422" y="320125"/>
                </a:lnTo>
                <a:lnTo>
                  <a:pt x="1197888" y="320125"/>
                </a:lnTo>
                <a:lnTo>
                  <a:pt x="1193383" y="325274"/>
                </a:lnTo>
                <a:lnTo>
                  <a:pt x="1176576" y="334635"/>
                </a:lnTo>
                <a:lnTo>
                  <a:pt x="1157289" y="337511"/>
                </a:lnTo>
                <a:close/>
              </a:path>
              <a:path w="2851785" h="337819">
                <a:moveTo>
                  <a:pt x="1385572" y="83149"/>
                </a:moveTo>
                <a:lnTo>
                  <a:pt x="1367052" y="83149"/>
                </a:lnTo>
                <a:lnTo>
                  <a:pt x="1367052" y="21543"/>
                </a:lnTo>
                <a:lnTo>
                  <a:pt x="1385572" y="21543"/>
                </a:lnTo>
                <a:lnTo>
                  <a:pt x="1385572" y="83149"/>
                </a:lnTo>
                <a:close/>
              </a:path>
              <a:path w="2851785" h="337819">
                <a:moveTo>
                  <a:pt x="1453225" y="100157"/>
                </a:moveTo>
                <a:lnTo>
                  <a:pt x="1339083" y="100157"/>
                </a:lnTo>
                <a:lnTo>
                  <a:pt x="1339083" y="83149"/>
                </a:lnTo>
                <a:lnTo>
                  <a:pt x="1453225" y="83149"/>
                </a:lnTo>
                <a:lnTo>
                  <a:pt x="1453225" y="100157"/>
                </a:lnTo>
                <a:close/>
              </a:path>
              <a:path w="2851785" h="337819">
                <a:moveTo>
                  <a:pt x="1421099" y="279306"/>
                </a:moveTo>
                <a:lnTo>
                  <a:pt x="1400058" y="276194"/>
                </a:lnTo>
                <a:lnTo>
                  <a:pt x="1382879" y="266597"/>
                </a:lnTo>
                <a:lnTo>
                  <a:pt x="1371298" y="250127"/>
                </a:lnTo>
                <a:lnTo>
                  <a:pt x="1367052" y="226393"/>
                </a:lnTo>
                <a:lnTo>
                  <a:pt x="1367052" y="100157"/>
                </a:lnTo>
                <a:lnTo>
                  <a:pt x="1385572" y="100157"/>
                </a:lnTo>
                <a:lnTo>
                  <a:pt x="1385572" y="224503"/>
                </a:lnTo>
                <a:lnTo>
                  <a:pt x="1388459" y="241989"/>
                </a:lnTo>
                <a:lnTo>
                  <a:pt x="1396485" y="253558"/>
                </a:lnTo>
                <a:lnTo>
                  <a:pt x="1408692" y="259954"/>
                </a:lnTo>
                <a:lnTo>
                  <a:pt x="1424123" y="261920"/>
                </a:lnTo>
                <a:lnTo>
                  <a:pt x="1452469" y="261920"/>
                </a:lnTo>
                <a:lnTo>
                  <a:pt x="1452469" y="272503"/>
                </a:lnTo>
                <a:lnTo>
                  <a:pt x="1445123" y="275479"/>
                </a:lnTo>
                <a:lnTo>
                  <a:pt x="1437634" y="277605"/>
                </a:lnTo>
                <a:lnTo>
                  <a:pt x="1429721" y="278881"/>
                </a:lnTo>
                <a:lnTo>
                  <a:pt x="1421099" y="279306"/>
                </a:lnTo>
                <a:close/>
              </a:path>
              <a:path w="2851785" h="337819">
                <a:moveTo>
                  <a:pt x="1452469" y="261920"/>
                </a:moveTo>
                <a:lnTo>
                  <a:pt x="1424123" y="261920"/>
                </a:lnTo>
                <a:lnTo>
                  <a:pt x="1430997" y="261548"/>
                </a:lnTo>
                <a:lnTo>
                  <a:pt x="1437729" y="260361"/>
                </a:lnTo>
                <a:lnTo>
                  <a:pt x="1444745" y="258253"/>
                </a:lnTo>
                <a:lnTo>
                  <a:pt x="1452469" y="255117"/>
                </a:lnTo>
                <a:lnTo>
                  <a:pt x="1452469" y="261920"/>
                </a:lnTo>
                <a:close/>
              </a:path>
              <a:path w="2851785" h="337819">
                <a:moveTo>
                  <a:pt x="1522768" y="275904"/>
                </a:moveTo>
                <a:lnTo>
                  <a:pt x="1504248" y="275904"/>
                </a:lnTo>
                <a:lnTo>
                  <a:pt x="1504248" y="0"/>
                </a:lnTo>
                <a:lnTo>
                  <a:pt x="1522768" y="0"/>
                </a:lnTo>
                <a:lnTo>
                  <a:pt x="1522768" y="119054"/>
                </a:lnTo>
                <a:lnTo>
                  <a:pt x="1539405" y="119054"/>
                </a:lnTo>
                <a:lnTo>
                  <a:pt x="1527906" y="136759"/>
                </a:lnTo>
                <a:lnTo>
                  <a:pt x="1522768" y="164409"/>
                </a:lnTo>
                <a:lnTo>
                  <a:pt x="1522768" y="275904"/>
                </a:lnTo>
                <a:close/>
              </a:path>
              <a:path w="2851785" h="337819">
                <a:moveTo>
                  <a:pt x="1539405" y="119054"/>
                </a:moveTo>
                <a:lnTo>
                  <a:pt x="1522768" y="119054"/>
                </a:lnTo>
                <a:lnTo>
                  <a:pt x="1534113" y="103169"/>
                </a:lnTo>
                <a:lnTo>
                  <a:pt x="1549177" y="90330"/>
                </a:lnTo>
                <a:lnTo>
                  <a:pt x="1568423" y="81743"/>
                </a:lnTo>
                <a:lnTo>
                  <a:pt x="1592311" y="78614"/>
                </a:lnTo>
                <a:lnTo>
                  <a:pt x="1624927" y="84531"/>
                </a:lnTo>
                <a:lnTo>
                  <a:pt x="1641229" y="95621"/>
                </a:lnTo>
                <a:lnTo>
                  <a:pt x="1589666" y="95621"/>
                </a:lnTo>
                <a:lnTo>
                  <a:pt x="1563268" y="100736"/>
                </a:lnTo>
                <a:lnTo>
                  <a:pt x="1542044" y="114991"/>
                </a:lnTo>
                <a:lnTo>
                  <a:pt x="1539405" y="119054"/>
                </a:lnTo>
                <a:close/>
              </a:path>
              <a:path w="2851785" h="337819">
                <a:moveTo>
                  <a:pt x="1669413" y="275904"/>
                </a:moveTo>
                <a:lnTo>
                  <a:pt x="1650894" y="275904"/>
                </a:lnTo>
                <a:lnTo>
                  <a:pt x="1650894" y="161385"/>
                </a:lnTo>
                <a:lnTo>
                  <a:pt x="1646801" y="134367"/>
                </a:lnTo>
                <a:lnTo>
                  <a:pt x="1634878" y="113621"/>
                </a:lnTo>
                <a:lnTo>
                  <a:pt x="1615656" y="100316"/>
                </a:lnTo>
                <a:lnTo>
                  <a:pt x="1589666" y="95621"/>
                </a:lnTo>
                <a:lnTo>
                  <a:pt x="1641229" y="95621"/>
                </a:lnTo>
                <a:lnTo>
                  <a:pt x="1649146" y="101007"/>
                </a:lnTo>
                <a:lnTo>
                  <a:pt x="1664223" y="126129"/>
                </a:lnTo>
                <a:lnTo>
                  <a:pt x="1669413" y="157983"/>
                </a:lnTo>
                <a:lnTo>
                  <a:pt x="1669413" y="275904"/>
                </a:lnTo>
                <a:close/>
              </a:path>
              <a:path w="2851785" h="337819">
                <a:moveTo>
                  <a:pt x="1823996" y="280440"/>
                </a:moveTo>
                <a:lnTo>
                  <a:pt x="1784506" y="272391"/>
                </a:lnTo>
                <a:lnTo>
                  <a:pt x="1753272" y="250629"/>
                </a:lnTo>
                <a:lnTo>
                  <a:pt x="1732738" y="218733"/>
                </a:lnTo>
                <a:lnTo>
                  <a:pt x="1725350" y="180283"/>
                </a:lnTo>
                <a:lnTo>
                  <a:pt x="1725350" y="179527"/>
                </a:lnTo>
                <a:lnTo>
                  <a:pt x="1732803" y="140958"/>
                </a:lnTo>
                <a:lnTo>
                  <a:pt x="1753508" y="108802"/>
                </a:lnTo>
                <a:lnTo>
                  <a:pt x="1784984" y="86781"/>
                </a:lnTo>
                <a:lnTo>
                  <a:pt x="1824752" y="78614"/>
                </a:lnTo>
                <a:lnTo>
                  <a:pt x="1864242" y="86663"/>
                </a:lnTo>
                <a:lnTo>
                  <a:pt x="1877642" y="95999"/>
                </a:lnTo>
                <a:lnTo>
                  <a:pt x="1823996" y="95999"/>
                </a:lnTo>
                <a:lnTo>
                  <a:pt x="1792419" y="102554"/>
                </a:lnTo>
                <a:lnTo>
                  <a:pt x="1767539" y="120377"/>
                </a:lnTo>
                <a:lnTo>
                  <a:pt x="1751234" y="146704"/>
                </a:lnTo>
                <a:lnTo>
                  <a:pt x="1745382" y="178771"/>
                </a:lnTo>
                <a:lnTo>
                  <a:pt x="1745382" y="179527"/>
                </a:lnTo>
                <a:lnTo>
                  <a:pt x="1751512" y="212190"/>
                </a:lnTo>
                <a:lnTo>
                  <a:pt x="1768342" y="238723"/>
                </a:lnTo>
                <a:lnTo>
                  <a:pt x="1793535" y="256540"/>
                </a:lnTo>
                <a:lnTo>
                  <a:pt x="1824752" y="263054"/>
                </a:lnTo>
                <a:lnTo>
                  <a:pt x="1876940" y="263054"/>
                </a:lnTo>
                <a:lnTo>
                  <a:pt x="1863763" y="272273"/>
                </a:lnTo>
                <a:lnTo>
                  <a:pt x="1823996" y="280440"/>
                </a:lnTo>
                <a:close/>
              </a:path>
              <a:path w="2851785" h="337819">
                <a:moveTo>
                  <a:pt x="1876940" y="263054"/>
                </a:moveTo>
                <a:lnTo>
                  <a:pt x="1824752" y="263054"/>
                </a:lnTo>
                <a:lnTo>
                  <a:pt x="1856328" y="256499"/>
                </a:lnTo>
                <a:lnTo>
                  <a:pt x="1881208" y="238676"/>
                </a:lnTo>
                <a:lnTo>
                  <a:pt x="1897513" y="212349"/>
                </a:lnTo>
                <a:lnTo>
                  <a:pt x="1903366" y="180283"/>
                </a:lnTo>
                <a:lnTo>
                  <a:pt x="1903366" y="179527"/>
                </a:lnTo>
                <a:lnTo>
                  <a:pt x="1897236" y="146863"/>
                </a:lnTo>
                <a:lnTo>
                  <a:pt x="1880405" y="120330"/>
                </a:lnTo>
                <a:lnTo>
                  <a:pt x="1855212" y="102513"/>
                </a:lnTo>
                <a:lnTo>
                  <a:pt x="1823996" y="95999"/>
                </a:lnTo>
                <a:lnTo>
                  <a:pt x="1877642" y="95999"/>
                </a:lnTo>
                <a:lnTo>
                  <a:pt x="1895476" y="108424"/>
                </a:lnTo>
                <a:lnTo>
                  <a:pt x="1916009" y="140320"/>
                </a:lnTo>
                <a:lnTo>
                  <a:pt x="1923397" y="178771"/>
                </a:lnTo>
                <a:lnTo>
                  <a:pt x="1923397" y="179527"/>
                </a:lnTo>
                <a:lnTo>
                  <a:pt x="1915944" y="218096"/>
                </a:lnTo>
                <a:lnTo>
                  <a:pt x="1895240" y="250251"/>
                </a:lnTo>
                <a:lnTo>
                  <a:pt x="1876940" y="263054"/>
                </a:lnTo>
                <a:close/>
              </a:path>
              <a:path w="2851785" h="337819">
                <a:moveTo>
                  <a:pt x="2015624" y="119054"/>
                </a:moveTo>
                <a:lnTo>
                  <a:pt x="1998988" y="119054"/>
                </a:lnTo>
                <a:lnTo>
                  <a:pt x="2010332" y="103169"/>
                </a:lnTo>
                <a:lnTo>
                  <a:pt x="2025397" y="90330"/>
                </a:lnTo>
                <a:lnTo>
                  <a:pt x="2044643" y="81743"/>
                </a:lnTo>
                <a:lnTo>
                  <a:pt x="2068531" y="78614"/>
                </a:lnTo>
                <a:lnTo>
                  <a:pt x="2101147" y="84531"/>
                </a:lnTo>
                <a:lnTo>
                  <a:pt x="2117449" y="95621"/>
                </a:lnTo>
                <a:lnTo>
                  <a:pt x="2065885" y="95621"/>
                </a:lnTo>
                <a:lnTo>
                  <a:pt x="2039488" y="100736"/>
                </a:lnTo>
                <a:lnTo>
                  <a:pt x="2018263" y="114991"/>
                </a:lnTo>
                <a:lnTo>
                  <a:pt x="2015624" y="119054"/>
                </a:lnTo>
                <a:close/>
              </a:path>
              <a:path w="2851785" h="337819">
                <a:moveTo>
                  <a:pt x="1998988" y="275904"/>
                </a:moveTo>
                <a:lnTo>
                  <a:pt x="1980468" y="275904"/>
                </a:lnTo>
                <a:lnTo>
                  <a:pt x="1980468" y="83149"/>
                </a:lnTo>
                <a:lnTo>
                  <a:pt x="1998988" y="83149"/>
                </a:lnTo>
                <a:lnTo>
                  <a:pt x="1998988" y="119054"/>
                </a:lnTo>
                <a:lnTo>
                  <a:pt x="2015624" y="119054"/>
                </a:lnTo>
                <a:lnTo>
                  <a:pt x="2004125" y="136759"/>
                </a:lnTo>
                <a:lnTo>
                  <a:pt x="1998988" y="164409"/>
                </a:lnTo>
                <a:lnTo>
                  <a:pt x="1998988" y="275904"/>
                </a:lnTo>
                <a:close/>
              </a:path>
              <a:path w="2851785" h="337819">
                <a:moveTo>
                  <a:pt x="2145633" y="275904"/>
                </a:moveTo>
                <a:lnTo>
                  <a:pt x="2127113" y="275904"/>
                </a:lnTo>
                <a:lnTo>
                  <a:pt x="2127113" y="161385"/>
                </a:lnTo>
                <a:lnTo>
                  <a:pt x="2123021" y="134367"/>
                </a:lnTo>
                <a:lnTo>
                  <a:pt x="2111098" y="113621"/>
                </a:lnTo>
                <a:lnTo>
                  <a:pt x="2091875" y="100316"/>
                </a:lnTo>
                <a:lnTo>
                  <a:pt x="2065885" y="95621"/>
                </a:lnTo>
                <a:lnTo>
                  <a:pt x="2117449" y="95621"/>
                </a:lnTo>
                <a:lnTo>
                  <a:pt x="2125365" y="101007"/>
                </a:lnTo>
                <a:lnTo>
                  <a:pt x="2140442" y="126129"/>
                </a:lnTo>
                <a:lnTo>
                  <a:pt x="2145633" y="157983"/>
                </a:lnTo>
                <a:lnTo>
                  <a:pt x="2145633" y="275904"/>
                </a:lnTo>
                <a:close/>
              </a:path>
              <a:path w="2851785" h="337819">
                <a:moveTo>
                  <a:pt x="2231806" y="275904"/>
                </a:moveTo>
                <a:lnTo>
                  <a:pt x="2206861" y="275904"/>
                </a:lnTo>
                <a:lnTo>
                  <a:pt x="2206861" y="243779"/>
                </a:lnTo>
                <a:lnTo>
                  <a:pt x="2231806" y="243779"/>
                </a:lnTo>
                <a:lnTo>
                  <a:pt x="2231806" y="275904"/>
                </a:lnTo>
                <a:close/>
              </a:path>
              <a:path w="2851785" h="337819">
                <a:moveTo>
                  <a:pt x="2375806" y="280440"/>
                </a:moveTo>
                <a:lnTo>
                  <a:pt x="2336316" y="272391"/>
                </a:lnTo>
                <a:lnTo>
                  <a:pt x="2305081" y="250629"/>
                </a:lnTo>
                <a:lnTo>
                  <a:pt x="2284548" y="218733"/>
                </a:lnTo>
                <a:lnTo>
                  <a:pt x="2277160" y="180283"/>
                </a:lnTo>
                <a:lnTo>
                  <a:pt x="2277160" y="179527"/>
                </a:lnTo>
                <a:lnTo>
                  <a:pt x="2284613" y="140958"/>
                </a:lnTo>
                <a:lnTo>
                  <a:pt x="2305318" y="108802"/>
                </a:lnTo>
                <a:lnTo>
                  <a:pt x="2336794" y="86781"/>
                </a:lnTo>
                <a:lnTo>
                  <a:pt x="2376562" y="78614"/>
                </a:lnTo>
                <a:lnTo>
                  <a:pt x="2416052" y="86663"/>
                </a:lnTo>
                <a:lnTo>
                  <a:pt x="2429452" y="95999"/>
                </a:lnTo>
                <a:lnTo>
                  <a:pt x="2375806" y="95999"/>
                </a:lnTo>
                <a:lnTo>
                  <a:pt x="2344229" y="102554"/>
                </a:lnTo>
                <a:lnTo>
                  <a:pt x="2319349" y="120377"/>
                </a:lnTo>
                <a:lnTo>
                  <a:pt x="2303044" y="146704"/>
                </a:lnTo>
                <a:lnTo>
                  <a:pt x="2297192" y="178771"/>
                </a:lnTo>
                <a:lnTo>
                  <a:pt x="2297192" y="179527"/>
                </a:lnTo>
                <a:lnTo>
                  <a:pt x="2303322" y="212190"/>
                </a:lnTo>
                <a:lnTo>
                  <a:pt x="2320152" y="238723"/>
                </a:lnTo>
                <a:lnTo>
                  <a:pt x="2345345" y="256540"/>
                </a:lnTo>
                <a:lnTo>
                  <a:pt x="2376562" y="263054"/>
                </a:lnTo>
                <a:lnTo>
                  <a:pt x="2428750" y="263054"/>
                </a:lnTo>
                <a:lnTo>
                  <a:pt x="2415573" y="272273"/>
                </a:lnTo>
                <a:lnTo>
                  <a:pt x="2375806" y="280440"/>
                </a:lnTo>
                <a:close/>
              </a:path>
              <a:path w="2851785" h="337819">
                <a:moveTo>
                  <a:pt x="2428750" y="263054"/>
                </a:moveTo>
                <a:lnTo>
                  <a:pt x="2376562" y="263054"/>
                </a:lnTo>
                <a:lnTo>
                  <a:pt x="2408138" y="256499"/>
                </a:lnTo>
                <a:lnTo>
                  <a:pt x="2433018" y="238676"/>
                </a:lnTo>
                <a:lnTo>
                  <a:pt x="2449323" y="212349"/>
                </a:lnTo>
                <a:lnTo>
                  <a:pt x="2455176" y="180283"/>
                </a:lnTo>
                <a:lnTo>
                  <a:pt x="2455176" y="179527"/>
                </a:lnTo>
                <a:lnTo>
                  <a:pt x="2449046" y="146863"/>
                </a:lnTo>
                <a:lnTo>
                  <a:pt x="2432215" y="120330"/>
                </a:lnTo>
                <a:lnTo>
                  <a:pt x="2407022" y="102513"/>
                </a:lnTo>
                <a:lnTo>
                  <a:pt x="2375806" y="95999"/>
                </a:lnTo>
                <a:lnTo>
                  <a:pt x="2429452" y="95999"/>
                </a:lnTo>
                <a:lnTo>
                  <a:pt x="2447286" y="108424"/>
                </a:lnTo>
                <a:lnTo>
                  <a:pt x="2467819" y="140320"/>
                </a:lnTo>
                <a:lnTo>
                  <a:pt x="2475207" y="178771"/>
                </a:lnTo>
                <a:lnTo>
                  <a:pt x="2475207" y="179527"/>
                </a:lnTo>
                <a:lnTo>
                  <a:pt x="2467754" y="218096"/>
                </a:lnTo>
                <a:lnTo>
                  <a:pt x="2447050" y="250251"/>
                </a:lnTo>
                <a:lnTo>
                  <a:pt x="2428750" y="263054"/>
                </a:lnTo>
                <a:close/>
              </a:path>
              <a:path w="2851785" h="337819">
                <a:moveTo>
                  <a:pt x="2568121" y="137952"/>
                </a:moveTo>
                <a:lnTo>
                  <a:pt x="2550797" y="137952"/>
                </a:lnTo>
                <a:lnTo>
                  <a:pt x="2565154" y="114194"/>
                </a:lnTo>
                <a:lnTo>
                  <a:pt x="2584860" y="95574"/>
                </a:lnTo>
                <a:lnTo>
                  <a:pt x="2608890" y="83686"/>
                </a:lnTo>
                <a:lnTo>
                  <a:pt x="2636215" y="80125"/>
                </a:lnTo>
                <a:lnTo>
                  <a:pt x="2636215" y="100535"/>
                </a:lnTo>
                <a:lnTo>
                  <a:pt x="2634325" y="100535"/>
                </a:lnTo>
                <a:lnTo>
                  <a:pt x="2602459" y="106771"/>
                </a:lnTo>
                <a:lnTo>
                  <a:pt x="2575837" y="125196"/>
                </a:lnTo>
                <a:lnTo>
                  <a:pt x="2568121" y="137952"/>
                </a:lnTo>
                <a:close/>
              </a:path>
              <a:path w="2851785" h="337819">
                <a:moveTo>
                  <a:pt x="2550797" y="275904"/>
                </a:moveTo>
                <a:lnTo>
                  <a:pt x="2532278" y="275904"/>
                </a:lnTo>
                <a:lnTo>
                  <a:pt x="2532278" y="83149"/>
                </a:lnTo>
                <a:lnTo>
                  <a:pt x="2550797" y="83149"/>
                </a:lnTo>
                <a:lnTo>
                  <a:pt x="2550797" y="137952"/>
                </a:lnTo>
                <a:lnTo>
                  <a:pt x="2568121" y="137952"/>
                </a:lnTo>
                <a:lnTo>
                  <a:pt x="2557577" y="155385"/>
                </a:lnTo>
                <a:lnTo>
                  <a:pt x="2550797" y="196912"/>
                </a:lnTo>
                <a:lnTo>
                  <a:pt x="2550797" y="275904"/>
                </a:lnTo>
                <a:close/>
              </a:path>
              <a:path w="2851785" h="337819">
                <a:moveTo>
                  <a:pt x="2752246" y="261542"/>
                </a:moveTo>
                <a:lnTo>
                  <a:pt x="2718165" y="255129"/>
                </a:lnTo>
                <a:lnTo>
                  <a:pt x="2688514" y="236881"/>
                </a:lnTo>
                <a:lnTo>
                  <a:pt x="2667579" y="208286"/>
                </a:lnTo>
                <a:lnTo>
                  <a:pt x="2659648" y="170834"/>
                </a:lnTo>
                <a:lnTo>
                  <a:pt x="2659727" y="169700"/>
                </a:lnTo>
                <a:lnTo>
                  <a:pt x="2667579" y="132348"/>
                </a:lnTo>
                <a:lnTo>
                  <a:pt x="2688514" y="103511"/>
                </a:lnTo>
                <a:lnTo>
                  <a:pt x="2718165" y="85092"/>
                </a:lnTo>
                <a:lnTo>
                  <a:pt x="2752246" y="78614"/>
                </a:lnTo>
                <a:lnTo>
                  <a:pt x="2778856" y="82157"/>
                </a:lnTo>
                <a:lnTo>
                  <a:pt x="2801002" y="91653"/>
                </a:lnTo>
                <a:lnTo>
                  <a:pt x="2807151" y="96377"/>
                </a:lnTo>
                <a:lnTo>
                  <a:pt x="2754136" y="96377"/>
                </a:lnTo>
                <a:lnTo>
                  <a:pt x="2725441" y="101450"/>
                </a:lnTo>
                <a:lnTo>
                  <a:pt x="2701742" y="115984"/>
                </a:lnTo>
                <a:lnTo>
                  <a:pt x="2685626" y="138950"/>
                </a:lnTo>
                <a:lnTo>
                  <a:pt x="2679679" y="169322"/>
                </a:lnTo>
                <a:lnTo>
                  <a:pt x="2679756" y="170456"/>
                </a:lnTo>
                <a:lnTo>
                  <a:pt x="2685732" y="199930"/>
                </a:lnTo>
                <a:lnTo>
                  <a:pt x="2702026" y="223227"/>
                </a:lnTo>
                <a:lnTo>
                  <a:pt x="2725760" y="238375"/>
                </a:lnTo>
                <a:lnTo>
                  <a:pt x="2754136" y="243779"/>
                </a:lnTo>
                <a:lnTo>
                  <a:pt x="2806124" y="243779"/>
                </a:lnTo>
                <a:lnTo>
                  <a:pt x="2800577" y="248172"/>
                </a:lnTo>
                <a:lnTo>
                  <a:pt x="2778590" y="257922"/>
                </a:lnTo>
                <a:lnTo>
                  <a:pt x="2752246" y="261542"/>
                </a:lnTo>
                <a:close/>
              </a:path>
              <a:path w="2851785" h="337819">
                <a:moveTo>
                  <a:pt x="2851269" y="121700"/>
                </a:moveTo>
                <a:lnTo>
                  <a:pt x="2832750" y="121700"/>
                </a:lnTo>
                <a:lnTo>
                  <a:pt x="2832750" y="83149"/>
                </a:lnTo>
                <a:lnTo>
                  <a:pt x="2851269" y="83149"/>
                </a:lnTo>
                <a:lnTo>
                  <a:pt x="2851269" y="121700"/>
                </a:lnTo>
                <a:close/>
              </a:path>
              <a:path w="2851785" h="337819">
                <a:moveTo>
                  <a:pt x="2806124" y="243779"/>
                </a:moveTo>
                <a:lnTo>
                  <a:pt x="2754136" y="243779"/>
                </a:lnTo>
                <a:lnTo>
                  <a:pt x="2783498" y="238487"/>
                </a:lnTo>
                <a:lnTo>
                  <a:pt x="2809033" y="223558"/>
                </a:lnTo>
                <a:lnTo>
                  <a:pt x="2827057" y="200409"/>
                </a:lnTo>
                <a:lnTo>
                  <a:pt x="2833797" y="170834"/>
                </a:lnTo>
                <a:lnTo>
                  <a:pt x="2833798" y="169322"/>
                </a:lnTo>
                <a:lnTo>
                  <a:pt x="2827057" y="139428"/>
                </a:lnTo>
                <a:lnTo>
                  <a:pt x="2809033" y="116314"/>
                </a:lnTo>
                <a:lnTo>
                  <a:pt x="2783498" y="101562"/>
                </a:lnTo>
                <a:lnTo>
                  <a:pt x="2754136" y="96377"/>
                </a:lnTo>
                <a:lnTo>
                  <a:pt x="2807151" y="96377"/>
                </a:lnTo>
                <a:lnTo>
                  <a:pt x="2818895" y="105401"/>
                </a:lnTo>
                <a:lnTo>
                  <a:pt x="2832750" y="121700"/>
                </a:lnTo>
                <a:lnTo>
                  <a:pt x="2851269" y="121700"/>
                </a:lnTo>
                <a:lnTo>
                  <a:pt x="2851269" y="216944"/>
                </a:lnTo>
                <a:lnTo>
                  <a:pt x="2832750" y="216944"/>
                </a:lnTo>
                <a:lnTo>
                  <a:pt x="2818523" y="233958"/>
                </a:lnTo>
                <a:lnTo>
                  <a:pt x="2806124" y="243779"/>
                </a:lnTo>
                <a:close/>
              </a:path>
              <a:path w="2851785" h="337819">
                <a:moveTo>
                  <a:pt x="2816184" y="319747"/>
                </a:moveTo>
                <a:lnTo>
                  <a:pt x="2757159" y="319747"/>
                </a:lnTo>
                <a:lnTo>
                  <a:pt x="2787626" y="315017"/>
                </a:lnTo>
                <a:lnTo>
                  <a:pt x="2811537" y="300897"/>
                </a:lnTo>
                <a:lnTo>
                  <a:pt x="2827157" y="277493"/>
                </a:lnTo>
                <a:lnTo>
                  <a:pt x="2832750" y="244912"/>
                </a:lnTo>
                <a:lnTo>
                  <a:pt x="2832750" y="216944"/>
                </a:lnTo>
                <a:lnTo>
                  <a:pt x="2851269" y="216944"/>
                </a:lnTo>
                <a:lnTo>
                  <a:pt x="2851269" y="246046"/>
                </a:lnTo>
                <a:lnTo>
                  <a:pt x="2849610" y="265883"/>
                </a:lnTo>
                <a:lnTo>
                  <a:pt x="2844797" y="283416"/>
                </a:lnTo>
                <a:lnTo>
                  <a:pt x="2837078" y="298611"/>
                </a:lnTo>
                <a:lnTo>
                  <a:pt x="2826702" y="311432"/>
                </a:lnTo>
                <a:lnTo>
                  <a:pt x="2816184" y="319747"/>
                </a:lnTo>
                <a:close/>
              </a:path>
              <a:path w="2851785" h="337819">
                <a:moveTo>
                  <a:pt x="2756781" y="337133"/>
                </a:moveTo>
                <a:lnTo>
                  <a:pt x="2733130" y="335290"/>
                </a:lnTo>
                <a:lnTo>
                  <a:pt x="2710435" y="329763"/>
                </a:lnTo>
                <a:lnTo>
                  <a:pt x="2688803" y="320550"/>
                </a:lnTo>
                <a:lnTo>
                  <a:pt x="2668341" y="307652"/>
                </a:lnTo>
                <a:lnTo>
                  <a:pt x="2679301" y="292534"/>
                </a:lnTo>
                <a:lnTo>
                  <a:pt x="2697207" y="304280"/>
                </a:lnTo>
                <a:lnTo>
                  <a:pt x="2716246" y="312802"/>
                </a:lnTo>
                <a:lnTo>
                  <a:pt x="2736277" y="317993"/>
                </a:lnTo>
                <a:lnTo>
                  <a:pt x="2757159" y="319747"/>
                </a:lnTo>
                <a:lnTo>
                  <a:pt x="2816184" y="319747"/>
                </a:lnTo>
                <a:lnTo>
                  <a:pt x="2812748" y="322463"/>
                </a:lnTo>
                <a:lnTo>
                  <a:pt x="2796136" y="330519"/>
                </a:lnTo>
                <a:lnTo>
                  <a:pt x="2777327" y="335456"/>
                </a:lnTo>
                <a:lnTo>
                  <a:pt x="2756781" y="337133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900277"/>
            <a:ext cx="12192000" cy="3404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2015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6727" y="1410651"/>
            <a:ext cx="3637588" cy="297516"/>
          </a:xfrm>
          <a:custGeom>
            <a:avLst/>
            <a:gdLst/>
            <a:ahLst/>
            <a:cxnLst/>
            <a:rect l="l" t="t" r="r" b="b"/>
            <a:pathLst>
              <a:path w="3001010" h="337185">
                <a:moveTo>
                  <a:pt x="204094" y="29480"/>
                </a:moveTo>
                <a:lnTo>
                  <a:pt x="0" y="29480"/>
                </a:lnTo>
                <a:lnTo>
                  <a:pt x="0" y="11338"/>
                </a:lnTo>
                <a:lnTo>
                  <a:pt x="204094" y="11338"/>
                </a:lnTo>
                <a:lnTo>
                  <a:pt x="204094" y="29480"/>
                </a:lnTo>
                <a:close/>
              </a:path>
              <a:path w="3001010" h="337185">
                <a:moveTo>
                  <a:pt x="111873" y="275904"/>
                </a:moveTo>
                <a:lnTo>
                  <a:pt x="92220" y="275904"/>
                </a:lnTo>
                <a:lnTo>
                  <a:pt x="92220" y="29480"/>
                </a:lnTo>
                <a:lnTo>
                  <a:pt x="111873" y="29480"/>
                </a:lnTo>
                <a:lnTo>
                  <a:pt x="111873" y="275904"/>
                </a:lnTo>
                <a:close/>
              </a:path>
              <a:path w="3001010" h="337185">
                <a:moveTo>
                  <a:pt x="219590" y="113007"/>
                </a:moveTo>
                <a:lnTo>
                  <a:pt x="262322" y="81342"/>
                </a:lnTo>
                <a:lnTo>
                  <a:pt x="281196" y="80125"/>
                </a:lnTo>
                <a:lnTo>
                  <a:pt x="299739" y="81466"/>
                </a:lnTo>
                <a:lnTo>
                  <a:pt x="316156" y="85464"/>
                </a:lnTo>
                <a:lnTo>
                  <a:pt x="330306" y="92084"/>
                </a:lnTo>
                <a:lnTo>
                  <a:pt x="337226" y="97511"/>
                </a:lnTo>
                <a:lnTo>
                  <a:pt x="280062" y="97511"/>
                </a:lnTo>
                <a:lnTo>
                  <a:pt x="263225" y="98657"/>
                </a:lnTo>
                <a:lnTo>
                  <a:pt x="247700" y="101858"/>
                </a:lnTo>
                <a:lnTo>
                  <a:pt x="233237" y="106759"/>
                </a:lnTo>
                <a:lnTo>
                  <a:pt x="219590" y="113007"/>
                </a:lnTo>
                <a:close/>
              </a:path>
              <a:path w="3001010" h="337185">
                <a:moveTo>
                  <a:pt x="361700" y="164787"/>
                </a:moveTo>
                <a:lnTo>
                  <a:pt x="343558" y="164787"/>
                </a:lnTo>
                <a:lnTo>
                  <a:pt x="343558" y="156472"/>
                </a:lnTo>
                <a:lnTo>
                  <a:pt x="339217" y="130836"/>
                </a:lnTo>
                <a:lnTo>
                  <a:pt x="326692" y="112393"/>
                </a:lnTo>
                <a:lnTo>
                  <a:pt x="306725" y="101249"/>
                </a:lnTo>
                <a:lnTo>
                  <a:pt x="280062" y="97511"/>
                </a:lnTo>
                <a:lnTo>
                  <a:pt x="337226" y="97511"/>
                </a:lnTo>
                <a:lnTo>
                  <a:pt x="360436" y="138974"/>
                </a:lnTo>
                <a:lnTo>
                  <a:pt x="361700" y="155716"/>
                </a:lnTo>
                <a:lnTo>
                  <a:pt x="361700" y="164787"/>
                </a:lnTo>
                <a:close/>
              </a:path>
              <a:path w="3001010" h="337185">
                <a:moveTo>
                  <a:pt x="269857" y="280440"/>
                </a:moveTo>
                <a:lnTo>
                  <a:pt x="243076" y="276625"/>
                </a:lnTo>
                <a:lnTo>
                  <a:pt x="219164" y="265227"/>
                </a:lnTo>
                <a:lnTo>
                  <a:pt x="201985" y="246318"/>
                </a:lnTo>
                <a:lnTo>
                  <a:pt x="195401" y="219968"/>
                </a:lnTo>
                <a:lnTo>
                  <a:pt x="195488" y="218834"/>
                </a:lnTo>
                <a:lnTo>
                  <a:pt x="201554" y="192507"/>
                </a:lnTo>
                <a:lnTo>
                  <a:pt x="218834" y="172818"/>
                </a:lnTo>
                <a:lnTo>
                  <a:pt x="245468" y="160641"/>
                </a:lnTo>
                <a:lnTo>
                  <a:pt x="279684" y="156472"/>
                </a:lnTo>
                <a:lnTo>
                  <a:pt x="298381" y="157080"/>
                </a:lnTo>
                <a:lnTo>
                  <a:pt x="314739" y="158787"/>
                </a:lnTo>
                <a:lnTo>
                  <a:pt x="329538" y="161415"/>
                </a:lnTo>
                <a:lnTo>
                  <a:pt x="343558" y="164787"/>
                </a:lnTo>
                <a:lnTo>
                  <a:pt x="361700" y="164787"/>
                </a:lnTo>
                <a:lnTo>
                  <a:pt x="361700" y="173102"/>
                </a:lnTo>
                <a:lnTo>
                  <a:pt x="278550" y="173102"/>
                </a:lnTo>
                <a:lnTo>
                  <a:pt x="251408" y="176355"/>
                </a:lnTo>
                <a:lnTo>
                  <a:pt x="231495" y="185527"/>
                </a:lnTo>
                <a:lnTo>
                  <a:pt x="219235" y="199729"/>
                </a:lnTo>
                <a:lnTo>
                  <a:pt x="215054" y="218078"/>
                </a:lnTo>
                <a:lnTo>
                  <a:pt x="215147" y="219212"/>
                </a:lnTo>
                <a:lnTo>
                  <a:pt x="219649" y="237542"/>
                </a:lnTo>
                <a:lnTo>
                  <a:pt x="231968" y="251432"/>
                </a:lnTo>
                <a:lnTo>
                  <a:pt x="249814" y="260078"/>
                </a:lnTo>
                <a:lnTo>
                  <a:pt x="270991" y="263054"/>
                </a:lnTo>
                <a:lnTo>
                  <a:pt x="323738" y="263054"/>
                </a:lnTo>
                <a:lnTo>
                  <a:pt x="315495" y="269054"/>
                </a:lnTo>
                <a:lnTo>
                  <a:pt x="294979" y="277316"/>
                </a:lnTo>
                <a:lnTo>
                  <a:pt x="269857" y="280440"/>
                </a:lnTo>
                <a:close/>
              </a:path>
              <a:path w="3001010" h="337185">
                <a:moveTo>
                  <a:pt x="323738" y="263054"/>
                </a:moveTo>
                <a:lnTo>
                  <a:pt x="270991" y="263054"/>
                </a:lnTo>
                <a:lnTo>
                  <a:pt x="298971" y="258725"/>
                </a:lnTo>
                <a:lnTo>
                  <a:pt x="322204" y="246566"/>
                </a:lnTo>
                <a:lnTo>
                  <a:pt x="338066" y="227816"/>
                </a:lnTo>
                <a:lnTo>
                  <a:pt x="343936" y="203716"/>
                </a:lnTo>
                <a:lnTo>
                  <a:pt x="343936" y="181794"/>
                </a:lnTo>
                <a:lnTo>
                  <a:pt x="330743" y="178682"/>
                </a:lnTo>
                <a:lnTo>
                  <a:pt x="315495" y="175889"/>
                </a:lnTo>
                <a:lnTo>
                  <a:pt x="298121" y="173875"/>
                </a:lnTo>
                <a:lnTo>
                  <a:pt x="278550" y="173102"/>
                </a:lnTo>
                <a:lnTo>
                  <a:pt x="361700" y="173102"/>
                </a:lnTo>
                <a:lnTo>
                  <a:pt x="361700" y="243779"/>
                </a:lnTo>
                <a:lnTo>
                  <a:pt x="343558" y="243779"/>
                </a:lnTo>
                <a:lnTo>
                  <a:pt x="331617" y="257320"/>
                </a:lnTo>
                <a:lnTo>
                  <a:pt x="323738" y="263054"/>
                </a:lnTo>
                <a:close/>
              </a:path>
              <a:path w="3001010" h="337185">
                <a:moveTo>
                  <a:pt x="361700" y="275904"/>
                </a:moveTo>
                <a:lnTo>
                  <a:pt x="343558" y="275904"/>
                </a:lnTo>
                <a:lnTo>
                  <a:pt x="343558" y="243779"/>
                </a:lnTo>
                <a:lnTo>
                  <a:pt x="361700" y="243779"/>
                </a:lnTo>
                <a:lnTo>
                  <a:pt x="361700" y="275904"/>
                </a:lnTo>
                <a:close/>
              </a:path>
              <a:path w="3001010" h="337185">
                <a:moveTo>
                  <a:pt x="462551" y="137952"/>
                </a:moveTo>
                <a:lnTo>
                  <a:pt x="445227" y="137952"/>
                </a:lnTo>
                <a:lnTo>
                  <a:pt x="459583" y="114194"/>
                </a:lnTo>
                <a:lnTo>
                  <a:pt x="479290" y="95574"/>
                </a:lnTo>
                <a:lnTo>
                  <a:pt x="503319" y="83686"/>
                </a:lnTo>
                <a:lnTo>
                  <a:pt x="530644" y="80125"/>
                </a:lnTo>
                <a:lnTo>
                  <a:pt x="530644" y="100535"/>
                </a:lnTo>
                <a:lnTo>
                  <a:pt x="528754" y="100535"/>
                </a:lnTo>
                <a:lnTo>
                  <a:pt x="496888" y="106771"/>
                </a:lnTo>
                <a:lnTo>
                  <a:pt x="470266" y="125196"/>
                </a:lnTo>
                <a:lnTo>
                  <a:pt x="462551" y="137952"/>
                </a:lnTo>
                <a:close/>
              </a:path>
              <a:path w="3001010" h="337185">
                <a:moveTo>
                  <a:pt x="445227" y="275904"/>
                </a:moveTo>
                <a:lnTo>
                  <a:pt x="426707" y="275904"/>
                </a:lnTo>
                <a:lnTo>
                  <a:pt x="426707" y="83149"/>
                </a:lnTo>
                <a:lnTo>
                  <a:pt x="445227" y="83149"/>
                </a:lnTo>
                <a:lnTo>
                  <a:pt x="445227" y="137952"/>
                </a:lnTo>
                <a:lnTo>
                  <a:pt x="462551" y="137952"/>
                </a:lnTo>
                <a:lnTo>
                  <a:pt x="452006" y="155385"/>
                </a:lnTo>
                <a:lnTo>
                  <a:pt x="445227" y="196912"/>
                </a:lnTo>
                <a:lnTo>
                  <a:pt x="445227" y="275904"/>
                </a:lnTo>
                <a:close/>
              </a:path>
              <a:path w="3001010" h="337185">
                <a:moveTo>
                  <a:pt x="646675" y="261542"/>
                </a:moveTo>
                <a:lnTo>
                  <a:pt x="612595" y="255129"/>
                </a:lnTo>
                <a:lnTo>
                  <a:pt x="582943" y="236881"/>
                </a:lnTo>
                <a:lnTo>
                  <a:pt x="562008" y="208286"/>
                </a:lnTo>
                <a:lnTo>
                  <a:pt x="554077" y="170834"/>
                </a:lnTo>
                <a:lnTo>
                  <a:pt x="554157" y="169700"/>
                </a:lnTo>
                <a:lnTo>
                  <a:pt x="562008" y="132348"/>
                </a:lnTo>
                <a:lnTo>
                  <a:pt x="582943" y="103511"/>
                </a:lnTo>
                <a:lnTo>
                  <a:pt x="612595" y="85092"/>
                </a:lnTo>
                <a:lnTo>
                  <a:pt x="646675" y="78614"/>
                </a:lnTo>
                <a:lnTo>
                  <a:pt x="673286" y="82157"/>
                </a:lnTo>
                <a:lnTo>
                  <a:pt x="695431" y="91653"/>
                </a:lnTo>
                <a:lnTo>
                  <a:pt x="701580" y="96377"/>
                </a:lnTo>
                <a:lnTo>
                  <a:pt x="648565" y="96377"/>
                </a:lnTo>
                <a:lnTo>
                  <a:pt x="619870" y="101450"/>
                </a:lnTo>
                <a:lnTo>
                  <a:pt x="596172" y="115984"/>
                </a:lnTo>
                <a:lnTo>
                  <a:pt x="580055" y="138950"/>
                </a:lnTo>
                <a:lnTo>
                  <a:pt x="574109" y="169322"/>
                </a:lnTo>
                <a:lnTo>
                  <a:pt x="574185" y="170456"/>
                </a:lnTo>
                <a:lnTo>
                  <a:pt x="580162" y="199930"/>
                </a:lnTo>
                <a:lnTo>
                  <a:pt x="596455" y="223227"/>
                </a:lnTo>
                <a:lnTo>
                  <a:pt x="620189" y="238375"/>
                </a:lnTo>
                <a:lnTo>
                  <a:pt x="648565" y="243779"/>
                </a:lnTo>
                <a:lnTo>
                  <a:pt x="700553" y="243779"/>
                </a:lnTo>
                <a:lnTo>
                  <a:pt x="695006" y="248172"/>
                </a:lnTo>
                <a:lnTo>
                  <a:pt x="673020" y="257922"/>
                </a:lnTo>
                <a:lnTo>
                  <a:pt x="646675" y="261542"/>
                </a:lnTo>
                <a:close/>
              </a:path>
              <a:path w="3001010" h="337185">
                <a:moveTo>
                  <a:pt x="745699" y="121700"/>
                </a:moveTo>
                <a:lnTo>
                  <a:pt x="727179" y="121700"/>
                </a:lnTo>
                <a:lnTo>
                  <a:pt x="727179" y="83149"/>
                </a:lnTo>
                <a:lnTo>
                  <a:pt x="745699" y="83149"/>
                </a:lnTo>
                <a:lnTo>
                  <a:pt x="745699" y="121700"/>
                </a:lnTo>
                <a:close/>
              </a:path>
              <a:path w="3001010" h="337185">
                <a:moveTo>
                  <a:pt x="700553" y="243779"/>
                </a:moveTo>
                <a:lnTo>
                  <a:pt x="648565" y="243779"/>
                </a:lnTo>
                <a:lnTo>
                  <a:pt x="677927" y="238487"/>
                </a:lnTo>
                <a:lnTo>
                  <a:pt x="703463" y="223558"/>
                </a:lnTo>
                <a:lnTo>
                  <a:pt x="721486" y="200409"/>
                </a:lnTo>
                <a:lnTo>
                  <a:pt x="728227" y="170834"/>
                </a:lnTo>
                <a:lnTo>
                  <a:pt x="728228" y="169322"/>
                </a:lnTo>
                <a:lnTo>
                  <a:pt x="721486" y="139428"/>
                </a:lnTo>
                <a:lnTo>
                  <a:pt x="703463" y="116314"/>
                </a:lnTo>
                <a:lnTo>
                  <a:pt x="677927" y="101562"/>
                </a:lnTo>
                <a:lnTo>
                  <a:pt x="648565" y="96377"/>
                </a:lnTo>
                <a:lnTo>
                  <a:pt x="701580" y="96377"/>
                </a:lnTo>
                <a:lnTo>
                  <a:pt x="713325" y="105401"/>
                </a:lnTo>
                <a:lnTo>
                  <a:pt x="727179" y="121700"/>
                </a:lnTo>
                <a:lnTo>
                  <a:pt x="745699" y="121700"/>
                </a:lnTo>
                <a:lnTo>
                  <a:pt x="745699" y="216944"/>
                </a:lnTo>
                <a:lnTo>
                  <a:pt x="727179" y="216944"/>
                </a:lnTo>
                <a:lnTo>
                  <a:pt x="712953" y="233958"/>
                </a:lnTo>
                <a:lnTo>
                  <a:pt x="700553" y="243779"/>
                </a:lnTo>
                <a:close/>
              </a:path>
              <a:path w="3001010" h="337185">
                <a:moveTo>
                  <a:pt x="710614" y="319747"/>
                </a:moveTo>
                <a:lnTo>
                  <a:pt x="651589" y="319747"/>
                </a:lnTo>
                <a:lnTo>
                  <a:pt x="682055" y="315017"/>
                </a:lnTo>
                <a:lnTo>
                  <a:pt x="705967" y="300897"/>
                </a:lnTo>
                <a:lnTo>
                  <a:pt x="721587" y="277493"/>
                </a:lnTo>
                <a:lnTo>
                  <a:pt x="727179" y="244912"/>
                </a:lnTo>
                <a:lnTo>
                  <a:pt x="727179" y="216944"/>
                </a:lnTo>
                <a:lnTo>
                  <a:pt x="745699" y="216944"/>
                </a:lnTo>
                <a:lnTo>
                  <a:pt x="745699" y="246046"/>
                </a:lnTo>
                <a:lnTo>
                  <a:pt x="744039" y="265883"/>
                </a:lnTo>
                <a:lnTo>
                  <a:pt x="739226" y="283416"/>
                </a:lnTo>
                <a:lnTo>
                  <a:pt x="731508" y="298611"/>
                </a:lnTo>
                <a:lnTo>
                  <a:pt x="721132" y="311432"/>
                </a:lnTo>
                <a:lnTo>
                  <a:pt x="710614" y="319747"/>
                </a:lnTo>
                <a:close/>
              </a:path>
              <a:path w="3001010" h="337185">
                <a:moveTo>
                  <a:pt x="651211" y="337133"/>
                </a:moveTo>
                <a:lnTo>
                  <a:pt x="627559" y="335290"/>
                </a:lnTo>
                <a:lnTo>
                  <a:pt x="604864" y="329763"/>
                </a:lnTo>
                <a:lnTo>
                  <a:pt x="583233" y="320550"/>
                </a:lnTo>
                <a:lnTo>
                  <a:pt x="562770" y="307652"/>
                </a:lnTo>
                <a:lnTo>
                  <a:pt x="573731" y="292534"/>
                </a:lnTo>
                <a:lnTo>
                  <a:pt x="591636" y="304280"/>
                </a:lnTo>
                <a:lnTo>
                  <a:pt x="610675" y="312802"/>
                </a:lnTo>
                <a:lnTo>
                  <a:pt x="630707" y="317993"/>
                </a:lnTo>
                <a:lnTo>
                  <a:pt x="651589" y="319747"/>
                </a:lnTo>
                <a:lnTo>
                  <a:pt x="710614" y="319747"/>
                </a:lnTo>
                <a:lnTo>
                  <a:pt x="707177" y="322463"/>
                </a:lnTo>
                <a:lnTo>
                  <a:pt x="690565" y="330519"/>
                </a:lnTo>
                <a:lnTo>
                  <a:pt x="671756" y="335456"/>
                </a:lnTo>
                <a:lnTo>
                  <a:pt x="651211" y="337133"/>
                </a:lnTo>
                <a:close/>
              </a:path>
              <a:path w="3001010" h="337185">
                <a:moveTo>
                  <a:pt x="901037" y="280440"/>
                </a:moveTo>
                <a:lnTo>
                  <a:pt x="864907" y="273182"/>
                </a:lnTo>
                <a:lnTo>
                  <a:pt x="834801" y="252708"/>
                </a:lnTo>
                <a:lnTo>
                  <a:pt x="814191" y="220966"/>
                </a:lnTo>
                <a:lnTo>
                  <a:pt x="806549" y="179905"/>
                </a:lnTo>
                <a:lnTo>
                  <a:pt x="806549" y="179149"/>
                </a:lnTo>
                <a:lnTo>
                  <a:pt x="813506" y="139842"/>
                </a:lnTo>
                <a:lnTo>
                  <a:pt x="832722" y="107905"/>
                </a:lnTo>
                <a:lnTo>
                  <a:pt x="861718" y="86456"/>
                </a:lnTo>
                <a:lnTo>
                  <a:pt x="898013" y="78614"/>
                </a:lnTo>
                <a:lnTo>
                  <a:pt x="934633" y="86356"/>
                </a:lnTo>
                <a:lnTo>
                  <a:pt x="946749" y="95621"/>
                </a:lnTo>
                <a:lnTo>
                  <a:pt x="897258" y="95621"/>
                </a:lnTo>
                <a:lnTo>
                  <a:pt x="870529" y="101308"/>
                </a:lnTo>
                <a:lnTo>
                  <a:pt x="848691" y="117023"/>
                </a:lnTo>
                <a:lnTo>
                  <a:pt x="833372" y="140745"/>
                </a:lnTo>
                <a:lnTo>
                  <a:pt x="826203" y="170456"/>
                </a:lnTo>
                <a:lnTo>
                  <a:pt x="985039" y="170456"/>
                </a:lnTo>
                <a:lnTo>
                  <a:pt x="986395" y="179149"/>
                </a:lnTo>
                <a:lnTo>
                  <a:pt x="986454" y="184062"/>
                </a:lnTo>
                <a:lnTo>
                  <a:pt x="986076" y="187086"/>
                </a:lnTo>
                <a:lnTo>
                  <a:pt x="826203" y="187086"/>
                </a:lnTo>
                <a:lnTo>
                  <a:pt x="834134" y="219206"/>
                </a:lnTo>
                <a:lnTo>
                  <a:pt x="851100" y="243070"/>
                </a:lnTo>
                <a:lnTo>
                  <a:pt x="874515" y="257934"/>
                </a:lnTo>
                <a:lnTo>
                  <a:pt x="901793" y="263054"/>
                </a:lnTo>
                <a:lnTo>
                  <a:pt x="958572" y="263054"/>
                </a:lnTo>
                <a:lnTo>
                  <a:pt x="947431" y="270235"/>
                </a:lnTo>
                <a:lnTo>
                  <a:pt x="926360" y="277747"/>
                </a:lnTo>
                <a:lnTo>
                  <a:pt x="901037" y="280440"/>
                </a:lnTo>
                <a:close/>
              </a:path>
              <a:path w="3001010" h="337185">
                <a:moveTo>
                  <a:pt x="985039" y="170456"/>
                </a:moveTo>
                <a:lnTo>
                  <a:pt x="966423" y="170456"/>
                </a:lnTo>
                <a:lnTo>
                  <a:pt x="960718" y="142340"/>
                </a:lnTo>
                <a:lnTo>
                  <a:pt x="947431" y="118440"/>
                </a:lnTo>
                <a:lnTo>
                  <a:pt x="926348" y="101840"/>
                </a:lnTo>
                <a:lnTo>
                  <a:pt x="897258" y="95621"/>
                </a:lnTo>
                <a:lnTo>
                  <a:pt x="946749" y="95621"/>
                </a:lnTo>
                <a:lnTo>
                  <a:pt x="962501" y="107669"/>
                </a:lnTo>
                <a:lnTo>
                  <a:pt x="980236" y="139682"/>
                </a:lnTo>
                <a:lnTo>
                  <a:pt x="985039" y="170456"/>
                </a:lnTo>
                <a:close/>
              </a:path>
              <a:path w="3001010" h="337185">
                <a:moveTo>
                  <a:pt x="958572" y="263054"/>
                </a:moveTo>
                <a:lnTo>
                  <a:pt x="901793" y="263054"/>
                </a:lnTo>
                <a:lnTo>
                  <a:pt x="922492" y="260721"/>
                </a:lnTo>
                <a:lnTo>
                  <a:pt x="940108" y="254314"/>
                </a:lnTo>
                <a:lnTo>
                  <a:pt x="955102" y="244718"/>
                </a:lnTo>
                <a:lnTo>
                  <a:pt x="967935" y="232818"/>
                </a:lnTo>
                <a:lnTo>
                  <a:pt x="980785" y="244156"/>
                </a:lnTo>
                <a:lnTo>
                  <a:pt x="965242" y="258755"/>
                </a:lnTo>
                <a:lnTo>
                  <a:pt x="958572" y="263054"/>
                </a:lnTo>
                <a:close/>
              </a:path>
              <a:path w="3001010" h="337185">
                <a:moveTo>
                  <a:pt x="1067714" y="83149"/>
                </a:moveTo>
                <a:lnTo>
                  <a:pt x="1049194" y="83149"/>
                </a:lnTo>
                <a:lnTo>
                  <a:pt x="1049194" y="21543"/>
                </a:lnTo>
                <a:lnTo>
                  <a:pt x="1067714" y="21543"/>
                </a:lnTo>
                <a:lnTo>
                  <a:pt x="1067714" y="83149"/>
                </a:lnTo>
                <a:close/>
              </a:path>
              <a:path w="3001010" h="337185">
                <a:moveTo>
                  <a:pt x="1135367" y="100157"/>
                </a:moveTo>
                <a:lnTo>
                  <a:pt x="1021226" y="100157"/>
                </a:lnTo>
                <a:lnTo>
                  <a:pt x="1021226" y="83149"/>
                </a:lnTo>
                <a:lnTo>
                  <a:pt x="1135367" y="83149"/>
                </a:lnTo>
                <a:lnTo>
                  <a:pt x="1135367" y="100157"/>
                </a:lnTo>
                <a:close/>
              </a:path>
              <a:path w="3001010" h="337185">
                <a:moveTo>
                  <a:pt x="1103241" y="279306"/>
                </a:moveTo>
                <a:lnTo>
                  <a:pt x="1082200" y="276194"/>
                </a:lnTo>
                <a:lnTo>
                  <a:pt x="1065021" y="266597"/>
                </a:lnTo>
                <a:lnTo>
                  <a:pt x="1053440" y="250127"/>
                </a:lnTo>
                <a:lnTo>
                  <a:pt x="1049194" y="226393"/>
                </a:lnTo>
                <a:lnTo>
                  <a:pt x="1049194" y="100157"/>
                </a:lnTo>
                <a:lnTo>
                  <a:pt x="1067714" y="100157"/>
                </a:lnTo>
                <a:lnTo>
                  <a:pt x="1067714" y="224503"/>
                </a:lnTo>
                <a:lnTo>
                  <a:pt x="1070602" y="241989"/>
                </a:lnTo>
                <a:lnTo>
                  <a:pt x="1078627" y="253558"/>
                </a:lnTo>
                <a:lnTo>
                  <a:pt x="1090834" y="259954"/>
                </a:lnTo>
                <a:lnTo>
                  <a:pt x="1106265" y="261920"/>
                </a:lnTo>
                <a:lnTo>
                  <a:pt x="1134611" y="261920"/>
                </a:lnTo>
                <a:lnTo>
                  <a:pt x="1134611" y="272503"/>
                </a:lnTo>
                <a:lnTo>
                  <a:pt x="1127265" y="275479"/>
                </a:lnTo>
                <a:lnTo>
                  <a:pt x="1119777" y="277605"/>
                </a:lnTo>
                <a:lnTo>
                  <a:pt x="1111863" y="278881"/>
                </a:lnTo>
                <a:lnTo>
                  <a:pt x="1103241" y="279306"/>
                </a:lnTo>
                <a:close/>
              </a:path>
              <a:path w="3001010" h="337185">
                <a:moveTo>
                  <a:pt x="1134611" y="261920"/>
                </a:moveTo>
                <a:lnTo>
                  <a:pt x="1106265" y="261920"/>
                </a:lnTo>
                <a:lnTo>
                  <a:pt x="1113139" y="261548"/>
                </a:lnTo>
                <a:lnTo>
                  <a:pt x="1119871" y="260361"/>
                </a:lnTo>
                <a:lnTo>
                  <a:pt x="1126887" y="258253"/>
                </a:lnTo>
                <a:lnTo>
                  <a:pt x="1134611" y="255117"/>
                </a:lnTo>
                <a:lnTo>
                  <a:pt x="1134611" y="261920"/>
                </a:lnTo>
                <a:close/>
              </a:path>
              <a:path w="3001010" h="337185">
                <a:moveTo>
                  <a:pt x="1301666" y="275904"/>
                </a:moveTo>
                <a:lnTo>
                  <a:pt x="1281257" y="275904"/>
                </a:lnTo>
                <a:lnTo>
                  <a:pt x="1404469" y="9448"/>
                </a:lnTo>
                <a:lnTo>
                  <a:pt x="1423367" y="9448"/>
                </a:lnTo>
                <a:lnTo>
                  <a:pt x="1433329" y="30992"/>
                </a:lnTo>
                <a:lnTo>
                  <a:pt x="1413540" y="30992"/>
                </a:lnTo>
                <a:lnTo>
                  <a:pt x="1343619" y="184062"/>
                </a:lnTo>
                <a:lnTo>
                  <a:pt x="1504110" y="184062"/>
                </a:lnTo>
                <a:lnTo>
                  <a:pt x="1512324" y="201826"/>
                </a:lnTo>
                <a:lnTo>
                  <a:pt x="1335304" y="201826"/>
                </a:lnTo>
                <a:lnTo>
                  <a:pt x="1301666" y="275904"/>
                </a:lnTo>
                <a:close/>
              </a:path>
              <a:path w="3001010" h="337185">
                <a:moveTo>
                  <a:pt x="1504110" y="184062"/>
                </a:moveTo>
                <a:lnTo>
                  <a:pt x="1483083" y="184062"/>
                </a:lnTo>
                <a:lnTo>
                  <a:pt x="1413540" y="30992"/>
                </a:lnTo>
                <a:lnTo>
                  <a:pt x="1433329" y="30992"/>
                </a:lnTo>
                <a:lnTo>
                  <a:pt x="1504110" y="184062"/>
                </a:lnTo>
                <a:close/>
              </a:path>
              <a:path w="3001010" h="337185">
                <a:moveTo>
                  <a:pt x="1546579" y="275904"/>
                </a:moveTo>
                <a:lnTo>
                  <a:pt x="1525036" y="275904"/>
                </a:lnTo>
                <a:lnTo>
                  <a:pt x="1491398" y="201826"/>
                </a:lnTo>
                <a:lnTo>
                  <a:pt x="1512324" y="201826"/>
                </a:lnTo>
                <a:lnTo>
                  <a:pt x="1546579" y="275904"/>
                </a:lnTo>
                <a:close/>
              </a:path>
              <a:path w="3001010" h="337185">
                <a:moveTo>
                  <a:pt x="1667902" y="280440"/>
                </a:moveTo>
                <a:lnTo>
                  <a:pt x="1635286" y="274523"/>
                </a:lnTo>
                <a:lnTo>
                  <a:pt x="1611067" y="258046"/>
                </a:lnTo>
                <a:lnTo>
                  <a:pt x="1595990" y="232924"/>
                </a:lnTo>
                <a:lnTo>
                  <a:pt x="1590799" y="201070"/>
                </a:lnTo>
                <a:lnTo>
                  <a:pt x="1590799" y="83149"/>
                </a:lnTo>
                <a:lnTo>
                  <a:pt x="1609319" y="83149"/>
                </a:lnTo>
                <a:lnTo>
                  <a:pt x="1609319" y="197668"/>
                </a:lnTo>
                <a:lnTo>
                  <a:pt x="1613412" y="224686"/>
                </a:lnTo>
                <a:lnTo>
                  <a:pt x="1625335" y="245432"/>
                </a:lnTo>
                <a:lnTo>
                  <a:pt x="1644557" y="258737"/>
                </a:lnTo>
                <a:lnTo>
                  <a:pt x="1670547" y="263432"/>
                </a:lnTo>
                <a:lnTo>
                  <a:pt x="1717244" y="263432"/>
                </a:lnTo>
                <a:lnTo>
                  <a:pt x="1711035" y="268723"/>
                </a:lnTo>
                <a:lnTo>
                  <a:pt x="1691789" y="277310"/>
                </a:lnTo>
                <a:lnTo>
                  <a:pt x="1667902" y="280440"/>
                </a:lnTo>
                <a:close/>
              </a:path>
              <a:path w="3001010" h="337185">
                <a:moveTo>
                  <a:pt x="1717244" y="263432"/>
                </a:moveTo>
                <a:lnTo>
                  <a:pt x="1670547" y="263432"/>
                </a:lnTo>
                <a:lnTo>
                  <a:pt x="1696945" y="258318"/>
                </a:lnTo>
                <a:lnTo>
                  <a:pt x="1718169" y="244062"/>
                </a:lnTo>
                <a:lnTo>
                  <a:pt x="1732307" y="222294"/>
                </a:lnTo>
                <a:lnTo>
                  <a:pt x="1737445" y="194645"/>
                </a:lnTo>
                <a:lnTo>
                  <a:pt x="1737445" y="83149"/>
                </a:lnTo>
                <a:lnTo>
                  <a:pt x="1755964" y="83149"/>
                </a:lnTo>
                <a:lnTo>
                  <a:pt x="1755964" y="239999"/>
                </a:lnTo>
                <a:lnTo>
                  <a:pt x="1737445" y="239999"/>
                </a:lnTo>
                <a:lnTo>
                  <a:pt x="1726100" y="255885"/>
                </a:lnTo>
                <a:lnTo>
                  <a:pt x="1717244" y="263432"/>
                </a:lnTo>
                <a:close/>
              </a:path>
              <a:path w="3001010" h="337185">
                <a:moveTo>
                  <a:pt x="1755964" y="275904"/>
                </a:moveTo>
                <a:lnTo>
                  <a:pt x="1737445" y="275904"/>
                </a:lnTo>
                <a:lnTo>
                  <a:pt x="1737445" y="239999"/>
                </a:lnTo>
                <a:lnTo>
                  <a:pt x="1755964" y="239999"/>
                </a:lnTo>
                <a:lnTo>
                  <a:pt x="1755964" y="275904"/>
                </a:lnTo>
                <a:close/>
              </a:path>
              <a:path w="3001010" h="337185">
                <a:moveTo>
                  <a:pt x="2004279" y="124724"/>
                </a:moveTo>
                <a:lnTo>
                  <a:pt x="1985759" y="124724"/>
                </a:lnTo>
                <a:lnTo>
                  <a:pt x="1985759" y="0"/>
                </a:lnTo>
                <a:lnTo>
                  <a:pt x="2004279" y="0"/>
                </a:lnTo>
                <a:lnTo>
                  <a:pt x="2004279" y="124724"/>
                </a:lnTo>
                <a:close/>
              </a:path>
              <a:path w="3001010" h="337185">
                <a:moveTo>
                  <a:pt x="1906389" y="280440"/>
                </a:moveTo>
                <a:lnTo>
                  <a:pt x="1872132" y="273613"/>
                </a:lnTo>
                <a:lnTo>
                  <a:pt x="1842090" y="253889"/>
                </a:lnTo>
                <a:lnTo>
                  <a:pt x="1820766" y="222401"/>
                </a:lnTo>
                <a:lnTo>
                  <a:pt x="1812657" y="180283"/>
                </a:lnTo>
                <a:lnTo>
                  <a:pt x="1812730" y="179149"/>
                </a:lnTo>
                <a:lnTo>
                  <a:pt x="1820766" y="137291"/>
                </a:lnTo>
                <a:lnTo>
                  <a:pt x="1842090" y="105543"/>
                </a:lnTo>
                <a:lnTo>
                  <a:pt x="1872132" y="85558"/>
                </a:lnTo>
                <a:lnTo>
                  <a:pt x="1906389" y="78614"/>
                </a:lnTo>
                <a:lnTo>
                  <a:pt x="1932822" y="82417"/>
                </a:lnTo>
                <a:lnTo>
                  <a:pt x="1954578" y="92598"/>
                </a:lnTo>
                <a:lnTo>
                  <a:pt x="1959074" y="96377"/>
                </a:lnTo>
                <a:lnTo>
                  <a:pt x="1908279" y="96377"/>
                </a:lnTo>
                <a:lnTo>
                  <a:pt x="1878769" y="101970"/>
                </a:lnTo>
                <a:lnTo>
                  <a:pt x="1854752" y="118157"/>
                </a:lnTo>
                <a:lnTo>
                  <a:pt x="1838600" y="144052"/>
                </a:lnTo>
                <a:lnTo>
                  <a:pt x="1832689" y="178771"/>
                </a:lnTo>
                <a:lnTo>
                  <a:pt x="1832756" y="179905"/>
                </a:lnTo>
                <a:lnTo>
                  <a:pt x="1838813" y="213885"/>
                </a:lnTo>
                <a:lnTo>
                  <a:pt x="1855319" y="240094"/>
                </a:lnTo>
                <a:lnTo>
                  <a:pt x="1879407" y="256806"/>
                </a:lnTo>
                <a:lnTo>
                  <a:pt x="1908279" y="262676"/>
                </a:lnTo>
                <a:lnTo>
                  <a:pt x="1958141" y="262676"/>
                </a:lnTo>
                <a:lnTo>
                  <a:pt x="1954153" y="266125"/>
                </a:lnTo>
                <a:lnTo>
                  <a:pt x="1932557" y="276560"/>
                </a:lnTo>
                <a:lnTo>
                  <a:pt x="1906389" y="280440"/>
                </a:lnTo>
                <a:close/>
              </a:path>
              <a:path w="3001010" h="337185">
                <a:moveTo>
                  <a:pt x="1958141" y="262676"/>
                </a:moveTo>
                <a:lnTo>
                  <a:pt x="1908279" y="262676"/>
                </a:lnTo>
                <a:lnTo>
                  <a:pt x="1937464" y="256653"/>
                </a:lnTo>
                <a:lnTo>
                  <a:pt x="1962610" y="239716"/>
                </a:lnTo>
                <a:lnTo>
                  <a:pt x="1980244" y="213566"/>
                </a:lnTo>
                <a:lnTo>
                  <a:pt x="1986818" y="180283"/>
                </a:lnTo>
                <a:lnTo>
                  <a:pt x="1986819" y="178771"/>
                </a:lnTo>
                <a:lnTo>
                  <a:pt x="1980244" y="145328"/>
                </a:lnTo>
                <a:lnTo>
                  <a:pt x="1962610" y="119196"/>
                </a:lnTo>
                <a:lnTo>
                  <a:pt x="1937464" y="102348"/>
                </a:lnTo>
                <a:lnTo>
                  <a:pt x="1908279" y="96377"/>
                </a:lnTo>
                <a:lnTo>
                  <a:pt x="1959074" y="96377"/>
                </a:lnTo>
                <a:lnTo>
                  <a:pt x="1972082" y="107314"/>
                </a:lnTo>
                <a:lnTo>
                  <a:pt x="1985759" y="124724"/>
                </a:lnTo>
                <a:lnTo>
                  <a:pt x="2004279" y="124724"/>
                </a:lnTo>
                <a:lnTo>
                  <a:pt x="2004279" y="232818"/>
                </a:lnTo>
                <a:lnTo>
                  <a:pt x="1985759" y="232818"/>
                </a:lnTo>
                <a:lnTo>
                  <a:pt x="1971710" y="250942"/>
                </a:lnTo>
                <a:lnTo>
                  <a:pt x="1958141" y="262676"/>
                </a:lnTo>
                <a:close/>
              </a:path>
              <a:path w="3001010" h="337185">
                <a:moveTo>
                  <a:pt x="2004279" y="275904"/>
                </a:moveTo>
                <a:lnTo>
                  <a:pt x="1985759" y="275904"/>
                </a:lnTo>
                <a:lnTo>
                  <a:pt x="1985759" y="232818"/>
                </a:lnTo>
                <a:lnTo>
                  <a:pt x="2004279" y="232818"/>
                </a:lnTo>
                <a:lnTo>
                  <a:pt x="2004279" y="275904"/>
                </a:lnTo>
                <a:close/>
              </a:path>
              <a:path w="3001010" h="337185">
                <a:moveTo>
                  <a:pt x="2098011" y="32881"/>
                </a:moveTo>
                <a:lnTo>
                  <a:pt x="2074956" y="32881"/>
                </a:lnTo>
                <a:lnTo>
                  <a:pt x="2074956" y="7559"/>
                </a:lnTo>
                <a:lnTo>
                  <a:pt x="2098011" y="7559"/>
                </a:lnTo>
                <a:lnTo>
                  <a:pt x="2098011" y="32881"/>
                </a:lnTo>
                <a:close/>
              </a:path>
              <a:path w="3001010" h="337185">
                <a:moveTo>
                  <a:pt x="2095743" y="275904"/>
                </a:moveTo>
                <a:lnTo>
                  <a:pt x="2077224" y="275904"/>
                </a:lnTo>
                <a:lnTo>
                  <a:pt x="2077224" y="83149"/>
                </a:lnTo>
                <a:lnTo>
                  <a:pt x="2095743" y="83149"/>
                </a:lnTo>
                <a:lnTo>
                  <a:pt x="2095743" y="275904"/>
                </a:lnTo>
                <a:close/>
              </a:path>
              <a:path w="3001010" h="337185">
                <a:moveTo>
                  <a:pt x="2250326" y="280440"/>
                </a:moveTo>
                <a:lnTo>
                  <a:pt x="2214196" y="273182"/>
                </a:lnTo>
                <a:lnTo>
                  <a:pt x="2184090" y="252708"/>
                </a:lnTo>
                <a:lnTo>
                  <a:pt x="2163479" y="220966"/>
                </a:lnTo>
                <a:lnTo>
                  <a:pt x="2155838" y="179905"/>
                </a:lnTo>
                <a:lnTo>
                  <a:pt x="2155838" y="179149"/>
                </a:lnTo>
                <a:lnTo>
                  <a:pt x="2162794" y="139842"/>
                </a:lnTo>
                <a:lnTo>
                  <a:pt x="2182011" y="107905"/>
                </a:lnTo>
                <a:lnTo>
                  <a:pt x="2211007" y="86456"/>
                </a:lnTo>
                <a:lnTo>
                  <a:pt x="2247302" y="78614"/>
                </a:lnTo>
                <a:lnTo>
                  <a:pt x="2283922" y="86356"/>
                </a:lnTo>
                <a:lnTo>
                  <a:pt x="2296038" y="95621"/>
                </a:lnTo>
                <a:lnTo>
                  <a:pt x="2246546" y="95621"/>
                </a:lnTo>
                <a:lnTo>
                  <a:pt x="2219818" y="101308"/>
                </a:lnTo>
                <a:lnTo>
                  <a:pt x="2197979" y="117023"/>
                </a:lnTo>
                <a:lnTo>
                  <a:pt x="2182660" y="140745"/>
                </a:lnTo>
                <a:lnTo>
                  <a:pt x="2175491" y="170456"/>
                </a:lnTo>
                <a:lnTo>
                  <a:pt x="2334327" y="170456"/>
                </a:lnTo>
                <a:lnTo>
                  <a:pt x="2335684" y="179149"/>
                </a:lnTo>
                <a:lnTo>
                  <a:pt x="2335743" y="184062"/>
                </a:lnTo>
                <a:lnTo>
                  <a:pt x="2335365" y="187086"/>
                </a:lnTo>
                <a:lnTo>
                  <a:pt x="2175491" y="187086"/>
                </a:lnTo>
                <a:lnTo>
                  <a:pt x="2183422" y="219206"/>
                </a:lnTo>
                <a:lnTo>
                  <a:pt x="2200389" y="243070"/>
                </a:lnTo>
                <a:lnTo>
                  <a:pt x="2223804" y="257934"/>
                </a:lnTo>
                <a:lnTo>
                  <a:pt x="2251082" y="263054"/>
                </a:lnTo>
                <a:lnTo>
                  <a:pt x="2307860" y="263054"/>
                </a:lnTo>
                <a:lnTo>
                  <a:pt x="2296719" y="270235"/>
                </a:lnTo>
                <a:lnTo>
                  <a:pt x="2275648" y="277747"/>
                </a:lnTo>
                <a:lnTo>
                  <a:pt x="2250326" y="280440"/>
                </a:lnTo>
                <a:close/>
              </a:path>
              <a:path w="3001010" h="337185">
                <a:moveTo>
                  <a:pt x="2334327" y="170456"/>
                </a:moveTo>
                <a:lnTo>
                  <a:pt x="2315711" y="170456"/>
                </a:lnTo>
                <a:lnTo>
                  <a:pt x="2310007" y="142340"/>
                </a:lnTo>
                <a:lnTo>
                  <a:pt x="2296719" y="118440"/>
                </a:lnTo>
                <a:lnTo>
                  <a:pt x="2275637" y="101840"/>
                </a:lnTo>
                <a:lnTo>
                  <a:pt x="2246546" y="95621"/>
                </a:lnTo>
                <a:lnTo>
                  <a:pt x="2296038" y="95621"/>
                </a:lnTo>
                <a:lnTo>
                  <a:pt x="2311790" y="107669"/>
                </a:lnTo>
                <a:lnTo>
                  <a:pt x="2329524" y="139682"/>
                </a:lnTo>
                <a:lnTo>
                  <a:pt x="2334327" y="170456"/>
                </a:lnTo>
                <a:close/>
              </a:path>
              <a:path w="3001010" h="337185">
                <a:moveTo>
                  <a:pt x="2307860" y="263054"/>
                </a:moveTo>
                <a:lnTo>
                  <a:pt x="2251082" y="263054"/>
                </a:lnTo>
                <a:lnTo>
                  <a:pt x="2271780" y="260721"/>
                </a:lnTo>
                <a:lnTo>
                  <a:pt x="2289396" y="254314"/>
                </a:lnTo>
                <a:lnTo>
                  <a:pt x="2304391" y="244718"/>
                </a:lnTo>
                <a:lnTo>
                  <a:pt x="2317223" y="232818"/>
                </a:lnTo>
                <a:lnTo>
                  <a:pt x="2330074" y="244156"/>
                </a:lnTo>
                <a:lnTo>
                  <a:pt x="2314530" y="258755"/>
                </a:lnTo>
                <a:lnTo>
                  <a:pt x="2307860" y="263054"/>
                </a:lnTo>
                <a:close/>
              </a:path>
              <a:path w="3001010" h="337185">
                <a:moveTo>
                  <a:pt x="2427214" y="119054"/>
                </a:moveTo>
                <a:lnTo>
                  <a:pt x="2410577" y="119054"/>
                </a:lnTo>
                <a:lnTo>
                  <a:pt x="2421922" y="103169"/>
                </a:lnTo>
                <a:lnTo>
                  <a:pt x="2436987" y="90330"/>
                </a:lnTo>
                <a:lnTo>
                  <a:pt x="2456233" y="81743"/>
                </a:lnTo>
                <a:lnTo>
                  <a:pt x="2480120" y="78614"/>
                </a:lnTo>
                <a:lnTo>
                  <a:pt x="2512737" y="84531"/>
                </a:lnTo>
                <a:lnTo>
                  <a:pt x="2529038" y="95621"/>
                </a:lnTo>
                <a:lnTo>
                  <a:pt x="2477475" y="95621"/>
                </a:lnTo>
                <a:lnTo>
                  <a:pt x="2451077" y="100736"/>
                </a:lnTo>
                <a:lnTo>
                  <a:pt x="2429853" y="114991"/>
                </a:lnTo>
                <a:lnTo>
                  <a:pt x="2427214" y="119054"/>
                </a:lnTo>
                <a:close/>
              </a:path>
              <a:path w="3001010" h="337185">
                <a:moveTo>
                  <a:pt x="2410577" y="275904"/>
                </a:moveTo>
                <a:lnTo>
                  <a:pt x="2392058" y="275904"/>
                </a:lnTo>
                <a:lnTo>
                  <a:pt x="2392058" y="83149"/>
                </a:lnTo>
                <a:lnTo>
                  <a:pt x="2410577" y="83149"/>
                </a:lnTo>
                <a:lnTo>
                  <a:pt x="2410577" y="119054"/>
                </a:lnTo>
                <a:lnTo>
                  <a:pt x="2427214" y="119054"/>
                </a:lnTo>
                <a:lnTo>
                  <a:pt x="2415715" y="136759"/>
                </a:lnTo>
                <a:lnTo>
                  <a:pt x="2410577" y="164409"/>
                </a:lnTo>
                <a:lnTo>
                  <a:pt x="2410577" y="275904"/>
                </a:lnTo>
                <a:close/>
              </a:path>
              <a:path w="3001010" h="337185">
                <a:moveTo>
                  <a:pt x="2557223" y="275904"/>
                </a:moveTo>
                <a:lnTo>
                  <a:pt x="2538703" y="275904"/>
                </a:lnTo>
                <a:lnTo>
                  <a:pt x="2538703" y="161385"/>
                </a:lnTo>
                <a:lnTo>
                  <a:pt x="2534611" y="134367"/>
                </a:lnTo>
                <a:lnTo>
                  <a:pt x="2522687" y="113621"/>
                </a:lnTo>
                <a:lnTo>
                  <a:pt x="2503465" y="100316"/>
                </a:lnTo>
                <a:lnTo>
                  <a:pt x="2477475" y="95621"/>
                </a:lnTo>
                <a:lnTo>
                  <a:pt x="2529038" y="95621"/>
                </a:lnTo>
                <a:lnTo>
                  <a:pt x="2536955" y="101007"/>
                </a:lnTo>
                <a:lnTo>
                  <a:pt x="2552032" y="126129"/>
                </a:lnTo>
                <a:lnTo>
                  <a:pt x="2557223" y="157983"/>
                </a:lnTo>
                <a:lnTo>
                  <a:pt x="2557223" y="275904"/>
                </a:lnTo>
                <a:close/>
              </a:path>
              <a:path w="3001010" h="337185">
                <a:moveTo>
                  <a:pt x="2707648" y="280440"/>
                </a:moveTo>
                <a:lnTo>
                  <a:pt x="2668854" y="272391"/>
                </a:lnTo>
                <a:lnTo>
                  <a:pt x="2637679" y="250629"/>
                </a:lnTo>
                <a:lnTo>
                  <a:pt x="2616921" y="218733"/>
                </a:lnTo>
                <a:lnTo>
                  <a:pt x="2609380" y="180283"/>
                </a:lnTo>
                <a:lnTo>
                  <a:pt x="2609380" y="179527"/>
                </a:lnTo>
                <a:lnTo>
                  <a:pt x="2616975" y="140958"/>
                </a:lnTo>
                <a:lnTo>
                  <a:pt x="2637821" y="108802"/>
                </a:lnTo>
                <a:lnTo>
                  <a:pt x="2669014" y="86781"/>
                </a:lnTo>
                <a:lnTo>
                  <a:pt x="2707648" y="78614"/>
                </a:lnTo>
                <a:lnTo>
                  <a:pt x="2732451" y="81507"/>
                </a:lnTo>
                <a:lnTo>
                  <a:pt x="2753002" y="89291"/>
                </a:lnTo>
                <a:lnTo>
                  <a:pt x="2763159" y="95999"/>
                </a:lnTo>
                <a:lnTo>
                  <a:pt x="2707270" y="95999"/>
                </a:lnTo>
                <a:lnTo>
                  <a:pt x="2676608" y="102448"/>
                </a:lnTo>
                <a:lnTo>
                  <a:pt x="2651900" y="120094"/>
                </a:lnTo>
                <a:lnTo>
                  <a:pt x="2635412" y="146385"/>
                </a:lnTo>
                <a:lnTo>
                  <a:pt x="2629412" y="178771"/>
                </a:lnTo>
                <a:lnTo>
                  <a:pt x="2629412" y="179527"/>
                </a:lnTo>
                <a:lnTo>
                  <a:pt x="2635595" y="212190"/>
                </a:lnTo>
                <a:lnTo>
                  <a:pt x="2652514" y="238723"/>
                </a:lnTo>
                <a:lnTo>
                  <a:pt x="2677724" y="256540"/>
                </a:lnTo>
                <a:lnTo>
                  <a:pt x="2708781" y="263054"/>
                </a:lnTo>
                <a:lnTo>
                  <a:pt x="2762712" y="263054"/>
                </a:lnTo>
                <a:lnTo>
                  <a:pt x="2752907" y="269715"/>
                </a:lnTo>
                <a:lnTo>
                  <a:pt x="2732155" y="277611"/>
                </a:lnTo>
                <a:lnTo>
                  <a:pt x="2707648" y="280440"/>
                </a:lnTo>
                <a:close/>
              </a:path>
              <a:path w="3001010" h="337185">
                <a:moveTo>
                  <a:pt x="2771521" y="127747"/>
                </a:moveTo>
                <a:lnTo>
                  <a:pt x="2758506" y="115611"/>
                </a:lnTo>
                <a:lnTo>
                  <a:pt x="2743931" y="105495"/>
                </a:lnTo>
                <a:lnTo>
                  <a:pt x="2727088" y="98568"/>
                </a:lnTo>
                <a:lnTo>
                  <a:pt x="2707270" y="95999"/>
                </a:lnTo>
                <a:lnTo>
                  <a:pt x="2763159" y="95999"/>
                </a:lnTo>
                <a:lnTo>
                  <a:pt x="2770151" y="100617"/>
                </a:lnTo>
                <a:lnTo>
                  <a:pt x="2784750" y="114141"/>
                </a:lnTo>
                <a:lnTo>
                  <a:pt x="2771521" y="127747"/>
                </a:lnTo>
                <a:close/>
              </a:path>
              <a:path w="3001010" h="337185">
                <a:moveTo>
                  <a:pt x="2762712" y="263054"/>
                </a:moveTo>
                <a:lnTo>
                  <a:pt x="2708781" y="263054"/>
                </a:lnTo>
                <a:lnTo>
                  <a:pt x="2728075" y="260586"/>
                </a:lnTo>
                <a:lnTo>
                  <a:pt x="2745207" y="253794"/>
                </a:lnTo>
                <a:lnTo>
                  <a:pt x="2760283" y="243601"/>
                </a:lnTo>
                <a:lnTo>
                  <a:pt x="2773411" y="230928"/>
                </a:lnTo>
                <a:lnTo>
                  <a:pt x="2786262" y="242267"/>
                </a:lnTo>
                <a:lnTo>
                  <a:pt x="2770683" y="257639"/>
                </a:lnTo>
                <a:lnTo>
                  <a:pt x="2762712" y="263054"/>
                </a:lnTo>
                <a:close/>
              </a:path>
              <a:path w="3001010" h="337185">
                <a:moveTo>
                  <a:pt x="2915521" y="280440"/>
                </a:moveTo>
                <a:lnTo>
                  <a:pt x="2879391" y="273182"/>
                </a:lnTo>
                <a:lnTo>
                  <a:pt x="2849285" y="252708"/>
                </a:lnTo>
                <a:lnTo>
                  <a:pt x="2828675" y="220966"/>
                </a:lnTo>
                <a:lnTo>
                  <a:pt x="2821033" y="179905"/>
                </a:lnTo>
                <a:lnTo>
                  <a:pt x="2821033" y="179149"/>
                </a:lnTo>
                <a:lnTo>
                  <a:pt x="2827990" y="139842"/>
                </a:lnTo>
                <a:lnTo>
                  <a:pt x="2847206" y="107905"/>
                </a:lnTo>
                <a:lnTo>
                  <a:pt x="2876202" y="86456"/>
                </a:lnTo>
                <a:lnTo>
                  <a:pt x="2912498" y="78614"/>
                </a:lnTo>
                <a:lnTo>
                  <a:pt x="2949118" y="86356"/>
                </a:lnTo>
                <a:lnTo>
                  <a:pt x="2961233" y="95621"/>
                </a:lnTo>
                <a:lnTo>
                  <a:pt x="2911742" y="95621"/>
                </a:lnTo>
                <a:lnTo>
                  <a:pt x="2885013" y="101308"/>
                </a:lnTo>
                <a:lnTo>
                  <a:pt x="2863175" y="117023"/>
                </a:lnTo>
                <a:lnTo>
                  <a:pt x="2847856" y="140745"/>
                </a:lnTo>
                <a:lnTo>
                  <a:pt x="2840687" y="170456"/>
                </a:lnTo>
                <a:lnTo>
                  <a:pt x="2999523" y="170456"/>
                </a:lnTo>
                <a:lnTo>
                  <a:pt x="3000879" y="179149"/>
                </a:lnTo>
                <a:lnTo>
                  <a:pt x="3000938" y="184062"/>
                </a:lnTo>
                <a:lnTo>
                  <a:pt x="3000560" y="187086"/>
                </a:lnTo>
                <a:lnTo>
                  <a:pt x="2840687" y="187086"/>
                </a:lnTo>
                <a:lnTo>
                  <a:pt x="2848618" y="219206"/>
                </a:lnTo>
                <a:lnTo>
                  <a:pt x="2865584" y="243070"/>
                </a:lnTo>
                <a:lnTo>
                  <a:pt x="2889000" y="257934"/>
                </a:lnTo>
                <a:lnTo>
                  <a:pt x="2916277" y="263054"/>
                </a:lnTo>
                <a:lnTo>
                  <a:pt x="2973056" y="263054"/>
                </a:lnTo>
                <a:lnTo>
                  <a:pt x="2961915" y="270235"/>
                </a:lnTo>
                <a:lnTo>
                  <a:pt x="2940844" y="277747"/>
                </a:lnTo>
                <a:lnTo>
                  <a:pt x="2915521" y="280440"/>
                </a:lnTo>
                <a:close/>
              </a:path>
              <a:path w="3001010" h="337185">
                <a:moveTo>
                  <a:pt x="2999523" y="170456"/>
                </a:moveTo>
                <a:lnTo>
                  <a:pt x="2980907" y="170456"/>
                </a:lnTo>
                <a:lnTo>
                  <a:pt x="2975202" y="142340"/>
                </a:lnTo>
                <a:lnTo>
                  <a:pt x="2961915" y="118440"/>
                </a:lnTo>
                <a:lnTo>
                  <a:pt x="2940832" y="101840"/>
                </a:lnTo>
                <a:lnTo>
                  <a:pt x="2911742" y="95621"/>
                </a:lnTo>
                <a:lnTo>
                  <a:pt x="2961233" y="95621"/>
                </a:lnTo>
                <a:lnTo>
                  <a:pt x="2976986" y="107669"/>
                </a:lnTo>
                <a:lnTo>
                  <a:pt x="2994720" y="139682"/>
                </a:lnTo>
                <a:lnTo>
                  <a:pt x="2999523" y="170456"/>
                </a:lnTo>
                <a:close/>
              </a:path>
              <a:path w="3001010" h="337185">
                <a:moveTo>
                  <a:pt x="2973056" y="263054"/>
                </a:moveTo>
                <a:lnTo>
                  <a:pt x="2916277" y="263054"/>
                </a:lnTo>
                <a:lnTo>
                  <a:pt x="2936976" y="260721"/>
                </a:lnTo>
                <a:lnTo>
                  <a:pt x="2954592" y="254314"/>
                </a:lnTo>
                <a:lnTo>
                  <a:pt x="2969586" y="244718"/>
                </a:lnTo>
                <a:lnTo>
                  <a:pt x="2982419" y="232818"/>
                </a:lnTo>
                <a:lnTo>
                  <a:pt x="2995269" y="244156"/>
                </a:lnTo>
                <a:lnTo>
                  <a:pt x="2979726" y="258755"/>
                </a:lnTo>
                <a:lnTo>
                  <a:pt x="2973056" y="26305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62553" y="3762147"/>
            <a:ext cx="2936139" cy="199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0633" y="2320605"/>
            <a:ext cx="3179979" cy="19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23521" y="3041260"/>
            <a:ext cx="2536849" cy="165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879" y="2627565"/>
            <a:ext cx="1371673" cy="9988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2309" y="4727996"/>
            <a:ext cx="1371673" cy="9988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1879" y="4727996"/>
            <a:ext cx="1371673" cy="9988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879" y="3679125"/>
            <a:ext cx="1371673" cy="9998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7849" y="3679125"/>
            <a:ext cx="1371177" cy="999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32738" y="4727996"/>
            <a:ext cx="1372167" cy="9988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4999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481" y="3410711"/>
            <a:ext cx="10768609" cy="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7" y="2718908"/>
            <a:ext cx="10619207" cy="566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5934">
              <a:spcBef>
                <a:spcPts val="100"/>
              </a:spcBef>
            </a:pPr>
            <a:r>
              <a:rPr spc="51" dirty="0"/>
              <a:t>Python </a:t>
            </a:r>
            <a:r>
              <a:rPr spc="-135" dirty="0"/>
              <a:t>2 </a:t>
            </a:r>
            <a:r>
              <a:rPr spc="-91" dirty="0"/>
              <a:t>vs </a:t>
            </a:r>
            <a:r>
              <a:rPr spc="51" dirty="0"/>
              <a:t>Python</a:t>
            </a:r>
            <a:r>
              <a:rPr spc="-711" dirty="0"/>
              <a:t> </a:t>
            </a:r>
            <a:r>
              <a:rPr spc="-85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99906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5373" y="1737245"/>
            <a:ext cx="4125595" cy="2475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1318">
              <a:spcBef>
                <a:spcPts val="100"/>
              </a:spcBef>
            </a:pPr>
            <a:r>
              <a:rPr sz="2400" spc="40" dirty="0">
                <a:solidFill>
                  <a:srgbClr val="F05A28"/>
                </a:solidFill>
                <a:latin typeface="Verdana"/>
                <a:cs typeface="Verdana"/>
              </a:rPr>
              <a:t>Python</a:t>
            </a:r>
            <a:r>
              <a:rPr sz="2400" spc="-204" dirty="0">
                <a:solidFill>
                  <a:srgbClr val="F05A28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05A28"/>
                </a:solidFill>
                <a:latin typeface="Verdana"/>
                <a:cs typeface="Verdana"/>
              </a:rPr>
              <a:t>2</a:t>
            </a:r>
            <a:endParaRPr sz="2400">
              <a:latin typeface="Verdana"/>
              <a:cs typeface="Verdana"/>
            </a:endParaRPr>
          </a:p>
          <a:p>
            <a:pPr marL="382821" marR="5080" indent="-370756" algn="r">
              <a:lnSpc>
                <a:spcPct val="164800"/>
              </a:lnSpc>
              <a:spcBef>
                <a:spcPts val="591"/>
              </a:spcBef>
            </a:pPr>
            <a:r>
              <a:rPr sz="2000" spc="-5" dirty="0">
                <a:solidFill>
                  <a:srgbClr val="3E3E3E"/>
                </a:solidFill>
                <a:latin typeface="Verdana"/>
                <a:cs typeface="Verdana"/>
              </a:rPr>
              <a:t>Maintained, </a:t>
            </a:r>
            <a:r>
              <a:rPr sz="2000" spc="35" dirty="0">
                <a:solidFill>
                  <a:srgbClr val="3E3E3E"/>
                </a:solidFill>
                <a:latin typeface="Verdana"/>
                <a:cs typeface="Verdana"/>
              </a:rPr>
              <a:t>but </a:t>
            </a:r>
            <a:r>
              <a:rPr sz="2000" spc="40" dirty="0">
                <a:solidFill>
                  <a:srgbClr val="3E3E3E"/>
                </a:solidFill>
                <a:latin typeface="Verdana"/>
                <a:cs typeface="Verdana"/>
              </a:rPr>
              <a:t>no</a:t>
            </a:r>
            <a:r>
              <a:rPr sz="2000" spc="-451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11" dirty="0">
                <a:solidFill>
                  <a:srgbClr val="3E3E3E"/>
                </a:solidFill>
                <a:latin typeface="Verdana"/>
                <a:cs typeface="Verdana"/>
              </a:rPr>
              <a:t>new</a:t>
            </a:r>
            <a:r>
              <a:rPr sz="2000" spc="-14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-11" dirty="0">
                <a:solidFill>
                  <a:srgbClr val="3E3E3E"/>
                </a:solidFill>
                <a:latin typeface="Verdana"/>
                <a:cs typeface="Verdana"/>
              </a:rPr>
              <a:t>features  </a:t>
            </a:r>
            <a:r>
              <a:rPr sz="2000" spc="51" dirty="0">
                <a:solidFill>
                  <a:srgbClr val="3E3E3E"/>
                </a:solidFill>
                <a:latin typeface="Verdana"/>
                <a:cs typeface="Verdana"/>
              </a:rPr>
              <a:t>End</a:t>
            </a:r>
            <a:r>
              <a:rPr sz="2000" spc="-13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75" dirty="0">
                <a:solidFill>
                  <a:srgbClr val="3E3E3E"/>
                </a:solidFill>
                <a:latin typeface="Verdana"/>
                <a:cs typeface="Verdana"/>
              </a:rPr>
              <a:t>of</a:t>
            </a:r>
            <a:r>
              <a:rPr sz="2000" spc="-12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45" dirty="0">
                <a:solidFill>
                  <a:srgbClr val="3E3E3E"/>
                </a:solidFill>
                <a:latin typeface="Verdana"/>
                <a:cs typeface="Verdana"/>
              </a:rPr>
              <a:t>Life</a:t>
            </a:r>
            <a:r>
              <a:rPr sz="2000" spc="-11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51" dirty="0">
                <a:solidFill>
                  <a:srgbClr val="3E3E3E"/>
                </a:solidFill>
                <a:latin typeface="Verdana"/>
                <a:cs typeface="Verdana"/>
              </a:rPr>
              <a:t>(EOL)</a:t>
            </a:r>
            <a:r>
              <a:rPr sz="2000" spc="-13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3E3E3E"/>
                </a:solidFill>
                <a:latin typeface="Verdana"/>
                <a:cs typeface="Verdana"/>
              </a:rPr>
              <a:t>in</a:t>
            </a:r>
            <a:r>
              <a:rPr sz="20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3E3E3E"/>
                </a:solidFill>
                <a:latin typeface="Verdana"/>
                <a:cs typeface="Verdana"/>
              </a:rPr>
              <a:t>2020 </a:t>
            </a:r>
            <a:r>
              <a:rPr sz="2000" spc="9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Verdana"/>
                <a:cs typeface="Verdana"/>
              </a:rPr>
              <a:t>Still </a:t>
            </a:r>
            <a:r>
              <a:rPr sz="2000" spc="20" dirty="0">
                <a:solidFill>
                  <a:srgbClr val="3E3E3E"/>
                </a:solidFill>
                <a:latin typeface="Verdana"/>
                <a:cs typeface="Verdana"/>
              </a:rPr>
              <a:t>default </a:t>
            </a:r>
            <a:r>
              <a:rPr sz="2000" spc="35" dirty="0">
                <a:solidFill>
                  <a:srgbClr val="3E3E3E"/>
                </a:solidFill>
                <a:latin typeface="Verdana"/>
                <a:cs typeface="Verdana"/>
              </a:rPr>
              <a:t>on</a:t>
            </a:r>
            <a:r>
              <a:rPr sz="2000" spc="-39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-31" dirty="0">
                <a:solidFill>
                  <a:srgbClr val="3E3E3E"/>
                </a:solidFill>
                <a:latin typeface="Verdana"/>
                <a:cs typeface="Verdana"/>
              </a:rPr>
              <a:t>many</a:t>
            </a:r>
            <a:r>
              <a:rPr sz="2000" spc="-15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-31" dirty="0">
                <a:solidFill>
                  <a:srgbClr val="3E3E3E"/>
                </a:solidFill>
                <a:latin typeface="Verdana"/>
                <a:cs typeface="Verdana"/>
              </a:rPr>
              <a:t>systems  </a:t>
            </a:r>
            <a:r>
              <a:rPr sz="2000" spc="-5" dirty="0">
                <a:solidFill>
                  <a:srgbClr val="3E3E3E"/>
                </a:solidFill>
                <a:latin typeface="Courier New"/>
                <a:cs typeface="Courier New"/>
              </a:rPr>
              <a:t>print “Hello</a:t>
            </a:r>
            <a:r>
              <a:rPr sz="2000" spc="-5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ourier New"/>
                <a:cs typeface="Courier New"/>
              </a:rPr>
              <a:t>World”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20371" y="1737233"/>
            <a:ext cx="4318000" cy="29806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73">
              <a:spcBef>
                <a:spcPts val="100"/>
              </a:spcBef>
            </a:pPr>
            <a:r>
              <a:rPr sz="2400" spc="40" dirty="0">
                <a:solidFill>
                  <a:srgbClr val="F05A28"/>
                </a:solidFill>
                <a:latin typeface="Verdana"/>
                <a:cs typeface="Verdana"/>
              </a:rPr>
              <a:t>Python</a:t>
            </a:r>
            <a:r>
              <a:rPr sz="2400" spc="-131" dirty="0">
                <a:solidFill>
                  <a:srgbClr val="F05A28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05A28"/>
                </a:solidFill>
                <a:latin typeface="Verdana"/>
                <a:cs typeface="Verdana"/>
              </a:rPr>
              <a:t>3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ct val="164800"/>
              </a:lnSpc>
              <a:spcBef>
                <a:spcPts val="591"/>
              </a:spcBef>
            </a:pPr>
            <a:r>
              <a:rPr sz="2000" spc="45" dirty="0">
                <a:solidFill>
                  <a:srgbClr val="3E3E3E"/>
                </a:solidFill>
                <a:latin typeface="Verdana"/>
                <a:cs typeface="Verdana"/>
              </a:rPr>
              <a:t>New </a:t>
            </a:r>
            <a:r>
              <a:rPr sz="2000" spc="-11" dirty="0">
                <a:solidFill>
                  <a:srgbClr val="3E3E3E"/>
                </a:solidFill>
                <a:latin typeface="Verdana"/>
                <a:cs typeface="Verdana"/>
              </a:rPr>
              <a:t>features </a:t>
            </a:r>
            <a:r>
              <a:rPr sz="2000" spc="40" dirty="0">
                <a:solidFill>
                  <a:srgbClr val="3E3E3E"/>
                </a:solidFill>
                <a:latin typeface="Verdana"/>
                <a:cs typeface="Verdana"/>
              </a:rPr>
              <a:t>being </a:t>
            </a:r>
            <a:r>
              <a:rPr sz="2000" spc="55" dirty="0">
                <a:solidFill>
                  <a:srgbClr val="3E3E3E"/>
                </a:solidFill>
                <a:latin typeface="Verdana"/>
                <a:cs typeface="Verdana"/>
              </a:rPr>
              <a:t>added  </a:t>
            </a:r>
            <a:r>
              <a:rPr sz="2000" spc="45" dirty="0">
                <a:solidFill>
                  <a:srgbClr val="3E3E3E"/>
                </a:solidFill>
                <a:latin typeface="Verdana"/>
                <a:cs typeface="Verdana"/>
              </a:rPr>
              <a:t>Unicode </a:t>
            </a:r>
            <a:r>
              <a:rPr sz="2000" spc="35" dirty="0">
                <a:solidFill>
                  <a:srgbClr val="3E3E3E"/>
                </a:solidFill>
                <a:latin typeface="Verdana"/>
                <a:cs typeface="Verdana"/>
              </a:rPr>
              <a:t>support </a:t>
            </a:r>
            <a:r>
              <a:rPr sz="2000" spc="25" dirty="0">
                <a:solidFill>
                  <a:srgbClr val="3E3E3E"/>
                </a:solidFill>
                <a:latin typeface="Verdana"/>
                <a:cs typeface="Verdana"/>
              </a:rPr>
              <a:t>by </a:t>
            </a:r>
            <a:r>
              <a:rPr sz="2000" spc="20" dirty="0">
                <a:solidFill>
                  <a:srgbClr val="3E3E3E"/>
                </a:solidFill>
                <a:latin typeface="Verdana"/>
                <a:cs typeface="Verdana"/>
              </a:rPr>
              <a:t>default  Cleared</a:t>
            </a:r>
            <a:r>
              <a:rPr sz="2000" spc="-13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11" dirty="0">
                <a:solidFill>
                  <a:srgbClr val="3E3E3E"/>
                </a:solidFill>
                <a:latin typeface="Verdana"/>
                <a:cs typeface="Verdana"/>
              </a:rPr>
              <a:t>some</a:t>
            </a:r>
            <a:r>
              <a:rPr sz="2000" spc="-14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Verdana"/>
                <a:cs typeface="Verdana"/>
              </a:rPr>
              <a:t>Python</a:t>
            </a:r>
            <a:r>
              <a:rPr sz="2000" spc="-15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Verdana"/>
                <a:cs typeface="Verdana"/>
              </a:rPr>
              <a:t>2</a:t>
            </a:r>
            <a:r>
              <a:rPr sz="2000" spc="-12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3E3E3E"/>
                </a:solidFill>
                <a:latin typeface="Verdana"/>
                <a:cs typeface="Verdana"/>
              </a:rPr>
              <a:t>confusion  </a:t>
            </a:r>
            <a:r>
              <a:rPr sz="2000" spc="-5" dirty="0">
                <a:solidFill>
                  <a:srgbClr val="3E3E3E"/>
                </a:solidFill>
                <a:latin typeface="Courier New"/>
                <a:cs typeface="Courier New"/>
              </a:rPr>
              <a:t>print(“Hello</a:t>
            </a:r>
            <a:r>
              <a:rPr sz="2000" spc="-1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ourier New"/>
                <a:cs typeface="Courier New"/>
              </a:rPr>
              <a:t>World”)</a:t>
            </a:r>
            <a:endParaRPr sz="2000">
              <a:latin typeface="Courier New"/>
              <a:cs typeface="Courier New"/>
            </a:endParaRPr>
          </a:p>
          <a:p>
            <a:pPr marL="12700">
              <a:spcBef>
                <a:spcPts val="1571"/>
              </a:spcBef>
            </a:pPr>
            <a:r>
              <a:rPr sz="2000" spc="25" dirty="0">
                <a:solidFill>
                  <a:srgbClr val="3E3E3E"/>
                </a:solidFill>
                <a:latin typeface="Verdana"/>
                <a:cs typeface="Verdana"/>
              </a:rPr>
              <a:t>Minor</a:t>
            </a:r>
            <a:r>
              <a:rPr sz="2000" spc="-13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3E3E3E"/>
                </a:solidFill>
                <a:latin typeface="Verdana"/>
                <a:cs typeface="Verdana"/>
              </a:rPr>
              <a:t>differences</a:t>
            </a:r>
            <a:r>
              <a:rPr sz="2000" spc="-15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11" dirty="0">
                <a:solidFill>
                  <a:srgbClr val="3E3E3E"/>
                </a:solidFill>
                <a:latin typeface="Verdana"/>
                <a:cs typeface="Verdana"/>
              </a:rPr>
              <a:t>from</a:t>
            </a:r>
            <a:r>
              <a:rPr sz="2000" spc="-131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3E3E3E"/>
                </a:solidFill>
                <a:latin typeface="Verdana"/>
                <a:cs typeface="Verdana"/>
              </a:rPr>
              <a:t>Python</a:t>
            </a:r>
            <a:r>
              <a:rPr sz="2000" spc="-13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3E3E3E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35579" y="519061"/>
            <a:ext cx="4833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45" dirty="0">
                <a:solidFill>
                  <a:srgbClr val="3E3E3E"/>
                </a:solidFill>
                <a:latin typeface="Arial"/>
                <a:cs typeface="Arial"/>
              </a:rPr>
              <a:t>Python </a:t>
            </a:r>
            <a:r>
              <a:rPr spc="120" dirty="0">
                <a:solidFill>
                  <a:srgbClr val="3E3E3E"/>
                </a:solidFill>
                <a:latin typeface="Arial"/>
                <a:cs typeface="Arial"/>
              </a:rPr>
              <a:t>2 </a:t>
            </a:r>
            <a:r>
              <a:rPr spc="105" dirty="0">
                <a:solidFill>
                  <a:srgbClr val="3E3E3E"/>
                </a:solidFill>
                <a:latin typeface="Arial"/>
                <a:cs typeface="Arial"/>
              </a:rPr>
              <a:t>vs </a:t>
            </a:r>
            <a:r>
              <a:rPr spc="245" dirty="0">
                <a:solidFill>
                  <a:srgbClr val="3E3E3E"/>
                </a:solidFill>
                <a:latin typeface="Arial"/>
                <a:cs typeface="Arial"/>
              </a:rPr>
              <a:t>Python</a:t>
            </a:r>
            <a:r>
              <a:rPr spc="-220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pc="191" dirty="0">
                <a:solidFill>
                  <a:srgbClr val="3E3E3E"/>
                </a:solidFill>
                <a:latin typeface="Arial"/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07664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55607" y="1180652"/>
            <a:ext cx="0" cy="4250952"/>
          </a:xfrm>
          <a:custGeom>
            <a:avLst/>
            <a:gdLst/>
            <a:ahLst/>
            <a:cxnLst/>
            <a:rect l="l" t="t" r="r" b="b"/>
            <a:pathLst>
              <a:path h="4817745">
                <a:moveTo>
                  <a:pt x="0" y="0"/>
                </a:moveTo>
                <a:lnTo>
                  <a:pt x="0" y="4817364"/>
                </a:lnTo>
              </a:path>
            </a:pathLst>
          </a:custGeom>
          <a:ln w="21336">
            <a:solidFill>
              <a:srgbClr val="EF59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96643" y="1204049"/>
            <a:ext cx="7951739" cy="264459"/>
          </a:xfrm>
          <a:custGeom>
            <a:avLst/>
            <a:gdLst/>
            <a:ahLst/>
            <a:cxnLst/>
            <a:rect l="l" t="t" r="r" b="b"/>
            <a:pathLst>
              <a:path w="6560184" h="299719">
                <a:moveTo>
                  <a:pt x="41239" y="244754"/>
                </a:moveTo>
                <a:lnTo>
                  <a:pt x="0" y="244754"/>
                </a:lnTo>
                <a:lnTo>
                  <a:pt x="0" y="10058"/>
                </a:lnTo>
                <a:lnTo>
                  <a:pt x="92537" y="10058"/>
                </a:lnTo>
                <a:lnTo>
                  <a:pt x="129528" y="15669"/>
                </a:lnTo>
                <a:lnTo>
                  <a:pt x="157623" y="31558"/>
                </a:lnTo>
                <a:lnTo>
                  <a:pt x="169197" y="47609"/>
                </a:lnTo>
                <a:lnTo>
                  <a:pt x="41239" y="47609"/>
                </a:lnTo>
                <a:lnTo>
                  <a:pt x="41239" y="132100"/>
                </a:lnTo>
                <a:lnTo>
                  <a:pt x="167728" y="132100"/>
                </a:lnTo>
                <a:lnTo>
                  <a:pt x="154144" y="148990"/>
                </a:lnTo>
                <a:lnTo>
                  <a:pt x="124294" y="164198"/>
                </a:lnTo>
                <a:lnTo>
                  <a:pt x="87843" y="169316"/>
                </a:lnTo>
                <a:lnTo>
                  <a:pt x="41239" y="169316"/>
                </a:lnTo>
                <a:lnTo>
                  <a:pt x="41239" y="244754"/>
                </a:lnTo>
                <a:close/>
              </a:path>
              <a:path w="6560184" h="299719">
                <a:moveTo>
                  <a:pt x="167728" y="132100"/>
                </a:moveTo>
                <a:lnTo>
                  <a:pt x="89184" y="132100"/>
                </a:lnTo>
                <a:lnTo>
                  <a:pt x="110249" y="128993"/>
                </a:lnTo>
                <a:lnTo>
                  <a:pt x="126191" y="120323"/>
                </a:lnTo>
                <a:lnTo>
                  <a:pt x="136286" y="107064"/>
                </a:lnTo>
                <a:lnTo>
                  <a:pt x="139811" y="90190"/>
                </a:lnTo>
                <a:lnTo>
                  <a:pt x="139745" y="89184"/>
                </a:lnTo>
                <a:lnTo>
                  <a:pt x="136238" y="71372"/>
                </a:lnTo>
                <a:lnTo>
                  <a:pt x="126065" y="58254"/>
                </a:lnTo>
                <a:lnTo>
                  <a:pt x="110108" y="50292"/>
                </a:lnTo>
                <a:lnTo>
                  <a:pt x="89184" y="47609"/>
                </a:lnTo>
                <a:lnTo>
                  <a:pt x="169197" y="47609"/>
                </a:lnTo>
                <a:lnTo>
                  <a:pt x="175471" y="56311"/>
                </a:lnTo>
                <a:lnTo>
                  <a:pt x="181721" y="88513"/>
                </a:lnTo>
                <a:lnTo>
                  <a:pt x="181650" y="89519"/>
                </a:lnTo>
                <a:lnTo>
                  <a:pt x="174314" y="123912"/>
                </a:lnTo>
                <a:lnTo>
                  <a:pt x="167728" y="132100"/>
                </a:lnTo>
                <a:close/>
              </a:path>
              <a:path w="6560184" h="299719">
                <a:moveTo>
                  <a:pt x="310446" y="265206"/>
                </a:moveTo>
                <a:lnTo>
                  <a:pt x="255148" y="265206"/>
                </a:lnTo>
                <a:lnTo>
                  <a:pt x="262943" y="264179"/>
                </a:lnTo>
                <a:lnTo>
                  <a:pt x="269481" y="260764"/>
                </a:lnTo>
                <a:lnTo>
                  <a:pt x="275139" y="254456"/>
                </a:lnTo>
                <a:lnTo>
                  <a:pt x="280294" y="244754"/>
                </a:lnTo>
                <a:lnTo>
                  <a:pt x="206532" y="67726"/>
                </a:lnTo>
                <a:lnTo>
                  <a:pt x="249783" y="67726"/>
                </a:lnTo>
                <a:lnTo>
                  <a:pt x="300075" y="199156"/>
                </a:lnTo>
                <a:lnTo>
                  <a:pt x="337425" y="199156"/>
                </a:lnTo>
                <a:lnTo>
                  <a:pt x="317845" y="249783"/>
                </a:lnTo>
                <a:lnTo>
                  <a:pt x="310446" y="265206"/>
                </a:lnTo>
                <a:close/>
              </a:path>
              <a:path w="6560184" h="299719">
                <a:moveTo>
                  <a:pt x="337425" y="199156"/>
                </a:moveTo>
                <a:lnTo>
                  <a:pt x="300075" y="199156"/>
                </a:lnTo>
                <a:lnTo>
                  <a:pt x="346008" y="67726"/>
                </a:lnTo>
                <a:lnTo>
                  <a:pt x="388254" y="67726"/>
                </a:lnTo>
                <a:lnTo>
                  <a:pt x="337425" y="199156"/>
                </a:lnTo>
                <a:close/>
              </a:path>
              <a:path w="6560184" h="299719">
                <a:moveTo>
                  <a:pt x="259506" y="299405"/>
                </a:moveTo>
                <a:lnTo>
                  <a:pt x="247489" y="298671"/>
                </a:lnTo>
                <a:lnTo>
                  <a:pt x="236791" y="296555"/>
                </a:lnTo>
                <a:lnTo>
                  <a:pt x="226974" y="293181"/>
                </a:lnTo>
                <a:lnTo>
                  <a:pt x="217596" y="288676"/>
                </a:lnTo>
                <a:lnTo>
                  <a:pt x="231343" y="258500"/>
                </a:lnTo>
                <a:lnTo>
                  <a:pt x="238719" y="262524"/>
                </a:lnTo>
                <a:lnTo>
                  <a:pt x="246766" y="265206"/>
                </a:lnTo>
                <a:lnTo>
                  <a:pt x="310446" y="265206"/>
                </a:lnTo>
                <a:lnTo>
                  <a:pt x="306796" y="272813"/>
                </a:lnTo>
                <a:lnTo>
                  <a:pt x="294082" y="288173"/>
                </a:lnTo>
                <a:lnTo>
                  <a:pt x="278664" y="296743"/>
                </a:lnTo>
                <a:lnTo>
                  <a:pt x="259506" y="299405"/>
                </a:lnTo>
                <a:close/>
              </a:path>
              <a:path w="6560184" h="299719">
                <a:moveTo>
                  <a:pt x="470062" y="67726"/>
                </a:moveTo>
                <a:lnTo>
                  <a:pt x="429493" y="67726"/>
                </a:lnTo>
                <a:lnTo>
                  <a:pt x="429493" y="19110"/>
                </a:lnTo>
                <a:lnTo>
                  <a:pt x="470062" y="19110"/>
                </a:lnTo>
                <a:lnTo>
                  <a:pt x="470062" y="67726"/>
                </a:lnTo>
                <a:close/>
              </a:path>
              <a:path w="6560184" h="299719">
                <a:moveTo>
                  <a:pt x="517672" y="102595"/>
                </a:moveTo>
                <a:lnTo>
                  <a:pt x="407029" y="102595"/>
                </a:lnTo>
                <a:lnTo>
                  <a:pt x="407029" y="67726"/>
                </a:lnTo>
                <a:lnTo>
                  <a:pt x="517672" y="67726"/>
                </a:lnTo>
                <a:lnTo>
                  <a:pt x="517672" y="102595"/>
                </a:lnTo>
                <a:close/>
              </a:path>
              <a:path w="6560184" h="299719">
                <a:moveTo>
                  <a:pt x="480456" y="247771"/>
                </a:moveTo>
                <a:lnTo>
                  <a:pt x="459904" y="245121"/>
                </a:lnTo>
                <a:lnTo>
                  <a:pt x="443785" y="236372"/>
                </a:lnTo>
                <a:lnTo>
                  <a:pt x="433260" y="220331"/>
                </a:lnTo>
                <a:lnTo>
                  <a:pt x="429493" y="195803"/>
                </a:lnTo>
                <a:lnTo>
                  <a:pt x="429493" y="102595"/>
                </a:lnTo>
                <a:lnTo>
                  <a:pt x="470062" y="102595"/>
                </a:lnTo>
                <a:lnTo>
                  <a:pt x="470062" y="189433"/>
                </a:lnTo>
                <a:lnTo>
                  <a:pt x="471534" y="199538"/>
                </a:lnTo>
                <a:lnTo>
                  <a:pt x="475804" y="206406"/>
                </a:lnTo>
                <a:lnTo>
                  <a:pt x="482651" y="210320"/>
                </a:lnTo>
                <a:lnTo>
                  <a:pt x="491855" y="211561"/>
                </a:lnTo>
                <a:lnTo>
                  <a:pt x="517001" y="211561"/>
                </a:lnTo>
                <a:lnTo>
                  <a:pt x="517001" y="238719"/>
                </a:lnTo>
                <a:lnTo>
                  <a:pt x="509169" y="242538"/>
                </a:lnTo>
                <a:lnTo>
                  <a:pt x="500614" y="245383"/>
                </a:lnTo>
                <a:lnTo>
                  <a:pt x="491117" y="247159"/>
                </a:lnTo>
                <a:lnTo>
                  <a:pt x="480456" y="247771"/>
                </a:lnTo>
                <a:close/>
              </a:path>
              <a:path w="6560184" h="299719">
                <a:moveTo>
                  <a:pt x="517001" y="211561"/>
                </a:moveTo>
                <a:lnTo>
                  <a:pt x="491855" y="211561"/>
                </a:lnTo>
                <a:lnTo>
                  <a:pt x="498472" y="211184"/>
                </a:lnTo>
                <a:lnTo>
                  <a:pt x="504805" y="210052"/>
                </a:lnTo>
                <a:lnTo>
                  <a:pt x="510951" y="208166"/>
                </a:lnTo>
                <a:lnTo>
                  <a:pt x="517001" y="205526"/>
                </a:lnTo>
                <a:lnTo>
                  <a:pt x="517001" y="211561"/>
                </a:lnTo>
                <a:close/>
              </a:path>
              <a:path w="6560184" h="299719">
                <a:moveTo>
                  <a:pt x="599145" y="244754"/>
                </a:moveTo>
                <a:lnTo>
                  <a:pt x="558576" y="244754"/>
                </a:lnTo>
                <a:lnTo>
                  <a:pt x="558576" y="0"/>
                </a:lnTo>
                <a:lnTo>
                  <a:pt x="599145" y="0"/>
                </a:lnTo>
                <a:lnTo>
                  <a:pt x="599145" y="95219"/>
                </a:lnTo>
                <a:lnTo>
                  <a:pt x="708183" y="95219"/>
                </a:lnTo>
                <a:lnTo>
                  <a:pt x="711454" y="100919"/>
                </a:lnTo>
                <a:lnTo>
                  <a:pt x="639043" y="100919"/>
                </a:lnTo>
                <a:lnTo>
                  <a:pt x="622908" y="103915"/>
                </a:lnTo>
                <a:lnTo>
                  <a:pt x="610293" y="112570"/>
                </a:lnTo>
                <a:lnTo>
                  <a:pt x="602079" y="126379"/>
                </a:lnTo>
                <a:lnTo>
                  <a:pt x="599251" y="144170"/>
                </a:lnTo>
                <a:lnTo>
                  <a:pt x="599145" y="244754"/>
                </a:lnTo>
                <a:close/>
              </a:path>
              <a:path w="6560184" h="299719">
                <a:moveTo>
                  <a:pt x="708183" y="95219"/>
                </a:moveTo>
                <a:lnTo>
                  <a:pt x="599145" y="95219"/>
                </a:lnTo>
                <a:lnTo>
                  <a:pt x="608732" y="83275"/>
                </a:lnTo>
                <a:lnTo>
                  <a:pt x="620770" y="73342"/>
                </a:lnTo>
                <a:lnTo>
                  <a:pt x="635827" y="66553"/>
                </a:lnTo>
                <a:lnTo>
                  <a:pt x="654466" y="64038"/>
                </a:lnTo>
                <a:lnTo>
                  <a:pt x="681147" y="68873"/>
                </a:lnTo>
                <a:lnTo>
                  <a:pt x="700944" y="82604"/>
                </a:lnTo>
                <a:lnTo>
                  <a:pt x="708183" y="95219"/>
                </a:lnTo>
                <a:close/>
              </a:path>
              <a:path w="6560184" h="299719">
                <a:moveTo>
                  <a:pt x="717499" y="244754"/>
                </a:moveTo>
                <a:lnTo>
                  <a:pt x="676930" y="244754"/>
                </a:lnTo>
                <a:lnTo>
                  <a:pt x="676930" y="144170"/>
                </a:lnTo>
                <a:lnTo>
                  <a:pt x="674405" y="125813"/>
                </a:lnTo>
                <a:lnTo>
                  <a:pt x="667039" y="112234"/>
                </a:lnTo>
                <a:lnTo>
                  <a:pt x="655147" y="103811"/>
                </a:lnTo>
                <a:lnTo>
                  <a:pt x="639043" y="100919"/>
                </a:lnTo>
                <a:lnTo>
                  <a:pt x="711454" y="100919"/>
                </a:lnTo>
                <a:lnTo>
                  <a:pt x="713261" y="104067"/>
                </a:lnTo>
                <a:lnTo>
                  <a:pt x="717499" y="132100"/>
                </a:lnTo>
                <a:lnTo>
                  <a:pt x="717499" y="244754"/>
                </a:lnTo>
                <a:close/>
              </a:path>
              <a:path w="6560184" h="299719">
                <a:moveTo>
                  <a:pt x="850605" y="248777"/>
                </a:moveTo>
                <a:lnTo>
                  <a:pt x="813164" y="241548"/>
                </a:lnTo>
                <a:lnTo>
                  <a:pt x="783423" y="221871"/>
                </a:lnTo>
                <a:lnTo>
                  <a:pt x="763804" y="192765"/>
                </a:lnTo>
                <a:lnTo>
                  <a:pt x="756727" y="157246"/>
                </a:lnTo>
                <a:lnTo>
                  <a:pt x="756727" y="156575"/>
                </a:lnTo>
                <a:lnTo>
                  <a:pt x="763862" y="120758"/>
                </a:lnTo>
                <a:lnTo>
                  <a:pt x="783633" y="91321"/>
                </a:lnTo>
                <a:lnTo>
                  <a:pt x="813588" y="71377"/>
                </a:lnTo>
                <a:lnTo>
                  <a:pt x="851275" y="64038"/>
                </a:lnTo>
                <a:lnTo>
                  <a:pt x="888911" y="71273"/>
                </a:lnTo>
                <a:lnTo>
                  <a:pt x="918751" y="90986"/>
                </a:lnTo>
                <a:lnTo>
                  <a:pt x="924533" y="99578"/>
                </a:lnTo>
                <a:lnTo>
                  <a:pt x="850605" y="99578"/>
                </a:lnTo>
                <a:lnTo>
                  <a:pt x="828555" y="104041"/>
                </a:lnTo>
                <a:lnTo>
                  <a:pt x="811754" y="116174"/>
                </a:lnTo>
                <a:lnTo>
                  <a:pt x="801052" y="134091"/>
                </a:lnTo>
                <a:lnTo>
                  <a:pt x="797295" y="155905"/>
                </a:lnTo>
                <a:lnTo>
                  <a:pt x="797418" y="157246"/>
                </a:lnTo>
                <a:lnTo>
                  <a:pt x="801298" y="178494"/>
                </a:lnTo>
                <a:lnTo>
                  <a:pt x="812467" y="196641"/>
                </a:lnTo>
                <a:lnTo>
                  <a:pt x="829545" y="209005"/>
                </a:lnTo>
                <a:lnTo>
                  <a:pt x="851275" y="213573"/>
                </a:lnTo>
                <a:lnTo>
                  <a:pt x="923917" y="213573"/>
                </a:lnTo>
                <a:lnTo>
                  <a:pt x="918541" y="221536"/>
                </a:lnTo>
                <a:lnTo>
                  <a:pt x="888486" y="241443"/>
                </a:lnTo>
                <a:lnTo>
                  <a:pt x="850605" y="248777"/>
                </a:lnTo>
                <a:close/>
              </a:path>
              <a:path w="6560184" h="299719">
                <a:moveTo>
                  <a:pt x="923917" y="213573"/>
                </a:moveTo>
                <a:lnTo>
                  <a:pt x="851275" y="213573"/>
                </a:lnTo>
                <a:lnTo>
                  <a:pt x="873519" y="209062"/>
                </a:lnTo>
                <a:lnTo>
                  <a:pt x="890419" y="196851"/>
                </a:lnTo>
                <a:lnTo>
                  <a:pt x="901159" y="178919"/>
                </a:lnTo>
                <a:lnTo>
                  <a:pt x="904920" y="157246"/>
                </a:lnTo>
                <a:lnTo>
                  <a:pt x="904798" y="155905"/>
                </a:lnTo>
                <a:lnTo>
                  <a:pt x="900913" y="134515"/>
                </a:lnTo>
                <a:lnTo>
                  <a:pt x="889707" y="116384"/>
                </a:lnTo>
                <a:lnTo>
                  <a:pt x="872529" y="104099"/>
                </a:lnTo>
                <a:lnTo>
                  <a:pt x="850605" y="99578"/>
                </a:lnTo>
                <a:lnTo>
                  <a:pt x="924533" y="99578"/>
                </a:lnTo>
                <a:lnTo>
                  <a:pt x="938406" y="120192"/>
                </a:lnTo>
                <a:lnTo>
                  <a:pt x="945489" y="155905"/>
                </a:lnTo>
                <a:lnTo>
                  <a:pt x="945489" y="156575"/>
                </a:lnTo>
                <a:lnTo>
                  <a:pt x="938349" y="192199"/>
                </a:lnTo>
                <a:lnTo>
                  <a:pt x="923917" y="213573"/>
                </a:lnTo>
                <a:close/>
              </a:path>
              <a:path w="6560184" h="299719">
                <a:moveTo>
                  <a:pt x="1137342" y="95219"/>
                </a:moveTo>
                <a:lnTo>
                  <a:pt x="1028303" y="95219"/>
                </a:lnTo>
                <a:lnTo>
                  <a:pt x="1037890" y="83275"/>
                </a:lnTo>
                <a:lnTo>
                  <a:pt x="1049929" y="73342"/>
                </a:lnTo>
                <a:lnTo>
                  <a:pt x="1064985" y="66553"/>
                </a:lnTo>
                <a:lnTo>
                  <a:pt x="1083625" y="64038"/>
                </a:lnTo>
                <a:lnTo>
                  <a:pt x="1110305" y="68873"/>
                </a:lnTo>
                <a:lnTo>
                  <a:pt x="1130103" y="82604"/>
                </a:lnTo>
                <a:lnTo>
                  <a:pt x="1137342" y="95219"/>
                </a:lnTo>
                <a:close/>
              </a:path>
              <a:path w="6560184" h="299719">
                <a:moveTo>
                  <a:pt x="1028303" y="244754"/>
                </a:moveTo>
                <a:lnTo>
                  <a:pt x="987734" y="244754"/>
                </a:lnTo>
                <a:lnTo>
                  <a:pt x="987734" y="67726"/>
                </a:lnTo>
                <a:lnTo>
                  <a:pt x="1028303" y="67726"/>
                </a:lnTo>
                <a:lnTo>
                  <a:pt x="1028303" y="95219"/>
                </a:lnTo>
                <a:lnTo>
                  <a:pt x="1137342" y="95219"/>
                </a:lnTo>
                <a:lnTo>
                  <a:pt x="1140612" y="100919"/>
                </a:lnTo>
                <a:lnTo>
                  <a:pt x="1068202" y="100919"/>
                </a:lnTo>
                <a:lnTo>
                  <a:pt x="1052066" y="103915"/>
                </a:lnTo>
                <a:lnTo>
                  <a:pt x="1039451" y="112570"/>
                </a:lnTo>
                <a:lnTo>
                  <a:pt x="1031237" y="126379"/>
                </a:lnTo>
                <a:lnTo>
                  <a:pt x="1028410" y="144170"/>
                </a:lnTo>
                <a:lnTo>
                  <a:pt x="1028303" y="244754"/>
                </a:lnTo>
                <a:close/>
              </a:path>
              <a:path w="6560184" h="299719">
                <a:moveTo>
                  <a:pt x="1146657" y="244754"/>
                </a:moveTo>
                <a:lnTo>
                  <a:pt x="1106088" y="244754"/>
                </a:lnTo>
                <a:lnTo>
                  <a:pt x="1106088" y="144170"/>
                </a:lnTo>
                <a:lnTo>
                  <a:pt x="1103563" y="125813"/>
                </a:lnTo>
                <a:lnTo>
                  <a:pt x="1096198" y="112234"/>
                </a:lnTo>
                <a:lnTo>
                  <a:pt x="1084306" y="103811"/>
                </a:lnTo>
                <a:lnTo>
                  <a:pt x="1068202" y="100919"/>
                </a:lnTo>
                <a:lnTo>
                  <a:pt x="1140612" y="100919"/>
                </a:lnTo>
                <a:lnTo>
                  <a:pt x="1142419" y="104067"/>
                </a:lnTo>
                <a:lnTo>
                  <a:pt x="1146657" y="132100"/>
                </a:lnTo>
                <a:lnTo>
                  <a:pt x="1146657" y="244754"/>
                </a:lnTo>
                <a:close/>
              </a:path>
              <a:path w="6560184" h="299719">
                <a:moveTo>
                  <a:pt x="1323014" y="78790"/>
                </a:moveTo>
                <a:lnTo>
                  <a:pt x="1293845" y="55991"/>
                </a:lnTo>
                <a:lnTo>
                  <a:pt x="1310944" y="34994"/>
                </a:lnTo>
                <a:lnTo>
                  <a:pt x="1329804" y="19530"/>
                </a:lnTo>
                <a:lnTo>
                  <a:pt x="1352310" y="9974"/>
                </a:lnTo>
                <a:lnTo>
                  <a:pt x="1380347" y="6705"/>
                </a:lnTo>
                <a:lnTo>
                  <a:pt x="1411827" y="11760"/>
                </a:lnTo>
                <a:lnTo>
                  <a:pt x="1436297" y="26026"/>
                </a:lnTo>
                <a:lnTo>
                  <a:pt x="1448884" y="43586"/>
                </a:lnTo>
                <a:lnTo>
                  <a:pt x="1377330" y="43586"/>
                </a:lnTo>
                <a:lnTo>
                  <a:pt x="1362337" y="45786"/>
                </a:lnTo>
                <a:lnTo>
                  <a:pt x="1348915" y="52387"/>
                </a:lnTo>
                <a:lnTo>
                  <a:pt x="1336122" y="63388"/>
                </a:lnTo>
                <a:lnTo>
                  <a:pt x="1323014" y="78790"/>
                </a:lnTo>
                <a:close/>
              </a:path>
              <a:path w="6560184" h="299719">
                <a:moveTo>
                  <a:pt x="1460144" y="244754"/>
                </a:moveTo>
                <a:lnTo>
                  <a:pt x="1290492" y="244754"/>
                </a:lnTo>
                <a:lnTo>
                  <a:pt x="1290492" y="212232"/>
                </a:lnTo>
                <a:lnTo>
                  <a:pt x="1371295" y="143499"/>
                </a:lnTo>
                <a:lnTo>
                  <a:pt x="1391736" y="125111"/>
                </a:lnTo>
                <a:lnTo>
                  <a:pt x="1405326" y="109552"/>
                </a:lnTo>
                <a:lnTo>
                  <a:pt x="1412880" y="95125"/>
                </a:lnTo>
                <a:lnTo>
                  <a:pt x="1415216" y="80131"/>
                </a:lnTo>
                <a:lnTo>
                  <a:pt x="1412314" y="64661"/>
                </a:lnTo>
                <a:lnTo>
                  <a:pt x="1404320" y="53183"/>
                </a:lnTo>
                <a:lnTo>
                  <a:pt x="1392302" y="46043"/>
                </a:lnTo>
                <a:lnTo>
                  <a:pt x="1377330" y="43586"/>
                </a:lnTo>
                <a:lnTo>
                  <a:pt x="1448884" y="43586"/>
                </a:lnTo>
                <a:lnTo>
                  <a:pt x="1452155" y="48149"/>
                </a:lnTo>
                <a:lnTo>
                  <a:pt x="1457797" y="76779"/>
                </a:lnTo>
                <a:lnTo>
                  <a:pt x="1457797" y="77449"/>
                </a:lnTo>
                <a:lnTo>
                  <a:pt x="1442877" y="124011"/>
                </a:lnTo>
                <a:lnTo>
                  <a:pt x="1396776" y="168310"/>
                </a:lnTo>
                <a:lnTo>
                  <a:pt x="1348496" y="208544"/>
                </a:lnTo>
                <a:lnTo>
                  <a:pt x="1460144" y="208544"/>
                </a:lnTo>
                <a:lnTo>
                  <a:pt x="1460144" y="244754"/>
                </a:lnTo>
                <a:close/>
              </a:path>
              <a:path w="6560184" h="299719">
                <a:moveTo>
                  <a:pt x="5140848" y="244754"/>
                </a:moveTo>
                <a:lnTo>
                  <a:pt x="5099609" y="244754"/>
                </a:lnTo>
                <a:lnTo>
                  <a:pt x="5099609" y="10058"/>
                </a:lnTo>
                <a:lnTo>
                  <a:pt x="5192146" y="10058"/>
                </a:lnTo>
                <a:lnTo>
                  <a:pt x="5229137" y="15669"/>
                </a:lnTo>
                <a:lnTo>
                  <a:pt x="5257232" y="31558"/>
                </a:lnTo>
                <a:lnTo>
                  <a:pt x="5268806" y="47609"/>
                </a:lnTo>
                <a:lnTo>
                  <a:pt x="5140848" y="47609"/>
                </a:lnTo>
                <a:lnTo>
                  <a:pt x="5140848" y="132100"/>
                </a:lnTo>
                <a:lnTo>
                  <a:pt x="5267337" y="132100"/>
                </a:lnTo>
                <a:lnTo>
                  <a:pt x="5253754" y="148990"/>
                </a:lnTo>
                <a:lnTo>
                  <a:pt x="5223903" y="164198"/>
                </a:lnTo>
                <a:lnTo>
                  <a:pt x="5187452" y="169316"/>
                </a:lnTo>
                <a:lnTo>
                  <a:pt x="5140848" y="169316"/>
                </a:lnTo>
                <a:lnTo>
                  <a:pt x="5140848" y="244754"/>
                </a:lnTo>
                <a:close/>
              </a:path>
              <a:path w="6560184" h="299719">
                <a:moveTo>
                  <a:pt x="5267337" y="132100"/>
                </a:moveTo>
                <a:lnTo>
                  <a:pt x="5188793" y="132100"/>
                </a:lnTo>
                <a:lnTo>
                  <a:pt x="5209858" y="128993"/>
                </a:lnTo>
                <a:lnTo>
                  <a:pt x="5225800" y="120323"/>
                </a:lnTo>
                <a:lnTo>
                  <a:pt x="5235895" y="107064"/>
                </a:lnTo>
                <a:lnTo>
                  <a:pt x="5239420" y="90190"/>
                </a:lnTo>
                <a:lnTo>
                  <a:pt x="5239354" y="89184"/>
                </a:lnTo>
                <a:lnTo>
                  <a:pt x="5235848" y="71372"/>
                </a:lnTo>
                <a:lnTo>
                  <a:pt x="5225674" y="58254"/>
                </a:lnTo>
                <a:lnTo>
                  <a:pt x="5209717" y="50292"/>
                </a:lnTo>
                <a:lnTo>
                  <a:pt x="5188793" y="47609"/>
                </a:lnTo>
                <a:lnTo>
                  <a:pt x="5268806" y="47609"/>
                </a:lnTo>
                <a:lnTo>
                  <a:pt x="5275081" y="56311"/>
                </a:lnTo>
                <a:lnTo>
                  <a:pt x="5281330" y="88513"/>
                </a:lnTo>
                <a:lnTo>
                  <a:pt x="5281259" y="89519"/>
                </a:lnTo>
                <a:lnTo>
                  <a:pt x="5273923" y="123912"/>
                </a:lnTo>
                <a:lnTo>
                  <a:pt x="5267337" y="132100"/>
                </a:lnTo>
                <a:close/>
              </a:path>
              <a:path w="6560184" h="299719">
                <a:moveTo>
                  <a:pt x="5410055" y="265206"/>
                </a:moveTo>
                <a:lnTo>
                  <a:pt x="5354757" y="265206"/>
                </a:lnTo>
                <a:lnTo>
                  <a:pt x="5362552" y="264179"/>
                </a:lnTo>
                <a:lnTo>
                  <a:pt x="5369090" y="260764"/>
                </a:lnTo>
                <a:lnTo>
                  <a:pt x="5374748" y="254456"/>
                </a:lnTo>
                <a:lnTo>
                  <a:pt x="5379903" y="244754"/>
                </a:lnTo>
                <a:lnTo>
                  <a:pt x="5306141" y="67726"/>
                </a:lnTo>
                <a:lnTo>
                  <a:pt x="5349392" y="67726"/>
                </a:lnTo>
                <a:lnTo>
                  <a:pt x="5399684" y="199156"/>
                </a:lnTo>
                <a:lnTo>
                  <a:pt x="5437034" y="199156"/>
                </a:lnTo>
                <a:lnTo>
                  <a:pt x="5417454" y="249783"/>
                </a:lnTo>
                <a:lnTo>
                  <a:pt x="5410055" y="265206"/>
                </a:lnTo>
                <a:close/>
              </a:path>
              <a:path w="6560184" h="299719">
                <a:moveTo>
                  <a:pt x="5437034" y="199156"/>
                </a:moveTo>
                <a:lnTo>
                  <a:pt x="5399684" y="199156"/>
                </a:lnTo>
                <a:lnTo>
                  <a:pt x="5445618" y="67726"/>
                </a:lnTo>
                <a:lnTo>
                  <a:pt x="5487863" y="67726"/>
                </a:lnTo>
                <a:lnTo>
                  <a:pt x="5437034" y="199156"/>
                </a:lnTo>
                <a:close/>
              </a:path>
              <a:path w="6560184" h="299719">
                <a:moveTo>
                  <a:pt x="5359115" y="299405"/>
                </a:moveTo>
                <a:lnTo>
                  <a:pt x="5347098" y="298671"/>
                </a:lnTo>
                <a:lnTo>
                  <a:pt x="5336400" y="296555"/>
                </a:lnTo>
                <a:lnTo>
                  <a:pt x="5326583" y="293181"/>
                </a:lnTo>
                <a:lnTo>
                  <a:pt x="5317205" y="288676"/>
                </a:lnTo>
                <a:lnTo>
                  <a:pt x="5330952" y="258500"/>
                </a:lnTo>
                <a:lnTo>
                  <a:pt x="5338328" y="262524"/>
                </a:lnTo>
                <a:lnTo>
                  <a:pt x="5346375" y="265206"/>
                </a:lnTo>
                <a:lnTo>
                  <a:pt x="5410055" y="265206"/>
                </a:lnTo>
                <a:lnTo>
                  <a:pt x="5406406" y="272813"/>
                </a:lnTo>
                <a:lnTo>
                  <a:pt x="5393691" y="288173"/>
                </a:lnTo>
                <a:lnTo>
                  <a:pt x="5378274" y="296743"/>
                </a:lnTo>
                <a:lnTo>
                  <a:pt x="5359115" y="299405"/>
                </a:lnTo>
                <a:close/>
              </a:path>
              <a:path w="6560184" h="299719">
                <a:moveTo>
                  <a:pt x="5573024" y="67726"/>
                </a:moveTo>
                <a:lnTo>
                  <a:pt x="5532455" y="67726"/>
                </a:lnTo>
                <a:lnTo>
                  <a:pt x="5532455" y="19110"/>
                </a:lnTo>
                <a:lnTo>
                  <a:pt x="5573024" y="19110"/>
                </a:lnTo>
                <a:lnTo>
                  <a:pt x="5573024" y="67726"/>
                </a:lnTo>
                <a:close/>
              </a:path>
              <a:path w="6560184" h="299719">
                <a:moveTo>
                  <a:pt x="5620634" y="102595"/>
                </a:moveTo>
                <a:lnTo>
                  <a:pt x="5509991" y="102595"/>
                </a:lnTo>
                <a:lnTo>
                  <a:pt x="5509991" y="67726"/>
                </a:lnTo>
                <a:lnTo>
                  <a:pt x="5620634" y="67726"/>
                </a:lnTo>
                <a:lnTo>
                  <a:pt x="5620634" y="102595"/>
                </a:lnTo>
                <a:close/>
              </a:path>
              <a:path w="6560184" h="299719">
                <a:moveTo>
                  <a:pt x="5583418" y="247771"/>
                </a:moveTo>
                <a:lnTo>
                  <a:pt x="5562866" y="245121"/>
                </a:lnTo>
                <a:lnTo>
                  <a:pt x="5546746" y="236372"/>
                </a:lnTo>
                <a:lnTo>
                  <a:pt x="5536222" y="220331"/>
                </a:lnTo>
                <a:lnTo>
                  <a:pt x="5532455" y="195803"/>
                </a:lnTo>
                <a:lnTo>
                  <a:pt x="5532455" y="102595"/>
                </a:lnTo>
                <a:lnTo>
                  <a:pt x="5573024" y="102595"/>
                </a:lnTo>
                <a:lnTo>
                  <a:pt x="5573024" y="189433"/>
                </a:lnTo>
                <a:lnTo>
                  <a:pt x="5574496" y="199538"/>
                </a:lnTo>
                <a:lnTo>
                  <a:pt x="5578766" y="206406"/>
                </a:lnTo>
                <a:lnTo>
                  <a:pt x="5585613" y="210320"/>
                </a:lnTo>
                <a:lnTo>
                  <a:pt x="5594817" y="211561"/>
                </a:lnTo>
                <a:lnTo>
                  <a:pt x="5619963" y="211561"/>
                </a:lnTo>
                <a:lnTo>
                  <a:pt x="5619963" y="238719"/>
                </a:lnTo>
                <a:lnTo>
                  <a:pt x="5612131" y="242538"/>
                </a:lnTo>
                <a:lnTo>
                  <a:pt x="5603576" y="245383"/>
                </a:lnTo>
                <a:lnTo>
                  <a:pt x="5594079" y="247159"/>
                </a:lnTo>
                <a:lnTo>
                  <a:pt x="5583418" y="247771"/>
                </a:lnTo>
                <a:close/>
              </a:path>
              <a:path w="6560184" h="299719">
                <a:moveTo>
                  <a:pt x="5619963" y="211561"/>
                </a:moveTo>
                <a:lnTo>
                  <a:pt x="5594817" y="211561"/>
                </a:lnTo>
                <a:lnTo>
                  <a:pt x="5601434" y="211184"/>
                </a:lnTo>
                <a:lnTo>
                  <a:pt x="5607767" y="210052"/>
                </a:lnTo>
                <a:lnTo>
                  <a:pt x="5613912" y="208166"/>
                </a:lnTo>
                <a:lnTo>
                  <a:pt x="5619963" y="205526"/>
                </a:lnTo>
                <a:lnTo>
                  <a:pt x="5619963" y="211561"/>
                </a:lnTo>
                <a:close/>
              </a:path>
              <a:path w="6560184" h="299719">
                <a:moveTo>
                  <a:pt x="5702107" y="244754"/>
                </a:moveTo>
                <a:lnTo>
                  <a:pt x="5661538" y="244754"/>
                </a:lnTo>
                <a:lnTo>
                  <a:pt x="5661538" y="0"/>
                </a:lnTo>
                <a:lnTo>
                  <a:pt x="5702107" y="0"/>
                </a:lnTo>
                <a:lnTo>
                  <a:pt x="5702107" y="95219"/>
                </a:lnTo>
                <a:lnTo>
                  <a:pt x="5811145" y="95219"/>
                </a:lnTo>
                <a:lnTo>
                  <a:pt x="5814416" y="100919"/>
                </a:lnTo>
                <a:lnTo>
                  <a:pt x="5742005" y="100919"/>
                </a:lnTo>
                <a:lnTo>
                  <a:pt x="5725870" y="103915"/>
                </a:lnTo>
                <a:lnTo>
                  <a:pt x="5713255" y="112570"/>
                </a:lnTo>
                <a:lnTo>
                  <a:pt x="5705041" y="126379"/>
                </a:lnTo>
                <a:lnTo>
                  <a:pt x="5702213" y="144170"/>
                </a:lnTo>
                <a:lnTo>
                  <a:pt x="5702107" y="244754"/>
                </a:lnTo>
                <a:close/>
              </a:path>
              <a:path w="6560184" h="299719">
                <a:moveTo>
                  <a:pt x="5811145" y="95219"/>
                </a:moveTo>
                <a:lnTo>
                  <a:pt x="5702107" y="95219"/>
                </a:lnTo>
                <a:lnTo>
                  <a:pt x="5711694" y="83275"/>
                </a:lnTo>
                <a:lnTo>
                  <a:pt x="5723732" y="73342"/>
                </a:lnTo>
                <a:lnTo>
                  <a:pt x="5738789" y="66553"/>
                </a:lnTo>
                <a:lnTo>
                  <a:pt x="5757428" y="64038"/>
                </a:lnTo>
                <a:lnTo>
                  <a:pt x="5784109" y="68873"/>
                </a:lnTo>
                <a:lnTo>
                  <a:pt x="5803906" y="82604"/>
                </a:lnTo>
                <a:lnTo>
                  <a:pt x="5811145" y="95219"/>
                </a:lnTo>
                <a:close/>
              </a:path>
              <a:path w="6560184" h="299719">
                <a:moveTo>
                  <a:pt x="5820461" y="244754"/>
                </a:moveTo>
                <a:lnTo>
                  <a:pt x="5779892" y="244754"/>
                </a:lnTo>
                <a:lnTo>
                  <a:pt x="5779892" y="144170"/>
                </a:lnTo>
                <a:lnTo>
                  <a:pt x="5777367" y="125813"/>
                </a:lnTo>
                <a:lnTo>
                  <a:pt x="5770001" y="112234"/>
                </a:lnTo>
                <a:lnTo>
                  <a:pt x="5758109" y="103811"/>
                </a:lnTo>
                <a:lnTo>
                  <a:pt x="5742005" y="100919"/>
                </a:lnTo>
                <a:lnTo>
                  <a:pt x="5814416" y="100919"/>
                </a:lnTo>
                <a:lnTo>
                  <a:pt x="5816223" y="104067"/>
                </a:lnTo>
                <a:lnTo>
                  <a:pt x="5820461" y="132100"/>
                </a:lnTo>
                <a:lnTo>
                  <a:pt x="5820461" y="244754"/>
                </a:lnTo>
                <a:close/>
              </a:path>
              <a:path w="6560184" h="299719">
                <a:moveTo>
                  <a:pt x="5950214" y="248777"/>
                </a:moveTo>
                <a:lnTo>
                  <a:pt x="5912773" y="241548"/>
                </a:lnTo>
                <a:lnTo>
                  <a:pt x="5883032" y="221871"/>
                </a:lnTo>
                <a:lnTo>
                  <a:pt x="5863413" y="192765"/>
                </a:lnTo>
                <a:lnTo>
                  <a:pt x="5856336" y="157246"/>
                </a:lnTo>
                <a:lnTo>
                  <a:pt x="5856336" y="156575"/>
                </a:lnTo>
                <a:lnTo>
                  <a:pt x="5863471" y="120758"/>
                </a:lnTo>
                <a:lnTo>
                  <a:pt x="5883242" y="91321"/>
                </a:lnTo>
                <a:lnTo>
                  <a:pt x="5913197" y="71377"/>
                </a:lnTo>
                <a:lnTo>
                  <a:pt x="5950885" y="64038"/>
                </a:lnTo>
                <a:lnTo>
                  <a:pt x="5988520" y="71273"/>
                </a:lnTo>
                <a:lnTo>
                  <a:pt x="6018360" y="90986"/>
                </a:lnTo>
                <a:lnTo>
                  <a:pt x="6024142" y="99578"/>
                </a:lnTo>
                <a:lnTo>
                  <a:pt x="5950214" y="99578"/>
                </a:lnTo>
                <a:lnTo>
                  <a:pt x="5928164" y="104041"/>
                </a:lnTo>
                <a:lnTo>
                  <a:pt x="5911364" y="116174"/>
                </a:lnTo>
                <a:lnTo>
                  <a:pt x="5900661" y="134091"/>
                </a:lnTo>
                <a:lnTo>
                  <a:pt x="5896905" y="155905"/>
                </a:lnTo>
                <a:lnTo>
                  <a:pt x="5897027" y="157246"/>
                </a:lnTo>
                <a:lnTo>
                  <a:pt x="5900907" y="178494"/>
                </a:lnTo>
                <a:lnTo>
                  <a:pt x="5912076" y="196641"/>
                </a:lnTo>
                <a:lnTo>
                  <a:pt x="5929154" y="209005"/>
                </a:lnTo>
                <a:lnTo>
                  <a:pt x="5950885" y="213573"/>
                </a:lnTo>
                <a:lnTo>
                  <a:pt x="6023527" y="213573"/>
                </a:lnTo>
                <a:lnTo>
                  <a:pt x="6018150" y="221536"/>
                </a:lnTo>
                <a:lnTo>
                  <a:pt x="5988095" y="241443"/>
                </a:lnTo>
                <a:lnTo>
                  <a:pt x="5950214" y="248777"/>
                </a:lnTo>
                <a:close/>
              </a:path>
              <a:path w="6560184" h="299719">
                <a:moveTo>
                  <a:pt x="6023527" y="213573"/>
                </a:moveTo>
                <a:lnTo>
                  <a:pt x="5950885" y="213573"/>
                </a:lnTo>
                <a:lnTo>
                  <a:pt x="5973128" y="209062"/>
                </a:lnTo>
                <a:lnTo>
                  <a:pt x="5990029" y="196851"/>
                </a:lnTo>
                <a:lnTo>
                  <a:pt x="6000768" y="178919"/>
                </a:lnTo>
                <a:lnTo>
                  <a:pt x="6004529" y="157246"/>
                </a:lnTo>
                <a:lnTo>
                  <a:pt x="6004408" y="155905"/>
                </a:lnTo>
                <a:lnTo>
                  <a:pt x="6000522" y="134515"/>
                </a:lnTo>
                <a:lnTo>
                  <a:pt x="5989316" y="116384"/>
                </a:lnTo>
                <a:lnTo>
                  <a:pt x="5972138" y="104099"/>
                </a:lnTo>
                <a:lnTo>
                  <a:pt x="5950214" y="99578"/>
                </a:lnTo>
                <a:lnTo>
                  <a:pt x="6024142" y="99578"/>
                </a:lnTo>
                <a:lnTo>
                  <a:pt x="6038016" y="120192"/>
                </a:lnTo>
                <a:lnTo>
                  <a:pt x="6045098" y="155905"/>
                </a:lnTo>
                <a:lnTo>
                  <a:pt x="6045098" y="156575"/>
                </a:lnTo>
                <a:lnTo>
                  <a:pt x="6037958" y="192199"/>
                </a:lnTo>
                <a:lnTo>
                  <a:pt x="6023527" y="213573"/>
                </a:lnTo>
                <a:close/>
              </a:path>
              <a:path w="6560184" h="299719">
                <a:moveTo>
                  <a:pt x="6236951" y="95219"/>
                </a:moveTo>
                <a:lnTo>
                  <a:pt x="6127912" y="95219"/>
                </a:lnTo>
                <a:lnTo>
                  <a:pt x="6137499" y="83275"/>
                </a:lnTo>
                <a:lnTo>
                  <a:pt x="6149538" y="73342"/>
                </a:lnTo>
                <a:lnTo>
                  <a:pt x="6164594" y="66553"/>
                </a:lnTo>
                <a:lnTo>
                  <a:pt x="6183234" y="64038"/>
                </a:lnTo>
                <a:lnTo>
                  <a:pt x="6209915" y="68873"/>
                </a:lnTo>
                <a:lnTo>
                  <a:pt x="6229712" y="82604"/>
                </a:lnTo>
                <a:lnTo>
                  <a:pt x="6236951" y="95219"/>
                </a:lnTo>
                <a:close/>
              </a:path>
              <a:path w="6560184" h="299719">
                <a:moveTo>
                  <a:pt x="6127912" y="244754"/>
                </a:moveTo>
                <a:lnTo>
                  <a:pt x="6087344" y="244754"/>
                </a:lnTo>
                <a:lnTo>
                  <a:pt x="6087344" y="67726"/>
                </a:lnTo>
                <a:lnTo>
                  <a:pt x="6127912" y="67726"/>
                </a:lnTo>
                <a:lnTo>
                  <a:pt x="6127912" y="95219"/>
                </a:lnTo>
                <a:lnTo>
                  <a:pt x="6236951" y="95219"/>
                </a:lnTo>
                <a:lnTo>
                  <a:pt x="6240221" y="100919"/>
                </a:lnTo>
                <a:lnTo>
                  <a:pt x="6167811" y="100919"/>
                </a:lnTo>
                <a:lnTo>
                  <a:pt x="6151675" y="103915"/>
                </a:lnTo>
                <a:lnTo>
                  <a:pt x="6139061" y="112570"/>
                </a:lnTo>
                <a:lnTo>
                  <a:pt x="6130846" y="126379"/>
                </a:lnTo>
                <a:lnTo>
                  <a:pt x="6128019" y="144170"/>
                </a:lnTo>
                <a:lnTo>
                  <a:pt x="6127912" y="244754"/>
                </a:lnTo>
                <a:close/>
              </a:path>
              <a:path w="6560184" h="299719">
                <a:moveTo>
                  <a:pt x="6246266" y="244754"/>
                </a:moveTo>
                <a:lnTo>
                  <a:pt x="6205697" y="244754"/>
                </a:lnTo>
                <a:lnTo>
                  <a:pt x="6205697" y="144170"/>
                </a:lnTo>
                <a:lnTo>
                  <a:pt x="6203172" y="125813"/>
                </a:lnTo>
                <a:lnTo>
                  <a:pt x="6195807" y="112234"/>
                </a:lnTo>
                <a:lnTo>
                  <a:pt x="6183915" y="103811"/>
                </a:lnTo>
                <a:lnTo>
                  <a:pt x="6167811" y="100919"/>
                </a:lnTo>
                <a:lnTo>
                  <a:pt x="6240221" y="100919"/>
                </a:lnTo>
                <a:lnTo>
                  <a:pt x="6242028" y="104067"/>
                </a:lnTo>
                <a:lnTo>
                  <a:pt x="6246266" y="132100"/>
                </a:lnTo>
                <a:lnTo>
                  <a:pt x="6246266" y="244754"/>
                </a:lnTo>
                <a:close/>
              </a:path>
              <a:path w="6560184" h="299719">
                <a:moveTo>
                  <a:pt x="6549020" y="211561"/>
                </a:moveTo>
                <a:lnTo>
                  <a:pt x="6478615" y="211561"/>
                </a:lnTo>
                <a:lnTo>
                  <a:pt x="6494714" y="209026"/>
                </a:lnTo>
                <a:lnTo>
                  <a:pt x="6507575" y="201838"/>
                </a:lnTo>
                <a:lnTo>
                  <a:pt x="6516099" y="190627"/>
                </a:lnTo>
                <a:lnTo>
                  <a:pt x="6519184" y="176022"/>
                </a:lnTo>
                <a:lnTo>
                  <a:pt x="6519184" y="175351"/>
                </a:lnTo>
                <a:lnTo>
                  <a:pt x="6515370" y="159933"/>
                </a:lnTo>
                <a:lnTo>
                  <a:pt x="6504516" y="148570"/>
                </a:lnTo>
                <a:lnTo>
                  <a:pt x="6487500" y="141545"/>
                </a:lnTo>
                <a:lnTo>
                  <a:pt x="6465204" y="139141"/>
                </a:lnTo>
                <a:lnTo>
                  <a:pt x="6446093" y="139141"/>
                </a:lnTo>
                <a:lnTo>
                  <a:pt x="6439388" y="113324"/>
                </a:lnTo>
                <a:lnTo>
                  <a:pt x="6502756" y="45933"/>
                </a:lnTo>
                <a:lnTo>
                  <a:pt x="6401166" y="45933"/>
                </a:lnTo>
                <a:lnTo>
                  <a:pt x="6401166" y="10058"/>
                </a:lnTo>
                <a:lnTo>
                  <a:pt x="6556400" y="10058"/>
                </a:lnTo>
                <a:lnTo>
                  <a:pt x="6556400" y="40904"/>
                </a:lnTo>
                <a:lnTo>
                  <a:pt x="6491021" y="107960"/>
                </a:lnTo>
                <a:lnTo>
                  <a:pt x="6516806" y="114131"/>
                </a:lnTo>
                <a:lnTo>
                  <a:pt x="6538882" y="126400"/>
                </a:lnTo>
                <a:lnTo>
                  <a:pt x="6554294" y="145962"/>
                </a:lnTo>
                <a:lnTo>
                  <a:pt x="6560088" y="174010"/>
                </a:lnTo>
                <a:lnTo>
                  <a:pt x="6560088" y="174680"/>
                </a:lnTo>
                <a:lnTo>
                  <a:pt x="6554090" y="204505"/>
                </a:lnTo>
                <a:lnTo>
                  <a:pt x="6549020" y="211561"/>
                </a:lnTo>
                <a:close/>
              </a:path>
              <a:path w="6560184" h="299719">
                <a:moveTo>
                  <a:pt x="6477945" y="248777"/>
                </a:moveTo>
                <a:lnTo>
                  <a:pt x="6449430" y="245728"/>
                </a:lnTo>
                <a:lnTo>
                  <a:pt x="6425096" y="237210"/>
                </a:lnTo>
                <a:lnTo>
                  <a:pt x="6404723" y="224166"/>
                </a:lnTo>
                <a:lnTo>
                  <a:pt x="6388090" y="207538"/>
                </a:lnTo>
                <a:lnTo>
                  <a:pt x="6416924" y="180715"/>
                </a:lnTo>
                <a:lnTo>
                  <a:pt x="6429958" y="193880"/>
                </a:lnTo>
                <a:lnTo>
                  <a:pt x="6444249" y="203556"/>
                </a:lnTo>
                <a:lnTo>
                  <a:pt x="6460301" y="209523"/>
                </a:lnTo>
                <a:lnTo>
                  <a:pt x="6478615" y="211561"/>
                </a:lnTo>
                <a:lnTo>
                  <a:pt x="6549020" y="211561"/>
                </a:lnTo>
                <a:lnTo>
                  <a:pt x="6537247" y="227948"/>
                </a:lnTo>
                <a:lnTo>
                  <a:pt x="6511289" y="243282"/>
                </a:lnTo>
                <a:lnTo>
                  <a:pt x="6477945" y="24877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55839" y="4736055"/>
            <a:ext cx="3406679" cy="623047"/>
          </a:xfrm>
          <a:custGeom>
            <a:avLst/>
            <a:gdLst/>
            <a:ahLst/>
            <a:cxnLst/>
            <a:rect l="l" t="t" r="r" b="b"/>
            <a:pathLst>
              <a:path w="2810509" h="706120">
                <a:moveTo>
                  <a:pt x="2805684" y="705612"/>
                </a:moveTo>
                <a:lnTo>
                  <a:pt x="4572" y="705612"/>
                </a:lnTo>
                <a:lnTo>
                  <a:pt x="0" y="699516"/>
                </a:lnTo>
                <a:lnTo>
                  <a:pt x="0" y="4572"/>
                </a:lnTo>
                <a:lnTo>
                  <a:pt x="4572" y="0"/>
                </a:lnTo>
                <a:lnTo>
                  <a:pt x="2805684" y="0"/>
                </a:lnTo>
                <a:lnTo>
                  <a:pt x="2810256" y="4572"/>
                </a:lnTo>
                <a:lnTo>
                  <a:pt x="2810256" y="10668"/>
                </a:lnTo>
                <a:lnTo>
                  <a:pt x="19812" y="10668"/>
                </a:lnTo>
                <a:lnTo>
                  <a:pt x="10668" y="21336"/>
                </a:lnTo>
                <a:lnTo>
                  <a:pt x="19812" y="21336"/>
                </a:lnTo>
                <a:lnTo>
                  <a:pt x="19812" y="684276"/>
                </a:lnTo>
                <a:lnTo>
                  <a:pt x="10668" y="684276"/>
                </a:lnTo>
                <a:lnTo>
                  <a:pt x="19812" y="694944"/>
                </a:lnTo>
                <a:lnTo>
                  <a:pt x="2810256" y="694944"/>
                </a:lnTo>
                <a:lnTo>
                  <a:pt x="2810256" y="699516"/>
                </a:lnTo>
                <a:lnTo>
                  <a:pt x="2805684" y="705612"/>
                </a:lnTo>
                <a:close/>
              </a:path>
              <a:path w="2810509" h="706120">
                <a:moveTo>
                  <a:pt x="19812" y="21336"/>
                </a:moveTo>
                <a:lnTo>
                  <a:pt x="10668" y="21336"/>
                </a:lnTo>
                <a:lnTo>
                  <a:pt x="19812" y="10668"/>
                </a:lnTo>
                <a:lnTo>
                  <a:pt x="19812" y="21336"/>
                </a:lnTo>
                <a:close/>
              </a:path>
              <a:path w="2810509" h="706120">
                <a:moveTo>
                  <a:pt x="2788920" y="21336"/>
                </a:moveTo>
                <a:lnTo>
                  <a:pt x="19812" y="21336"/>
                </a:lnTo>
                <a:lnTo>
                  <a:pt x="19812" y="10668"/>
                </a:lnTo>
                <a:lnTo>
                  <a:pt x="2788920" y="10668"/>
                </a:lnTo>
                <a:lnTo>
                  <a:pt x="2788920" y="21336"/>
                </a:lnTo>
                <a:close/>
              </a:path>
              <a:path w="2810509" h="706120">
                <a:moveTo>
                  <a:pt x="2788920" y="694944"/>
                </a:moveTo>
                <a:lnTo>
                  <a:pt x="2788920" y="10668"/>
                </a:lnTo>
                <a:lnTo>
                  <a:pt x="2799588" y="21336"/>
                </a:lnTo>
                <a:lnTo>
                  <a:pt x="2810256" y="21336"/>
                </a:lnTo>
                <a:lnTo>
                  <a:pt x="2810256" y="684276"/>
                </a:lnTo>
                <a:lnTo>
                  <a:pt x="2799588" y="684276"/>
                </a:lnTo>
                <a:lnTo>
                  <a:pt x="2788920" y="694944"/>
                </a:lnTo>
                <a:close/>
              </a:path>
              <a:path w="2810509" h="706120">
                <a:moveTo>
                  <a:pt x="2810256" y="21336"/>
                </a:moveTo>
                <a:lnTo>
                  <a:pt x="2799588" y="21336"/>
                </a:lnTo>
                <a:lnTo>
                  <a:pt x="2788920" y="10668"/>
                </a:lnTo>
                <a:lnTo>
                  <a:pt x="2810256" y="10668"/>
                </a:lnTo>
                <a:lnTo>
                  <a:pt x="2810256" y="21336"/>
                </a:lnTo>
                <a:close/>
              </a:path>
              <a:path w="2810509" h="706120">
                <a:moveTo>
                  <a:pt x="19812" y="694944"/>
                </a:moveTo>
                <a:lnTo>
                  <a:pt x="10668" y="684276"/>
                </a:lnTo>
                <a:lnTo>
                  <a:pt x="19812" y="684276"/>
                </a:lnTo>
                <a:lnTo>
                  <a:pt x="19812" y="694944"/>
                </a:lnTo>
                <a:close/>
              </a:path>
              <a:path w="2810509" h="706120">
                <a:moveTo>
                  <a:pt x="2788920" y="694944"/>
                </a:moveTo>
                <a:lnTo>
                  <a:pt x="19812" y="694944"/>
                </a:lnTo>
                <a:lnTo>
                  <a:pt x="19812" y="684276"/>
                </a:lnTo>
                <a:lnTo>
                  <a:pt x="2788920" y="684276"/>
                </a:lnTo>
                <a:lnTo>
                  <a:pt x="2788920" y="694944"/>
                </a:lnTo>
                <a:close/>
              </a:path>
              <a:path w="2810509" h="706120">
                <a:moveTo>
                  <a:pt x="2810256" y="694944"/>
                </a:moveTo>
                <a:lnTo>
                  <a:pt x="2788920" y="694944"/>
                </a:lnTo>
                <a:lnTo>
                  <a:pt x="2799588" y="684276"/>
                </a:lnTo>
                <a:lnTo>
                  <a:pt x="2810256" y="684276"/>
                </a:lnTo>
                <a:lnTo>
                  <a:pt x="2810256" y="694944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71811" y="4973260"/>
            <a:ext cx="298005" cy="158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50375" y="4978457"/>
            <a:ext cx="2433996" cy="165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2595" y="5573391"/>
            <a:ext cx="663479" cy="134471"/>
          </a:xfrm>
          <a:custGeom>
            <a:avLst/>
            <a:gdLst/>
            <a:ahLst/>
            <a:cxnLst/>
            <a:rect l="l" t="t" r="r" b="b"/>
            <a:pathLst>
              <a:path w="547370" h="152400">
                <a:moveTo>
                  <a:pt x="20400" y="45637"/>
                </a:moveTo>
                <a:lnTo>
                  <a:pt x="2103" y="31336"/>
                </a:lnTo>
                <a:lnTo>
                  <a:pt x="12829" y="18165"/>
                </a:lnTo>
                <a:lnTo>
                  <a:pt x="24659" y="8465"/>
                </a:lnTo>
                <a:lnTo>
                  <a:pt x="38776" y="2471"/>
                </a:lnTo>
                <a:lnTo>
                  <a:pt x="56363" y="420"/>
                </a:lnTo>
                <a:lnTo>
                  <a:pt x="76109" y="3591"/>
                </a:lnTo>
                <a:lnTo>
                  <a:pt x="91459" y="12539"/>
                </a:lnTo>
                <a:lnTo>
                  <a:pt x="99354" y="23554"/>
                </a:lnTo>
                <a:lnTo>
                  <a:pt x="54470" y="23554"/>
                </a:lnTo>
                <a:lnTo>
                  <a:pt x="45065" y="24935"/>
                </a:lnTo>
                <a:lnTo>
                  <a:pt x="36646" y="29075"/>
                </a:lnTo>
                <a:lnTo>
                  <a:pt x="28622" y="35976"/>
                </a:lnTo>
                <a:lnTo>
                  <a:pt x="20400" y="45637"/>
                </a:lnTo>
                <a:close/>
              </a:path>
              <a:path w="547370" h="152400">
                <a:moveTo>
                  <a:pt x="106417" y="149742"/>
                </a:moveTo>
                <a:lnTo>
                  <a:pt x="0" y="149742"/>
                </a:lnTo>
                <a:lnTo>
                  <a:pt x="0" y="129341"/>
                </a:lnTo>
                <a:lnTo>
                  <a:pt x="50685" y="86227"/>
                </a:lnTo>
                <a:lnTo>
                  <a:pt x="63507" y="74693"/>
                </a:lnTo>
                <a:lnTo>
                  <a:pt x="72031" y="64933"/>
                </a:lnTo>
                <a:lnTo>
                  <a:pt x="76770" y="55883"/>
                </a:lnTo>
                <a:lnTo>
                  <a:pt x="78236" y="46478"/>
                </a:lnTo>
                <a:lnTo>
                  <a:pt x="76415" y="36775"/>
                </a:lnTo>
                <a:lnTo>
                  <a:pt x="71400" y="29575"/>
                </a:lnTo>
                <a:lnTo>
                  <a:pt x="63862" y="25096"/>
                </a:lnTo>
                <a:lnTo>
                  <a:pt x="54470" y="23554"/>
                </a:lnTo>
                <a:lnTo>
                  <a:pt x="99354" y="23554"/>
                </a:lnTo>
                <a:lnTo>
                  <a:pt x="101406" y="26417"/>
                </a:lnTo>
                <a:lnTo>
                  <a:pt x="104945" y="44375"/>
                </a:lnTo>
                <a:lnTo>
                  <a:pt x="104821" y="45637"/>
                </a:lnTo>
                <a:lnTo>
                  <a:pt x="83651" y="87177"/>
                </a:lnTo>
                <a:lnTo>
                  <a:pt x="36383" y="127028"/>
                </a:lnTo>
                <a:lnTo>
                  <a:pt x="106417" y="127028"/>
                </a:lnTo>
                <a:lnTo>
                  <a:pt x="106417" y="149742"/>
                </a:lnTo>
                <a:close/>
              </a:path>
              <a:path w="547370" h="152400">
                <a:moveTo>
                  <a:pt x="196010" y="152265"/>
                </a:moveTo>
                <a:lnTo>
                  <a:pt x="169695" y="146350"/>
                </a:lnTo>
                <a:lnTo>
                  <a:pt x="149531" y="130183"/>
                </a:lnTo>
                <a:lnTo>
                  <a:pt x="136623" y="106128"/>
                </a:lnTo>
                <a:lnTo>
                  <a:pt x="132075" y="76553"/>
                </a:lnTo>
                <a:lnTo>
                  <a:pt x="132141" y="75712"/>
                </a:lnTo>
                <a:lnTo>
                  <a:pt x="136689" y="46492"/>
                </a:lnTo>
                <a:lnTo>
                  <a:pt x="149742" y="22293"/>
                </a:lnTo>
                <a:lnTo>
                  <a:pt x="170050" y="5980"/>
                </a:lnTo>
                <a:lnTo>
                  <a:pt x="196431" y="0"/>
                </a:lnTo>
                <a:lnTo>
                  <a:pt x="222657" y="5915"/>
                </a:lnTo>
                <a:lnTo>
                  <a:pt x="242831" y="22082"/>
                </a:lnTo>
                <a:lnTo>
                  <a:pt x="243511" y="23344"/>
                </a:lnTo>
                <a:lnTo>
                  <a:pt x="196010" y="23344"/>
                </a:lnTo>
                <a:lnTo>
                  <a:pt x="180612" y="27416"/>
                </a:lnTo>
                <a:lnTo>
                  <a:pt x="168880" y="38565"/>
                </a:lnTo>
                <a:lnTo>
                  <a:pt x="161407" y="55197"/>
                </a:lnTo>
                <a:lnTo>
                  <a:pt x="158785" y="75712"/>
                </a:lnTo>
                <a:lnTo>
                  <a:pt x="158840" y="76553"/>
                </a:lnTo>
                <a:lnTo>
                  <a:pt x="161444" y="96625"/>
                </a:lnTo>
                <a:lnTo>
                  <a:pt x="169011" y="113410"/>
                </a:lnTo>
                <a:lnTo>
                  <a:pt x="180878" y="124754"/>
                </a:lnTo>
                <a:lnTo>
                  <a:pt x="196431" y="128921"/>
                </a:lnTo>
                <a:lnTo>
                  <a:pt x="243267" y="128921"/>
                </a:lnTo>
                <a:lnTo>
                  <a:pt x="242700" y="129972"/>
                </a:lnTo>
                <a:lnTo>
                  <a:pt x="222391" y="146285"/>
                </a:lnTo>
                <a:lnTo>
                  <a:pt x="196010" y="152265"/>
                </a:lnTo>
                <a:close/>
              </a:path>
              <a:path w="547370" h="152400">
                <a:moveTo>
                  <a:pt x="243267" y="128921"/>
                </a:moveTo>
                <a:lnTo>
                  <a:pt x="196431" y="128921"/>
                </a:lnTo>
                <a:lnTo>
                  <a:pt x="211918" y="124820"/>
                </a:lnTo>
                <a:lnTo>
                  <a:pt x="223640" y="113621"/>
                </a:lnTo>
                <a:lnTo>
                  <a:pt x="231063" y="96980"/>
                </a:lnTo>
                <a:lnTo>
                  <a:pt x="233656" y="76553"/>
                </a:lnTo>
                <a:lnTo>
                  <a:pt x="233601" y="75712"/>
                </a:lnTo>
                <a:lnTo>
                  <a:pt x="230968" y="55640"/>
                </a:lnTo>
                <a:lnTo>
                  <a:pt x="223351" y="38855"/>
                </a:lnTo>
                <a:lnTo>
                  <a:pt x="211475" y="27511"/>
                </a:lnTo>
                <a:lnTo>
                  <a:pt x="196010" y="23344"/>
                </a:lnTo>
                <a:lnTo>
                  <a:pt x="243511" y="23344"/>
                </a:lnTo>
                <a:lnTo>
                  <a:pt x="255788" y="46137"/>
                </a:lnTo>
                <a:lnTo>
                  <a:pt x="260366" y="75712"/>
                </a:lnTo>
                <a:lnTo>
                  <a:pt x="260300" y="76553"/>
                </a:lnTo>
                <a:lnTo>
                  <a:pt x="255752" y="105773"/>
                </a:lnTo>
                <a:lnTo>
                  <a:pt x="243267" y="128921"/>
                </a:lnTo>
                <a:close/>
              </a:path>
              <a:path w="547370" h="152400">
                <a:moveTo>
                  <a:pt x="347435" y="152265"/>
                </a:moveTo>
                <a:lnTo>
                  <a:pt x="321120" y="146350"/>
                </a:lnTo>
                <a:lnTo>
                  <a:pt x="300956" y="130183"/>
                </a:lnTo>
                <a:lnTo>
                  <a:pt x="288048" y="106128"/>
                </a:lnTo>
                <a:lnTo>
                  <a:pt x="283500" y="76553"/>
                </a:lnTo>
                <a:lnTo>
                  <a:pt x="283566" y="75712"/>
                </a:lnTo>
                <a:lnTo>
                  <a:pt x="288114" y="46492"/>
                </a:lnTo>
                <a:lnTo>
                  <a:pt x="301166" y="22293"/>
                </a:lnTo>
                <a:lnTo>
                  <a:pt x="321475" y="5980"/>
                </a:lnTo>
                <a:lnTo>
                  <a:pt x="347856" y="0"/>
                </a:lnTo>
                <a:lnTo>
                  <a:pt x="374082" y="5915"/>
                </a:lnTo>
                <a:lnTo>
                  <a:pt x="394256" y="22082"/>
                </a:lnTo>
                <a:lnTo>
                  <a:pt x="394935" y="23344"/>
                </a:lnTo>
                <a:lnTo>
                  <a:pt x="347435" y="23344"/>
                </a:lnTo>
                <a:lnTo>
                  <a:pt x="332036" y="27416"/>
                </a:lnTo>
                <a:lnTo>
                  <a:pt x="320305" y="38565"/>
                </a:lnTo>
                <a:lnTo>
                  <a:pt x="312832" y="55197"/>
                </a:lnTo>
                <a:lnTo>
                  <a:pt x="310210" y="75712"/>
                </a:lnTo>
                <a:lnTo>
                  <a:pt x="310264" y="76553"/>
                </a:lnTo>
                <a:lnTo>
                  <a:pt x="312868" y="96625"/>
                </a:lnTo>
                <a:lnTo>
                  <a:pt x="320436" y="113410"/>
                </a:lnTo>
                <a:lnTo>
                  <a:pt x="332302" y="124754"/>
                </a:lnTo>
                <a:lnTo>
                  <a:pt x="347856" y="128921"/>
                </a:lnTo>
                <a:lnTo>
                  <a:pt x="394691" y="128921"/>
                </a:lnTo>
                <a:lnTo>
                  <a:pt x="394124" y="129972"/>
                </a:lnTo>
                <a:lnTo>
                  <a:pt x="373816" y="146285"/>
                </a:lnTo>
                <a:lnTo>
                  <a:pt x="347435" y="152265"/>
                </a:lnTo>
                <a:close/>
              </a:path>
              <a:path w="547370" h="152400">
                <a:moveTo>
                  <a:pt x="394691" y="128921"/>
                </a:moveTo>
                <a:lnTo>
                  <a:pt x="347856" y="128921"/>
                </a:lnTo>
                <a:lnTo>
                  <a:pt x="363343" y="124820"/>
                </a:lnTo>
                <a:lnTo>
                  <a:pt x="375065" y="113621"/>
                </a:lnTo>
                <a:lnTo>
                  <a:pt x="382488" y="96980"/>
                </a:lnTo>
                <a:lnTo>
                  <a:pt x="385081" y="76553"/>
                </a:lnTo>
                <a:lnTo>
                  <a:pt x="385026" y="75712"/>
                </a:lnTo>
                <a:lnTo>
                  <a:pt x="382393" y="55640"/>
                </a:lnTo>
                <a:lnTo>
                  <a:pt x="374775" y="38855"/>
                </a:lnTo>
                <a:lnTo>
                  <a:pt x="362899" y="27511"/>
                </a:lnTo>
                <a:lnTo>
                  <a:pt x="347435" y="23344"/>
                </a:lnTo>
                <a:lnTo>
                  <a:pt x="394935" y="23344"/>
                </a:lnTo>
                <a:lnTo>
                  <a:pt x="407213" y="46137"/>
                </a:lnTo>
                <a:lnTo>
                  <a:pt x="411790" y="75712"/>
                </a:lnTo>
                <a:lnTo>
                  <a:pt x="411725" y="76553"/>
                </a:lnTo>
                <a:lnTo>
                  <a:pt x="407177" y="105773"/>
                </a:lnTo>
                <a:lnTo>
                  <a:pt x="394691" y="128921"/>
                </a:lnTo>
                <a:close/>
              </a:path>
              <a:path w="547370" h="152400">
                <a:moveTo>
                  <a:pt x="491288" y="151845"/>
                </a:moveTo>
                <a:lnTo>
                  <a:pt x="468939" y="148822"/>
                </a:lnTo>
                <a:lnTo>
                  <a:pt x="451145" y="140278"/>
                </a:lnTo>
                <a:lnTo>
                  <a:pt x="439384" y="127002"/>
                </a:lnTo>
                <a:lnTo>
                  <a:pt x="435135" y="109782"/>
                </a:lnTo>
                <a:lnTo>
                  <a:pt x="435228" y="108731"/>
                </a:lnTo>
                <a:lnTo>
                  <a:pt x="436939" y="97177"/>
                </a:lnTo>
                <a:lnTo>
                  <a:pt x="442154" y="87279"/>
                </a:lnTo>
                <a:lnTo>
                  <a:pt x="450485" y="79432"/>
                </a:lnTo>
                <a:lnTo>
                  <a:pt x="461634" y="73398"/>
                </a:lnTo>
                <a:lnTo>
                  <a:pt x="453048" y="67828"/>
                </a:lnTo>
                <a:lnTo>
                  <a:pt x="446255" y="60701"/>
                </a:lnTo>
                <a:lnTo>
                  <a:pt x="441789" y="51720"/>
                </a:lnTo>
                <a:lnTo>
                  <a:pt x="440183" y="40590"/>
                </a:lnTo>
                <a:lnTo>
                  <a:pt x="440183" y="40169"/>
                </a:lnTo>
                <a:lnTo>
                  <a:pt x="444027" y="24465"/>
                </a:lnTo>
                <a:lnTo>
                  <a:pt x="454694" y="11856"/>
                </a:lnTo>
                <a:lnTo>
                  <a:pt x="470882" y="3466"/>
                </a:lnTo>
                <a:lnTo>
                  <a:pt x="491288" y="420"/>
                </a:lnTo>
                <a:lnTo>
                  <a:pt x="511695" y="3437"/>
                </a:lnTo>
                <a:lnTo>
                  <a:pt x="527883" y="11777"/>
                </a:lnTo>
                <a:lnTo>
                  <a:pt x="536607" y="22082"/>
                </a:lnTo>
                <a:lnTo>
                  <a:pt x="491288" y="22082"/>
                </a:lnTo>
                <a:lnTo>
                  <a:pt x="480520" y="23706"/>
                </a:lnTo>
                <a:lnTo>
                  <a:pt x="472229" y="28102"/>
                </a:lnTo>
                <a:lnTo>
                  <a:pt x="466889" y="34593"/>
                </a:lnTo>
                <a:lnTo>
                  <a:pt x="464999" y="42483"/>
                </a:lnTo>
                <a:lnTo>
                  <a:pt x="465046" y="43113"/>
                </a:lnTo>
                <a:lnTo>
                  <a:pt x="466975" y="51720"/>
                </a:lnTo>
                <a:lnTo>
                  <a:pt x="472465" y="58650"/>
                </a:lnTo>
                <a:lnTo>
                  <a:pt x="480814" y="63165"/>
                </a:lnTo>
                <a:lnTo>
                  <a:pt x="491288" y="64776"/>
                </a:lnTo>
                <a:lnTo>
                  <a:pt x="532438" y="64776"/>
                </a:lnTo>
                <a:lnTo>
                  <a:pt x="529529" y="67828"/>
                </a:lnTo>
                <a:lnTo>
                  <a:pt x="520942" y="73398"/>
                </a:lnTo>
                <a:lnTo>
                  <a:pt x="531826" y="79570"/>
                </a:lnTo>
                <a:lnTo>
                  <a:pt x="538133" y="85386"/>
                </a:lnTo>
                <a:lnTo>
                  <a:pt x="491288" y="85386"/>
                </a:lnTo>
                <a:lnTo>
                  <a:pt x="479094" y="86977"/>
                </a:lnTo>
                <a:lnTo>
                  <a:pt x="469284" y="91485"/>
                </a:lnTo>
                <a:lnTo>
                  <a:pt x="462748" y="98518"/>
                </a:lnTo>
                <a:lnTo>
                  <a:pt x="460372" y="107679"/>
                </a:lnTo>
                <a:lnTo>
                  <a:pt x="460372" y="108100"/>
                </a:lnTo>
                <a:lnTo>
                  <a:pt x="462482" y="116608"/>
                </a:lnTo>
                <a:lnTo>
                  <a:pt x="468575" y="123637"/>
                </a:lnTo>
                <a:lnTo>
                  <a:pt x="478295" y="128418"/>
                </a:lnTo>
                <a:lnTo>
                  <a:pt x="491288" y="130183"/>
                </a:lnTo>
                <a:lnTo>
                  <a:pt x="540332" y="130183"/>
                </a:lnTo>
                <a:lnTo>
                  <a:pt x="531432" y="140356"/>
                </a:lnTo>
                <a:lnTo>
                  <a:pt x="513637" y="148871"/>
                </a:lnTo>
                <a:lnTo>
                  <a:pt x="491288" y="151845"/>
                </a:lnTo>
                <a:close/>
              </a:path>
              <a:path w="547370" h="152400">
                <a:moveTo>
                  <a:pt x="532438" y="64776"/>
                </a:moveTo>
                <a:lnTo>
                  <a:pt x="491288" y="64776"/>
                </a:lnTo>
                <a:lnTo>
                  <a:pt x="501790" y="63162"/>
                </a:lnTo>
                <a:lnTo>
                  <a:pt x="510111" y="58677"/>
                </a:lnTo>
                <a:lnTo>
                  <a:pt x="515599" y="51822"/>
                </a:lnTo>
                <a:lnTo>
                  <a:pt x="517577" y="43113"/>
                </a:lnTo>
                <a:lnTo>
                  <a:pt x="517528" y="42483"/>
                </a:lnTo>
                <a:lnTo>
                  <a:pt x="515688" y="34681"/>
                </a:lnTo>
                <a:lnTo>
                  <a:pt x="510348" y="28129"/>
                </a:lnTo>
                <a:lnTo>
                  <a:pt x="502029" y="23702"/>
                </a:lnTo>
                <a:lnTo>
                  <a:pt x="491288" y="22082"/>
                </a:lnTo>
                <a:lnTo>
                  <a:pt x="536607" y="22082"/>
                </a:lnTo>
                <a:lnTo>
                  <a:pt x="538549" y="24376"/>
                </a:lnTo>
                <a:lnTo>
                  <a:pt x="542394" y="40169"/>
                </a:lnTo>
                <a:lnTo>
                  <a:pt x="542394" y="40590"/>
                </a:lnTo>
                <a:lnTo>
                  <a:pt x="540787" y="51720"/>
                </a:lnTo>
                <a:lnTo>
                  <a:pt x="536321" y="60701"/>
                </a:lnTo>
                <a:lnTo>
                  <a:pt x="532438" y="64776"/>
                </a:lnTo>
                <a:close/>
              </a:path>
              <a:path w="547370" h="152400">
                <a:moveTo>
                  <a:pt x="540332" y="130183"/>
                </a:moveTo>
                <a:lnTo>
                  <a:pt x="491288" y="130183"/>
                </a:lnTo>
                <a:lnTo>
                  <a:pt x="504282" y="128448"/>
                </a:lnTo>
                <a:lnTo>
                  <a:pt x="514002" y="123716"/>
                </a:lnTo>
                <a:lnTo>
                  <a:pt x="520095" y="116696"/>
                </a:lnTo>
                <a:lnTo>
                  <a:pt x="522204" y="108100"/>
                </a:lnTo>
                <a:lnTo>
                  <a:pt x="522204" y="107679"/>
                </a:lnTo>
                <a:lnTo>
                  <a:pt x="519828" y="98518"/>
                </a:lnTo>
                <a:lnTo>
                  <a:pt x="513292" y="91485"/>
                </a:lnTo>
                <a:lnTo>
                  <a:pt x="503483" y="86977"/>
                </a:lnTo>
                <a:lnTo>
                  <a:pt x="491288" y="85386"/>
                </a:lnTo>
                <a:lnTo>
                  <a:pt x="538133" y="85386"/>
                </a:lnTo>
                <a:lnTo>
                  <a:pt x="540186" y="87279"/>
                </a:lnTo>
                <a:lnTo>
                  <a:pt x="545549" y="96881"/>
                </a:lnTo>
                <a:lnTo>
                  <a:pt x="547341" y="108100"/>
                </a:lnTo>
                <a:lnTo>
                  <a:pt x="547291" y="109782"/>
                </a:lnTo>
                <a:lnTo>
                  <a:pt x="543193" y="126913"/>
                </a:lnTo>
                <a:lnTo>
                  <a:pt x="540332" y="130183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3018" y="3298563"/>
            <a:ext cx="732500" cy="638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8089" y="4018627"/>
            <a:ext cx="1037552" cy="198344"/>
          </a:xfrm>
          <a:custGeom>
            <a:avLst/>
            <a:gdLst/>
            <a:ahLst/>
            <a:cxnLst/>
            <a:rect l="l" t="t" r="r" b="b"/>
            <a:pathLst>
              <a:path w="855980" h="224789">
                <a:moveTo>
                  <a:pt x="122619" y="72923"/>
                </a:moveTo>
                <a:lnTo>
                  <a:pt x="30426" y="72923"/>
                </a:lnTo>
                <a:lnTo>
                  <a:pt x="38591" y="63198"/>
                </a:lnTo>
                <a:lnTo>
                  <a:pt x="48594" y="55289"/>
                </a:lnTo>
                <a:lnTo>
                  <a:pt x="60766" y="49973"/>
                </a:lnTo>
                <a:lnTo>
                  <a:pt x="75437" y="48028"/>
                </a:lnTo>
                <a:lnTo>
                  <a:pt x="98364" y="52606"/>
                </a:lnTo>
                <a:lnTo>
                  <a:pt x="118154" y="65976"/>
                </a:lnTo>
                <a:lnTo>
                  <a:pt x="122619" y="72923"/>
                </a:lnTo>
                <a:close/>
              </a:path>
              <a:path w="855980" h="224789">
                <a:moveTo>
                  <a:pt x="30426" y="223799"/>
                </a:moveTo>
                <a:lnTo>
                  <a:pt x="0" y="223799"/>
                </a:lnTo>
                <a:lnTo>
                  <a:pt x="0" y="50794"/>
                </a:lnTo>
                <a:lnTo>
                  <a:pt x="30426" y="50794"/>
                </a:lnTo>
                <a:lnTo>
                  <a:pt x="30426" y="72923"/>
                </a:lnTo>
                <a:lnTo>
                  <a:pt x="122619" y="72923"/>
                </a:lnTo>
                <a:lnTo>
                  <a:pt x="123589" y="74432"/>
                </a:lnTo>
                <a:lnTo>
                  <a:pt x="68397" y="74432"/>
                </a:lnTo>
                <a:lnTo>
                  <a:pt x="53647" y="77500"/>
                </a:lnTo>
                <a:lnTo>
                  <a:pt x="41302" y="86156"/>
                </a:lnTo>
                <a:lnTo>
                  <a:pt x="32823" y="99574"/>
                </a:lnTo>
                <a:lnTo>
                  <a:pt x="29672" y="116928"/>
                </a:lnTo>
                <a:lnTo>
                  <a:pt x="29672" y="117431"/>
                </a:lnTo>
                <a:lnTo>
                  <a:pt x="32823" y="134892"/>
                </a:lnTo>
                <a:lnTo>
                  <a:pt x="41302" y="148298"/>
                </a:lnTo>
                <a:lnTo>
                  <a:pt x="53647" y="156895"/>
                </a:lnTo>
                <a:lnTo>
                  <a:pt x="68397" y="159928"/>
                </a:lnTo>
                <a:lnTo>
                  <a:pt x="123660" y="159928"/>
                </a:lnTo>
                <a:lnTo>
                  <a:pt x="121729" y="162946"/>
                </a:lnTo>
                <a:lnTo>
                  <a:pt x="30426" y="162946"/>
                </a:lnTo>
                <a:lnTo>
                  <a:pt x="30426" y="223799"/>
                </a:lnTo>
                <a:close/>
              </a:path>
              <a:path w="855980" h="224789">
                <a:moveTo>
                  <a:pt x="123660" y="159928"/>
                </a:moveTo>
                <a:lnTo>
                  <a:pt x="68397" y="159928"/>
                </a:lnTo>
                <a:lnTo>
                  <a:pt x="83135" y="156966"/>
                </a:lnTo>
                <a:lnTo>
                  <a:pt x="95209" y="148487"/>
                </a:lnTo>
                <a:lnTo>
                  <a:pt x="103369" y="135104"/>
                </a:lnTo>
                <a:lnTo>
                  <a:pt x="106367" y="117431"/>
                </a:lnTo>
                <a:lnTo>
                  <a:pt x="106367" y="116928"/>
                </a:lnTo>
                <a:lnTo>
                  <a:pt x="103334" y="99468"/>
                </a:lnTo>
                <a:lnTo>
                  <a:pt x="95114" y="86062"/>
                </a:lnTo>
                <a:lnTo>
                  <a:pt x="83028" y="77465"/>
                </a:lnTo>
                <a:lnTo>
                  <a:pt x="68397" y="74432"/>
                </a:lnTo>
                <a:lnTo>
                  <a:pt x="123589" y="74432"/>
                </a:lnTo>
                <a:lnTo>
                  <a:pt x="132051" y="87598"/>
                </a:lnTo>
                <a:lnTo>
                  <a:pt x="137297" y="116928"/>
                </a:lnTo>
                <a:lnTo>
                  <a:pt x="137297" y="117431"/>
                </a:lnTo>
                <a:lnTo>
                  <a:pt x="132087" y="146762"/>
                </a:lnTo>
                <a:lnTo>
                  <a:pt x="123660" y="159928"/>
                </a:lnTo>
                <a:close/>
              </a:path>
              <a:path w="855980" h="224789">
                <a:moveTo>
                  <a:pt x="75437" y="186331"/>
                </a:moveTo>
                <a:lnTo>
                  <a:pt x="60483" y="184410"/>
                </a:lnTo>
                <a:lnTo>
                  <a:pt x="48217" y="179259"/>
                </a:lnTo>
                <a:lnTo>
                  <a:pt x="38308" y="171798"/>
                </a:lnTo>
                <a:lnTo>
                  <a:pt x="30426" y="162946"/>
                </a:lnTo>
                <a:lnTo>
                  <a:pt x="121729" y="162946"/>
                </a:lnTo>
                <a:lnTo>
                  <a:pt x="118249" y="168383"/>
                </a:lnTo>
                <a:lnTo>
                  <a:pt x="98470" y="181754"/>
                </a:lnTo>
                <a:lnTo>
                  <a:pt x="75437" y="186331"/>
                </a:lnTo>
                <a:close/>
              </a:path>
              <a:path w="855980" h="224789">
                <a:moveTo>
                  <a:pt x="228811" y="198904"/>
                </a:moveTo>
                <a:lnTo>
                  <a:pt x="195887" y="198904"/>
                </a:lnTo>
                <a:lnTo>
                  <a:pt x="201167" y="195132"/>
                </a:lnTo>
                <a:lnTo>
                  <a:pt x="206197" y="183565"/>
                </a:lnTo>
                <a:lnTo>
                  <a:pt x="150875" y="50794"/>
                </a:lnTo>
                <a:lnTo>
                  <a:pt x="183314" y="50794"/>
                </a:lnTo>
                <a:lnTo>
                  <a:pt x="221033" y="149367"/>
                </a:lnTo>
                <a:lnTo>
                  <a:pt x="249045" y="149367"/>
                </a:lnTo>
                <a:lnTo>
                  <a:pt x="234360" y="187337"/>
                </a:lnTo>
                <a:lnTo>
                  <a:pt x="228811" y="198904"/>
                </a:lnTo>
                <a:close/>
              </a:path>
              <a:path w="855980" h="224789">
                <a:moveTo>
                  <a:pt x="249045" y="149367"/>
                </a:moveTo>
                <a:lnTo>
                  <a:pt x="221033" y="149367"/>
                </a:lnTo>
                <a:lnTo>
                  <a:pt x="255483" y="50794"/>
                </a:lnTo>
                <a:lnTo>
                  <a:pt x="287167" y="50794"/>
                </a:lnTo>
                <a:lnTo>
                  <a:pt x="249045" y="149367"/>
                </a:lnTo>
                <a:close/>
              </a:path>
              <a:path w="855980" h="224789">
                <a:moveTo>
                  <a:pt x="190606" y="224553"/>
                </a:moveTo>
                <a:lnTo>
                  <a:pt x="181593" y="224003"/>
                </a:lnTo>
                <a:lnTo>
                  <a:pt x="173570" y="222416"/>
                </a:lnTo>
                <a:lnTo>
                  <a:pt x="166207" y="219886"/>
                </a:lnTo>
                <a:lnTo>
                  <a:pt x="159174" y="216507"/>
                </a:lnTo>
                <a:lnTo>
                  <a:pt x="169484" y="193875"/>
                </a:lnTo>
                <a:lnTo>
                  <a:pt x="175016" y="196893"/>
                </a:lnTo>
                <a:lnTo>
                  <a:pt x="181051" y="198904"/>
                </a:lnTo>
                <a:lnTo>
                  <a:pt x="228811" y="198904"/>
                </a:lnTo>
                <a:lnTo>
                  <a:pt x="226074" y="204609"/>
                </a:lnTo>
                <a:lnTo>
                  <a:pt x="216538" y="216129"/>
                </a:lnTo>
                <a:lnTo>
                  <a:pt x="204975" y="222557"/>
                </a:lnTo>
                <a:lnTo>
                  <a:pt x="190606" y="224553"/>
                </a:lnTo>
                <a:close/>
              </a:path>
              <a:path w="855980" h="224789">
                <a:moveTo>
                  <a:pt x="348523" y="50794"/>
                </a:moveTo>
                <a:lnTo>
                  <a:pt x="318096" y="50794"/>
                </a:lnTo>
                <a:lnTo>
                  <a:pt x="318096" y="14333"/>
                </a:lnTo>
                <a:lnTo>
                  <a:pt x="348523" y="14333"/>
                </a:lnTo>
                <a:lnTo>
                  <a:pt x="348523" y="50794"/>
                </a:lnTo>
                <a:close/>
              </a:path>
              <a:path w="855980" h="224789">
                <a:moveTo>
                  <a:pt x="384230" y="76946"/>
                </a:moveTo>
                <a:lnTo>
                  <a:pt x="301249" y="76946"/>
                </a:lnTo>
                <a:lnTo>
                  <a:pt x="301249" y="50794"/>
                </a:lnTo>
                <a:lnTo>
                  <a:pt x="384230" y="50794"/>
                </a:lnTo>
                <a:lnTo>
                  <a:pt x="384230" y="76946"/>
                </a:lnTo>
                <a:close/>
              </a:path>
              <a:path w="855980" h="224789">
                <a:moveTo>
                  <a:pt x="356318" y="185828"/>
                </a:moveTo>
                <a:lnTo>
                  <a:pt x="340905" y="183840"/>
                </a:lnTo>
                <a:lnTo>
                  <a:pt x="328815" y="177279"/>
                </a:lnTo>
                <a:lnTo>
                  <a:pt x="320921" y="165248"/>
                </a:lnTo>
                <a:lnTo>
                  <a:pt x="318096" y="146852"/>
                </a:lnTo>
                <a:lnTo>
                  <a:pt x="318096" y="76946"/>
                </a:lnTo>
                <a:lnTo>
                  <a:pt x="348523" y="76946"/>
                </a:lnTo>
                <a:lnTo>
                  <a:pt x="348523" y="153893"/>
                </a:lnTo>
                <a:lnTo>
                  <a:pt x="354558" y="158671"/>
                </a:lnTo>
                <a:lnTo>
                  <a:pt x="383727" y="158671"/>
                </a:lnTo>
                <a:lnTo>
                  <a:pt x="383727" y="179039"/>
                </a:lnTo>
                <a:lnTo>
                  <a:pt x="377854" y="181903"/>
                </a:lnTo>
                <a:lnTo>
                  <a:pt x="371437" y="184037"/>
                </a:lnTo>
                <a:lnTo>
                  <a:pt x="364314" y="185369"/>
                </a:lnTo>
                <a:lnTo>
                  <a:pt x="356318" y="185828"/>
                </a:lnTo>
                <a:close/>
              </a:path>
              <a:path w="855980" h="224789">
                <a:moveTo>
                  <a:pt x="383727" y="158671"/>
                </a:moveTo>
                <a:lnTo>
                  <a:pt x="371657" y="158671"/>
                </a:lnTo>
                <a:lnTo>
                  <a:pt x="377692" y="157162"/>
                </a:lnTo>
                <a:lnTo>
                  <a:pt x="383727" y="154144"/>
                </a:lnTo>
                <a:lnTo>
                  <a:pt x="383727" y="158671"/>
                </a:lnTo>
                <a:close/>
              </a:path>
              <a:path w="855980" h="224789">
                <a:moveTo>
                  <a:pt x="447850" y="183565"/>
                </a:moveTo>
                <a:lnTo>
                  <a:pt x="417423" y="183565"/>
                </a:lnTo>
                <a:lnTo>
                  <a:pt x="417423" y="0"/>
                </a:lnTo>
                <a:lnTo>
                  <a:pt x="447850" y="0"/>
                </a:lnTo>
                <a:lnTo>
                  <a:pt x="447850" y="71414"/>
                </a:lnTo>
                <a:lnTo>
                  <a:pt x="529628" y="71414"/>
                </a:lnTo>
                <a:lnTo>
                  <a:pt x="532081" y="75689"/>
                </a:lnTo>
                <a:lnTo>
                  <a:pt x="477773" y="75689"/>
                </a:lnTo>
                <a:lnTo>
                  <a:pt x="465672" y="77936"/>
                </a:lnTo>
                <a:lnTo>
                  <a:pt x="456211" y="84427"/>
                </a:lnTo>
                <a:lnTo>
                  <a:pt x="450050" y="94784"/>
                </a:lnTo>
                <a:lnTo>
                  <a:pt x="447930" y="108127"/>
                </a:lnTo>
                <a:lnTo>
                  <a:pt x="447850" y="183565"/>
                </a:lnTo>
                <a:close/>
              </a:path>
              <a:path w="855980" h="224789">
                <a:moveTo>
                  <a:pt x="529628" y="71414"/>
                </a:moveTo>
                <a:lnTo>
                  <a:pt x="447850" y="71414"/>
                </a:lnTo>
                <a:lnTo>
                  <a:pt x="455040" y="62456"/>
                </a:lnTo>
                <a:lnTo>
                  <a:pt x="464069" y="55006"/>
                </a:lnTo>
                <a:lnTo>
                  <a:pt x="475361" y="49914"/>
                </a:lnTo>
                <a:lnTo>
                  <a:pt x="489341" y="48028"/>
                </a:lnTo>
                <a:lnTo>
                  <a:pt x="509351" y="51655"/>
                </a:lnTo>
                <a:lnTo>
                  <a:pt x="524199" y="61953"/>
                </a:lnTo>
                <a:lnTo>
                  <a:pt x="529628" y="71414"/>
                </a:lnTo>
                <a:close/>
              </a:path>
              <a:path w="855980" h="224789">
                <a:moveTo>
                  <a:pt x="536615" y="183565"/>
                </a:moveTo>
                <a:lnTo>
                  <a:pt x="506188" y="183565"/>
                </a:lnTo>
                <a:lnTo>
                  <a:pt x="506188" y="108127"/>
                </a:lnTo>
                <a:lnTo>
                  <a:pt x="504295" y="94360"/>
                </a:lnTo>
                <a:lnTo>
                  <a:pt x="498770" y="84176"/>
                </a:lnTo>
                <a:lnTo>
                  <a:pt x="489851" y="77858"/>
                </a:lnTo>
                <a:lnTo>
                  <a:pt x="477773" y="75689"/>
                </a:lnTo>
                <a:lnTo>
                  <a:pt x="532081" y="75689"/>
                </a:lnTo>
                <a:lnTo>
                  <a:pt x="533437" y="78050"/>
                </a:lnTo>
                <a:lnTo>
                  <a:pt x="536615" y="99075"/>
                </a:lnTo>
                <a:lnTo>
                  <a:pt x="536615" y="183565"/>
                </a:lnTo>
                <a:close/>
              </a:path>
              <a:path w="855980" h="224789">
                <a:moveTo>
                  <a:pt x="633930" y="186583"/>
                </a:moveTo>
                <a:lnTo>
                  <a:pt x="605849" y="181161"/>
                </a:lnTo>
                <a:lnTo>
                  <a:pt x="583544" y="166403"/>
                </a:lnTo>
                <a:lnTo>
                  <a:pt x="568830" y="144573"/>
                </a:lnTo>
                <a:lnTo>
                  <a:pt x="563521" y="117934"/>
                </a:lnTo>
                <a:lnTo>
                  <a:pt x="563622" y="116928"/>
                </a:lnTo>
                <a:lnTo>
                  <a:pt x="568873" y="90568"/>
                </a:lnTo>
                <a:lnTo>
                  <a:pt x="583701" y="68491"/>
                </a:lnTo>
                <a:lnTo>
                  <a:pt x="606167" y="53533"/>
                </a:lnTo>
                <a:lnTo>
                  <a:pt x="634433" y="48028"/>
                </a:lnTo>
                <a:lnTo>
                  <a:pt x="662659" y="53454"/>
                </a:lnTo>
                <a:lnTo>
                  <a:pt x="685039" y="68239"/>
                </a:lnTo>
                <a:lnTo>
                  <a:pt x="689376" y="74683"/>
                </a:lnTo>
                <a:lnTo>
                  <a:pt x="633930" y="74683"/>
                </a:lnTo>
                <a:lnTo>
                  <a:pt x="617393" y="78031"/>
                </a:lnTo>
                <a:lnTo>
                  <a:pt x="604792" y="87130"/>
                </a:lnTo>
                <a:lnTo>
                  <a:pt x="596765" y="100568"/>
                </a:lnTo>
                <a:lnTo>
                  <a:pt x="593948" y="116928"/>
                </a:lnTo>
                <a:lnTo>
                  <a:pt x="594040" y="117934"/>
                </a:lnTo>
                <a:lnTo>
                  <a:pt x="596950" y="133871"/>
                </a:lnTo>
                <a:lnTo>
                  <a:pt x="605327" y="147481"/>
                </a:lnTo>
                <a:lnTo>
                  <a:pt x="618135" y="156753"/>
                </a:lnTo>
                <a:lnTo>
                  <a:pt x="634433" y="160180"/>
                </a:lnTo>
                <a:lnTo>
                  <a:pt x="688915" y="160180"/>
                </a:lnTo>
                <a:lnTo>
                  <a:pt x="684882" y="166152"/>
                </a:lnTo>
                <a:lnTo>
                  <a:pt x="662341" y="181082"/>
                </a:lnTo>
                <a:lnTo>
                  <a:pt x="633930" y="186583"/>
                </a:lnTo>
                <a:close/>
              </a:path>
              <a:path w="855980" h="224789">
                <a:moveTo>
                  <a:pt x="688915" y="160180"/>
                </a:moveTo>
                <a:lnTo>
                  <a:pt x="634433" y="160180"/>
                </a:lnTo>
                <a:lnTo>
                  <a:pt x="651116" y="156797"/>
                </a:lnTo>
                <a:lnTo>
                  <a:pt x="663791" y="147638"/>
                </a:lnTo>
                <a:lnTo>
                  <a:pt x="671846" y="134189"/>
                </a:lnTo>
                <a:lnTo>
                  <a:pt x="674667" y="117934"/>
                </a:lnTo>
                <a:lnTo>
                  <a:pt x="674575" y="116928"/>
                </a:lnTo>
                <a:lnTo>
                  <a:pt x="671661" y="100886"/>
                </a:lnTo>
                <a:lnTo>
                  <a:pt x="663257" y="87288"/>
                </a:lnTo>
                <a:lnTo>
                  <a:pt x="650373" y="78074"/>
                </a:lnTo>
                <a:lnTo>
                  <a:pt x="633930" y="74683"/>
                </a:lnTo>
                <a:lnTo>
                  <a:pt x="689376" y="74683"/>
                </a:lnTo>
                <a:lnTo>
                  <a:pt x="699781" y="90144"/>
                </a:lnTo>
                <a:lnTo>
                  <a:pt x="705093" y="116928"/>
                </a:lnTo>
                <a:lnTo>
                  <a:pt x="704993" y="117934"/>
                </a:lnTo>
                <a:lnTo>
                  <a:pt x="699738" y="144149"/>
                </a:lnTo>
                <a:lnTo>
                  <a:pt x="688915" y="160180"/>
                </a:lnTo>
                <a:close/>
              </a:path>
              <a:path w="855980" h="224789">
                <a:moveTo>
                  <a:pt x="848983" y="71414"/>
                </a:moveTo>
                <a:lnTo>
                  <a:pt x="767204" y="71414"/>
                </a:lnTo>
                <a:lnTo>
                  <a:pt x="774394" y="62456"/>
                </a:lnTo>
                <a:lnTo>
                  <a:pt x="783423" y="55006"/>
                </a:lnTo>
                <a:lnTo>
                  <a:pt x="794715" y="49914"/>
                </a:lnTo>
                <a:lnTo>
                  <a:pt x="808695" y="48028"/>
                </a:lnTo>
                <a:lnTo>
                  <a:pt x="828706" y="51655"/>
                </a:lnTo>
                <a:lnTo>
                  <a:pt x="843553" y="61953"/>
                </a:lnTo>
                <a:lnTo>
                  <a:pt x="848983" y="71414"/>
                </a:lnTo>
                <a:close/>
              </a:path>
              <a:path w="855980" h="224789">
                <a:moveTo>
                  <a:pt x="767204" y="183565"/>
                </a:moveTo>
                <a:lnTo>
                  <a:pt x="736777" y="183565"/>
                </a:lnTo>
                <a:lnTo>
                  <a:pt x="736777" y="50794"/>
                </a:lnTo>
                <a:lnTo>
                  <a:pt x="767204" y="50794"/>
                </a:lnTo>
                <a:lnTo>
                  <a:pt x="767204" y="71414"/>
                </a:lnTo>
                <a:lnTo>
                  <a:pt x="848983" y="71414"/>
                </a:lnTo>
                <a:lnTo>
                  <a:pt x="851436" y="75689"/>
                </a:lnTo>
                <a:lnTo>
                  <a:pt x="797128" y="75689"/>
                </a:lnTo>
                <a:lnTo>
                  <a:pt x="785026" y="77936"/>
                </a:lnTo>
                <a:lnTo>
                  <a:pt x="775565" y="84427"/>
                </a:lnTo>
                <a:lnTo>
                  <a:pt x="769404" y="94784"/>
                </a:lnTo>
                <a:lnTo>
                  <a:pt x="767284" y="108127"/>
                </a:lnTo>
                <a:lnTo>
                  <a:pt x="767204" y="183565"/>
                </a:lnTo>
                <a:close/>
              </a:path>
              <a:path w="855980" h="224789">
                <a:moveTo>
                  <a:pt x="855969" y="183565"/>
                </a:moveTo>
                <a:lnTo>
                  <a:pt x="825543" y="183565"/>
                </a:lnTo>
                <a:lnTo>
                  <a:pt x="825543" y="108127"/>
                </a:lnTo>
                <a:lnTo>
                  <a:pt x="823649" y="94360"/>
                </a:lnTo>
                <a:lnTo>
                  <a:pt x="818125" y="84176"/>
                </a:lnTo>
                <a:lnTo>
                  <a:pt x="809206" y="77858"/>
                </a:lnTo>
                <a:lnTo>
                  <a:pt x="797128" y="75689"/>
                </a:lnTo>
                <a:lnTo>
                  <a:pt x="851436" y="75689"/>
                </a:lnTo>
                <a:lnTo>
                  <a:pt x="852791" y="78050"/>
                </a:lnTo>
                <a:lnTo>
                  <a:pt x="855969" y="99075"/>
                </a:lnTo>
                <a:lnTo>
                  <a:pt x="855969" y="18356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80625" y="3298563"/>
            <a:ext cx="732500" cy="638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91991" y="4018627"/>
            <a:ext cx="1122988" cy="198344"/>
          </a:xfrm>
          <a:custGeom>
            <a:avLst/>
            <a:gdLst/>
            <a:ahLst/>
            <a:cxnLst/>
            <a:rect l="l" t="t" r="r" b="b"/>
            <a:pathLst>
              <a:path w="926464" h="224789">
                <a:moveTo>
                  <a:pt x="32689" y="30426"/>
                </a:moveTo>
                <a:lnTo>
                  <a:pt x="0" y="30426"/>
                </a:lnTo>
                <a:lnTo>
                  <a:pt x="0" y="1508"/>
                </a:lnTo>
                <a:lnTo>
                  <a:pt x="32689" y="1508"/>
                </a:lnTo>
                <a:lnTo>
                  <a:pt x="32689" y="30426"/>
                </a:lnTo>
                <a:close/>
              </a:path>
              <a:path w="926464" h="224789">
                <a:moveTo>
                  <a:pt x="31683" y="183565"/>
                </a:moveTo>
                <a:lnTo>
                  <a:pt x="1257" y="183565"/>
                </a:lnTo>
                <a:lnTo>
                  <a:pt x="1257" y="50794"/>
                </a:lnTo>
                <a:lnTo>
                  <a:pt x="31683" y="50794"/>
                </a:lnTo>
                <a:lnTo>
                  <a:pt x="31683" y="183565"/>
                </a:lnTo>
                <a:close/>
              </a:path>
              <a:path w="926464" h="224789">
                <a:moveTo>
                  <a:pt x="195040" y="72923"/>
                </a:moveTo>
                <a:lnTo>
                  <a:pt x="102847" y="72923"/>
                </a:lnTo>
                <a:lnTo>
                  <a:pt x="111011" y="63198"/>
                </a:lnTo>
                <a:lnTo>
                  <a:pt x="121015" y="55289"/>
                </a:lnTo>
                <a:lnTo>
                  <a:pt x="133187" y="49973"/>
                </a:lnTo>
                <a:lnTo>
                  <a:pt x="147858" y="48028"/>
                </a:lnTo>
                <a:lnTo>
                  <a:pt x="170784" y="52606"/>
                </a:lnTo>
                <a:lnTo>
                  <a:pt x="190575" y="65976"/>
                </a:lnTo>
                <a:lnTo>
                  <a:pt x="195040" y="72923"/>
                </a:lnTo>
                <a:close/>
              </a:path>
              <a:path w="926464" h="224789">
                <a:moveTo>
                  <a:pt x="102847" y="223799"/>
                </a:moveTo>
                <a:lnTo>
                  <a:pt x="72420" y="223799"/>
                </a:lnTo>
                <a:lnTo>
                  <a:pt x="72420" y="50794"/>
                </a:lnTo>
                <a:lnTo>
                  <a:pt x="102847" y="50794"/>
                </a:lnTo>
                <a:lnTo>
                  <a:pt x="102847" y="72923"/>
                </a:lnTo>
                <a:lnTo>
                  <a:pt x="195040" y="72923"/>
                </a:lnTo>
                <a:lnTo>
                  <a:pt x="196009" y="74432"/>
                </a:lnTo>
                <a:lnTo>
                  <a:pt x="140817" y="74432"/>
                </a:lnTo>
                <a:lnTo>
                  <a:pt x="126067" y="77500"/>
                </a:lnTo>
                <a:lnTo>
                  <a:pt x="113722" y="86156"/>
                </a:lnTo>
                <a:lnTo>
                  <a:pt x="105243" y="99574"/>
                </a:lnTo>
                <a:lnTo>
                  <a:pt x="102092" y="116928"/>
                </a:lnTo>
                <a:lnTo>
                  <a:pt x="102092" y="117431"/>
                </a:lnTo>
                <a:lnTo>
                  <a:pt x="105243" y="134892"/>
                </a:lnTo>
                <a:lnTo>
                  <a:pt x="113722" y="148298"/>
                </a:lnTo>
                <a:lnTo>
                  <a:pt x="126067" y="156895"/>
                </a:lnTo>
                <a:lnTo>
                  <a:pt x="140817" y="159928"/>
                </a:lnTo>
                <a:lnTo>
                  <a:pt x="196081" y="159928"/>
                </a:lnTo>
                <a:lnTo>
                  <a:pt x="194149" y="162946"/>
                </a:lnTo>
                <a:lnTo>
                  <a:pt x="102847" y="162946"/>
                </a:lnTo>
                <a:lnTo>
                  <a:pt x="102847" y="223799"/>
                </a:lnTo>
                <a:close/>
              </a:path>
              <a:path w="926464" h="224789">
                <a:moveTo>
                  <a:pt x="196081" y="159928"/>
                </a:moveTo>
                <a:lnTo>
                  <a:pt x="140817" y="159928"/>
                </a:lnTo>
                <a:lnTo>
                  <a:pt x="155555" y="156966"/>
                </a:lnTo>
                <a:lnTo>
                  <a:pt x="167629" y="148487"/>
                </a:lnTo>
                <a:lnTo>
                  <a:pt x="175790" y="135104"/>
                </a:lnTo>
                <a:lnTo>
                  <a:pt x="178788" y="117431"/>
                </a:lnTo>
                <a:lnTo>
                  <a:pt x="178788" y="116928"/>
                </a:lnTo>
                <a:lnTo>
                  <a:pt x="175754" y="99468"/>
                </a:lnTo>
                <a:lnTo>
                  <a:pt x="167535" y="86062"/>
                </a:lnTo>
                <a:lnTo>
                  <a:pt x="155449" y="77465"/>
                </a:lnTo>
                <a:lnTo>
                  <a:pt x="140817" y="74432"/>
                </a:lnTo>
                <a:lnTo>
                  <a:pt x="196009" y="74432"/>
                </a:lnTo>
                <a:lnTo>
                  <a:pt x="204472" y="87598"/>
                </a:lnTo>
                <a:lnTo>
                  <a:pt x="209717" y="116928"/>
                </a:lnTo>
                <a:lnTo>
                  <a:pt x="209717" y="117431"/>
                </a:lnTo>
                <a:lnTo>
                  <a:pt x="204507" y="146762"/>
                </a:lnTo>
                <a:lnTo>
                  <a:pt x="196081" y="159928"/>
                </a:lnTo>
                <a:close/>
              </a:path>
              <a:path w="926464" h="224789">
                <a:moveTo>
                  <a:pt x="147858" y="186331"/>
                </a:moveTo>
                <a:lnTo>
                  <a:pt x="132904" y="184410"/>
                </a:lnTo>
                <a:lnTo>
                  <a:pt x="120637" y="179259"/>
                </a:lnTo>
                <a:lnTo>
                  <a:pt x="110728" y="171798"/>
                </a:lnTo>
                <a:lnTo>
                  <a:pt x="102847" y="162946"/>
                </a:lnTo>
                <a:lnTo>
                  <a:pt x="194149" y="162946"/>
                </a:lnTo>
                <a:lnTo>
                  <a:pt x="190669" y="168383"/>
                </a:lnTo>
                <a:lnTo>
                  <a:pt x="170890" y="181754"/>
                </a:lnTo>
                <a:lnTo>
                  <a:pt x="147858" y="186331"/>
                </a:lnTo>
                <a:close/>
              </a:path>
              <a:path w="926464" h="224789">
                <a:moveTo>
                  <a:pt x="298717" y="198904"/>
                </a:moveTo>
                <a:lnTo>
                  <a:pt x="265793" y="198904"/>
                </a:lnTo>
                <a:lnTo>
                  <a:pt x="271073" y="195132"/>
                </a:lnTo>
                <a:lnTo>
                  <a:pt x="276103" y="183565"/>
                </a:lnTo>
                <a:lnTo>
                  <a:pt x="220781" y="50794"/>
                </a:lnTo>
                <a:lnTo>
                  <a:pt x="253220" y="50794"/>
                </a:lnTo>
                <a:lnTo>
                  <a:pt x="290939" y="149367"/>
                </a:lnTo>
                <a:lnTo>
                  <a:pt x="318951" y="149367"/>
                </a:lnTo>
                <a:lnTo>
                  <a:pt x="304266" y="187337"/>
                </a:lnTo>
                <a:lnTo>
                  <a:pt x="298717" y="198904"/>
                </a:lnTo>
                <a:close/>
              </a:path>
              <a:path w="926464" h="224789">
                <a:moveTo>
                  <a:pt x="318951" y="149367"/>
                </a:moveTo>
                <a:lnTo>
                  <a:pt x="290939" y="149367"/>
                </a:lnTo>
                <a:lnTo>
                  <a:pt x="325389" y="50794"/>
                </a:lnTo>
                <a:lnTo>
                  <a:pt x="357073" y="50794"/>
                </a:lnTo>
                <a:lnTo>
                  <a:pt x="318951" y="149367"/>
                </a:lnTo>
                <a:close/>
              </a:path>
              <a:path w="926464" h="224789">
                <a:moveTo>
                  <a:pt x="260512" y="224553"/>
                </a:moveTo>
                <a:lnTo>
                  <a:pt x="251499" y="224003"/>
                </a:lnTo>
                <a:lnTo>
                  <a:pt x="243476" y="222416"/>
                </a:lnTo>
                <a:lnTo>
                  <a:pt x="236113" y="219886"/>
                </a:lnTo>
                <a:lnTo>
                  <a:pt x="229080" y="216507"/>
                </a:lnTo>
                <a:lnTo>
                  <a:pt x="239389" y="193875"/>
                </a:lnTo>
                <a:lnTo>
                  <a:pt x="244922" y="196893"/>
                </a:lnTo>
                <a:lnTo>
                  <a:pt x="250957" y="198904"/>
                </a:lnTo>
                <a:lnTo>
                  <a:pt x="298717" y="198904"/>
                </a:lnTo>
                <a:lnTo>
                  <a:pt x="295980" y="204609"/>
                </a:lnTo>
                <a:lnTo>
                  <a:pt x="286444" y="216129"/>
                </a:lnTo>
                <a:lnTo>
                  <a:pt x="274881" y="222557"/>
                </a:lnTo>
                <a:lnTo>
                  <a:pt x="260512" y="224553"/>
                </a:lnTo>
                <a:close/>
              </a:path>
              <a:path w="926464" h="224789">
                <a:moveTo>
                  <a:pt x="420944" y="50794"/>
                </a:moveTo>
                <a:lnTo>
                  <a:pt x="390517" y="50794"/>
                </a:lnTo>
                <a:lnTo>
                  <a:pt x="390517" y="14333"/>
                </a:lnTo>
                <a:lnTo>
                  <a:pt x="420944" y="14333"/>
                </a:lnTo>
                <a:lnTo>
                  <a:pt x="420944" y="50794"/>
                </a:lnTo>
                <a:close/>
              </a:path>
              <a:path w="926464" h="224789">
                <a:moveTo>
                  <a:pt x="456651" y="76946"/>
                </a:moveTo>
                <a:lnTo>
                  <a:pt x="373669" y="76946"/>
                </a:lnTo>
                <a:lnTo>
                  <a:pt x="373669" y="50794"/>
                </a:lnTo>
                <a:lnTo>
                  <a:pt x="456651" y="50794"/>
                </a:lnTo>
                <a:lnTo>
                  <a:pt x="456651" y="76946"/>
                </a:lnTo>
                <a:close/>
              </a:path>
              <a:path w="926464" h="224789">
                <a:moveTo>
                  <a:pt x="428739" y="185828"/>
                </a:moveTo>
                <a:lnTo>
                  <a:pt x="413325" y="183840"/>
                </a:lnTo>
                <a:lnTo>
                  <a:pt x="401235" y="177279"/>
                </a:lnTo>
                <a:lnTo>
                  <a:pt x="393342" y="165248"/>
                </a:lnTo>
                <a:lnTo>
                  <a:pt x="390517" y="146852"/>
                </a:lnTo>
                <a:lnTo>
                  <a:pt x="390517" y="76946"/>
                </a:lnTo>
                <a:lnTo>
                  <a:pt x="420944" y="76946"/>
                </a:lnTo>
                <a:lnTo>
                  <a:pt x="420944" y="153893"/>
                </a:lnTo>
                <a:lnTo>
                  <a:pt x="426979" y="158671"/>
                </a:lnTo>
                <a:lnTo>
                  <a:pt x="456148" y="158671"/>
                </a:lnTo>
                <a:lnTo>
                  <a:pt x="456148" y="179039"/>
                </a:lnTo>
                <a:lnTo>
                  <a:pt x="450274" y="181903"/>
                </a:lnTo>
                <a:lnTo>
                  <a:pt x="443858" y="184037"/>
                </a:lnTo>
                <a:lnTo>
                  <a:pt x="436734" y="185369"/>
                </a:lnTo>
                <a:lnTo>
                  <a:pt x="428739" y="185828"/>
                </a:lnTo>
                <a:close/>
              </a:path>
              <a:path w="926464" h="224789">
                <a:moveTo>
                  <a:pt x="456148" y="158671"/>
                </a:moveTo>
                <a:lnTo>
                  <a:pt x="444078" y="158671"/>
                </a:lnTo>
                <a:lnTo>
                  <a:pt x="450113" y="157162"/>
                </a:lnTo>
                <a:lnTo>
                  <a:pt x="456148" y="154144"/>
                </a:lnTo>
                <a:lnTo>
                  <a:pt x="456148" y="158671"/>
                </a:lnTo>
                <a:close/>
              </a:path>
              <a:path w="926464" h="224789">
                <a:moveTo>
                  <a:pt x="517756" y="183565"/>
                </a:moveTo>
                <a:lnTo>
                  <a:pt x="487329" y="183565"/>
                </a:lnTo>
                <a:lnTo>
                  <a:pt x="487329" y="0"/>
                </a:lnTo>
                <a:lnTo>
                  <a:pt x="517756" y="0"/>
                </a:lnTo>
                <a:lnTo>
                  <a:pt x="517756" y="71414"/>
                </a:lnTo>
                <a:lnTo>
                  <a:pt x="599534" y="71414"/>
                </a:lnTo>
                <a:lnTo>
                  <a:pt x="601987" y="75689"/>
                </a:lnTo>
                <a:lnTo>
                  <a:pt x="547679" y="75689"/>
                </a:lnTo>
                <a:lnTo>
                  <a:pt x="535578" y="77936"/>
                </a:lnTo>
                <a:lnTo>
                  <a:pt x="526117" y="84427"/>
                </a:lnTo>
                <a:lnTo>
                  <a:pt x="519956" y="94784"/>
                </a:lnTo>
                <a:lnTo>
                  <a:pt x="517836" y="108127"/>
                </a:lnTo>
                <a:lnTo>
                  <a:pt x="517756" y="183565"/>
                </a:lnTo>
                <a:close/>
              </a:path>
              <a:path w="926464" h="224789">
                <a:moveTo>
                  <a:pt x="599534" y="71414"/>
                </a:moveTo>
                <a:lnTo>
                  <a:pt x="517756" y="71414"/>
                </a:lnTo>
                <a:lnTo>
                  <a:pt x="524946" y="62456"/>
                </a:lnTo>
                <a:lnTo>
                  <a:pt x="533975" y="55006"/>
                </a:lnTo>
                <a:lnTo>
                  <a:pt x="545267" y="49914"/>
                </a:lnTo>
                <a:lnTo>
                  <a:pt x="559247" y="48028"/>
                </a:lnTo>
                <a:lnTo>
                  <a:pt x="579257" y="51655"/>
                </a:lnTo>
                <a:lnTo>
                  <a:pt x="594105" y="61953"/>
                </a:lnTo>
                <a:lnTo>
                  <a:pt x="599534" y="71414"/>
                </a:lnTo>
                <a:close/>
              </a:path>
              <a:path w="926464" h="224789">
                <a:moveTo>
                  <a:pt x="606521" y="183565"/>
                </a:moveTo>
                <a:lnTo>
                  <a:pt x="576094" y="183565"/>
                </a:lnTo>
                <a:lnTo>
                  <a:pt x="576094" y="108127"/>
                </a:lnTo>
                <a:lnTo>
                  <a:pt x="574201" y="94360"/>
                </a:lnTo>
                <a:lnTo>
                  <a:pt x="568676" y="84176"/>
                </a:lnTo>
                <a:lnTo>
                  <a:pt x="559757" y="77858"/>
                </a:lnTo>
                <a:lnTo>
                  <a:pt x="547679" y="75689"/>
                </a:lnTo>
                <a:lnTo>
                  <a:pt x="601987" y="75689"/>
                </a:lnTo>
                <a:lnTo>
                  <a:pt x="603342" y="78050"/>
                </a:lnTo>
                <a:lnTo>
                  <a:pt x="606521" y="99075"/>
                </a:lnTo>
                <a:lnTo>
                  <a:pt x="606521" y="183565"/>
                </a:lnTo>
                <a:close/>
              </a:path>
              <a:path w="926464" h="224789">
                <a:moveTo>
                  <a:pt x="706351" y="186583"/>
                </a:moveTo>
                <a:lnTo>
                  <a:pt x="678270" y="181161"/>
                </a:lnTo>
                <a:lnTo>
                  <a:pt x="655964" y="166403"/>
                </a:lnTo>
                <a:lnTo>
                  <a:pt x="641250" y="144573"/>
                </a:lnTo>
                <a:lnTo>
                  <a:pt x="635942" y="117934"/>
                </a:lnTo>
                <a:lnTo>
                  <a:pt x="636042" y="116928"/>
                </a:lnTo>
                <a:lnTo>
                  <a:pt x="641293" y="90568"/>
                </a:lnTo>
                <a:lnTo>
                  <a:pt x="656121" y="68491"/>
                </a:lnTo>
                <a:lnTo>
                  <a:pt x="678588" y="53533"/>
                </a:lnTo>
                <a:lnTo>
                  <a:pt x="706854" y="48028"/>
                </a:lnTo>
                <a:lnTo>
                  <a:pt x="735080" y="53454"/>
                </a:lnTo>
                <a:lnTo>
                  <a:pt x="757460" y="68239"/>
                </a:lnTo>
                <a:lnTo>
                  <a:pt x="761796" y="74683"/>
                </a:lnTo>
                <a:lnTo>
                  <a:pt x="706351" y="74683"/>
                </a:lnTo>
                <a:lnTo>
                  <a:pt x="689813" y="78031"/>
                </a:lnTo>
                <a:lnTo>
                  <a:pt x="677213" y="87130"/>
                </a:lnTo>
                <a:lnTo>
                  <a:pt x="669186" y="100568"/>
                </a:lnTo>
                <a:lnTo>
                  <a:pt x="666368" y="116928"/>
                </a:lnTo>
                <a:lnTo>
                  <a:pt x="666460" y="117934"/>
                </a:lnTo>
                <a:lnTo>
                  <a:pt x="669370" y="133871"/>
                </a:lnTo>
                <a:lnTo>
                  <a:pt x="677747" y="147481"/>
                </a:lnTo>
                <a:lnTo>
                  <a:pt x="690556" y="156753"/>
                </a:lnTo>
                <a:lnTo>
                  <a:pt x="706854" y="160180"/>
                </a:lnTo>
                <a:lnTo>
                  <a:pt x="761335" y="160180"/>
                </a:lnTo>
                <a:lnTo>
                  <a:pt x="757303" y="166152"/>
                </a:lnTo>
                <a:lnTo>
                  <a:pt x="734762" y="181082"/>
                </a:lnTo>
                <a:lnTo>
                  <a:pt x="706351" y="186583"/>
                </a:lnTo>
                <a:close/>
              </a:path>
              <a:path w="926464" h="224789">
                <a:moveTo>
                  <a:pt x="761335" y="160180"/>
                </a:moveTo>
                <a:lnTo>
                  <a:pt x="706854" y="160180"/>
                </a:lnTo>
                <a:lnTo>
                  <a:pt x="723536" y="156797"/>
                </a:lnTo>
                <a:lnTo>
                  <a:pt x="736211" y="147638"/>
                </a:lnTo>
                <a:lnTo>
                  <a:pt x="744266" y="134189"/>
                </a:lnTo>
                <a:lnTo>
                  <a:pt x="747087" y="117934"/>
                </a:lnTo>
                <a:lnTo>
                  <a:pt x="746996" y="116928"/>
                </a:lnTo>
                <a:lnTo>
                  <a:pt x="744081" y="100886"/>
                </a:lnTo>
                <a:lnTo>
                  <a:pt x="735677" y="87288"/>
                </a:lnTo>
                <a:lnTo>
                  <a:pt x="722794" y="78074"/>
                </a:lnTo>
                <a:lnTo>
                  <a:pt x="706351" y="74683"/>
                </a:lnTo>
                <a:lnTo>
                  <a:pt x="761796" y="74683"/>
                </a:lnTo>
                <a:lnTo>
                  <a:pt x="772202" y="90144"/>
                </a:lnTo>
                <a:lnTo>
                  <a:pt x="777514" y="116928"/>
                </a:lnTo>
                <a:lnTo>
                  <a:pt x="777413" y="117934"/>
                </a:lnTo>
                <a:lnTo>
                  <a:pt x="772158" y="144149"/>
                </a:lnTo>
                <a:lnTo>
                  <a:pt x="761335" y="160180"/>
                </a:lnTo>
                <a:close/>
              </a:path>
              <a:path w="926464" h="224789">
                <a:moveTo>
                  <a:pt x="918889" y="71414"/>
                </a:moveTo>
                <a:lnTo>
                  <a:pt x="837110" y="71414"/>
                </a:lnTo>
                <a:lnTo>
                  <a:pt x="844300" y="62456"/>
                </a:lnTo>
                <a:lnTo>
                  <a:pt x="853329" y="55006"/>
                </a:lnTo>
                <a:lnTo>
                  <a:pt x="864621" y="49914"/>
                </a:lnTo>
                <a:lnTo>
                  <a:pt x="878601" y="48028"/>
                </a:lnTo>
                <a:lnTo>
                  <a:pt x="898611" y="51655"/>
                </a:lnTo>
                <a:lnTo>
                  <a:pt x="913459" y="61953"/>
                </a:lnTo>
                <a:lnTo>
                  <a:pt x="918889" y="71414"/>
                </a:lnTo>
                <a:close/>
              </a:path>
              <a:path w="926464" h="224789">
                <a:moveTo>
                  <a:pt x="837110" y="183565"/>
                </a:moveTo>
                <a:lnTo>
                  <a:pt x="806683" y="183565"/>
                </a:lnTo>
                <a:lnTo>
                  <a:pt x="806683" y="50794"/>
                </a:lnTo>
                <a:lnTo>
                  <a:pt x="837110" y="50794"/>
                </a:lnTo>
                <a:lnTo>
                  <a:pt x="837110" y="71414"/>
                </a:lnTo>
                <a:lnTo>
                  <a:pt x="918889" y="71414"/>
                </a:lnTo>
                <a:lnTo>
                  <a:pt x="921342" y="75689"/>
                </a:lnTo>
                <a:lnTo>
                  <a:pt x="867034" y="75689"/>
                </a:lnTo>
                <a:lnTo>
                  <a:pt x="854932" y="77936"/>
                </a:lnTo>
                <a:lnTo>
                  <a:pt x="845471" y="84427"/>
                </a:lnTo>
                <a:lnTo>
                  <a:pt x="839310" y="94784"/>
                </a:lnTo>
                <a:lnTo>
                  <a:pt x="837190" y="108127"/>
                </a:lnTo>
                <a:lnTo>
                  <a:pt x="837110" y="183565"/>
                </a:lnTo>
                <a:close/>
              </a:path>
              <a:path w="926464" h="224789">
                <a:moveTo>
                  <a:pt x="925875" y="183565"/>
                </a:moveTo>
                <a:lnTo>
                  <a:pt x="895449" y="183565"/>
                </a:lnTo>
                <a:lnTo>
                  <a:pt x="895449" y="108127"/>
                </a:lnTo>
                <a:lnTo>
                  <a:pt x="893555" y="94360"/>
                </a:lnTo>
                <a:lnTo>
                  <a:pt x="888030" y="84176"/>
                </a:lnTo>
                <a:lnTo>
                  <a:pt x="879111" y="77858"/>
                </a:lnTo>
                <a:lnTo>
                  <a:pt x="867034" y="75689"/>
                </a:lnTo>
                <a:lnTo>
                  <a:pt x="921342" y="75689"/>
                </a:lnTo>
                <a:lnTo>
                  <a:pt x="922697" y="78050"/>
                </a:lnTo>
                <a:lnTo>
                  <a:pt x="925875" y="99075"/>
                </a:lnTo>
                <a:lnTo>
                  <a:pt x="925875" y="18356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38154" y="1831490"/>
            <a:ext cx="732013" cy="6360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79496" y="2548918"/>
            <a:ext cx="459509" cy="196663"/>
          </a:xfrm>
          <a:custGeom>
            <a:avLst/>
            <a:gdLst/>
            <a:ahLst/>
            <a:cxnLst/>
            <a:rect l="l" t="t" r="r" b="b"/>
            <a:pathLst>
              <a:path w="379094" h="222885">
                <a:moveTo>
                  <a:pt x="122619" y="71414"/>
                </a:moveTo>
                <a:lnTo>
                  <a:pt x="30426" y="71414"/>
                </a:lnTo>
                <a:lnTo>
                  <a:pt x="38591" y="61690"/>
                </a:lnTo>
                <a:lnTo>
                  <a:pt x="48594" y="53781"/>
                </a:lnTo>
                <a:lnTo>
                  <a:pt x="60766" y="48464"/>
                </a:lnTo>
                <a:lnTo>
                  <a:pt x="75437" y="46520"/>
                </a:lnTo>
                <a:lnTo>
                  <a:pt x="98364" y="51097"/>
                </a:lnTo>
                <a:lnTo>
                  <a:pt x="118154" y="64468"/>
                </a:lnTo>
                <a:lnTo>
                  <a:pt x="122619" y="71414"/>
                </a:lnTo>
                <a:close/>
              </a:path>
              <a:path w="379094" h="222885">
                <a:moveTo>
                  <a:pt x="30426" y="222290"/>
                </a:moveTo>
                <a:lnTo>
                  <a:pt x="0" y="222290"/>
                </a:lnTo>
                <a:lnTo>
                  <a:pt x="0" y="49286"/>
                </a:lnTo>
                <a:lnTo>
                  <a:pt x="30426" y="49286"/>
                </a:lnTo>
                <a:lnTo>
                  <a:pt x="30426" y="71414"/>
                </a:lnTo>
                <a:lnTo>
                  <a:pt x="122619" y="71414"/>
                </a:lnTo>
                <a:lnTo>
                  <a:pt x="123589" y="72923"/>
                </a:lnTo>
                <a:lnTo>
                  <a:pt x="68397" y="72923"/>
                </a:lnTo>
                <a:lnTo>
                  <a:pt x="53647" y="75991"/>
                </a:lnTo>
                <a:lnTo>
                  <a:pt x="41302" y="84647"/>
                </a:lnTo>
                <a:lnTo>
                  <a:pt x="32823" y="98065"/>
                </a:lnTo>
                <a:lnTo>
                  <a:pt x="29672" y="115420"/>
                </a:lnTo>
                <a:lnTo>
                  <a:pt x="29672" y="115923"/>
                </a:lnTo>
                <a:lnTo>
                  <a:pt x="32823" y="133383"/>
                </a:lnTo>
                <a:lnTo>
                  <a:pt x="41302" y="146789"/>
                </a:lnTo>
                <a:lnTo>
                  <a:pt x="53647" y="155386"/>
                </a:lnTo>
                <a:lnTo>
                  <a:pt x="68397" y="158419"/>
                </a:lnTo>
                <a:lnTo>
                  <a:pt x="123660" y="158419"/>
                </a:lnTo>
                <a:lnTo>
                  <a:pt x="121729" y="161437"/>
                </a:lnTo>
                <a:lnTo>
                  <a:pt x="30426" y="161437"/>
                </a:lnTo>
                <a:lnTo>
                  <a:pt x="30426" y="222290"/>
                </a:lnTo>
                <a:close/>
              </a:path>
              <a:path w="379094" h="222885">
                <a:moveTo>
                  <a:pt x="123660" y="158419"/>
                </a:moveTo>
                <a:lnTo>
                  <a:pt x="68397" y="158419"/>
                </a:lnTo>
                <a:lnTo>
                  <a:pt x="83135" y="155457"/>
                </a:lnTo>
                <a:lnTo>
                  <a:pt x="95209" y="146978"/>
                </a:lnTo>
                <a:lnTo>
                  <a:pt x="103369" y="133595"/>
                </a:lnTo>
                <a:lnTo>
                  <a:pt x="106367" y="115923"/>
                </a:lnTo>
                <a:lnTo>
                  <a:pt x="106367" y="115420"/>
                </a:lnTo>
                <a:lnTo>
                  <a:pt x="103334" y="97959"/>
                </a:lnTo>
                <a:lnTo>
                  <a:pt x="95114" y="84553"/>
                </a:lnTo>
                <a:lnTo>
                  <a:pt x="83028" y="75956"/>
                </a:lnTo>
                <a:lnTo>
                  <a:pt x="68397" y="72923"/>
                </a:lnTo>
                <a:lnTo>
                  <a:pt x="123589" y="72923"/>
                </a:lnTo>
                <a:lnTo>
                  <a:pt x="132051" y="86089"/>
                </a:lnTo>
                <a:lnTo>
                  <a:pt x="137297" y="115420"/>
                </a:lnTo>
                <a:lnTo>
                  <a:pt x="137297" y="115923"/>
                </a:lnTo>
                <a:lnTo>
                  <a:pt x="132087" y="145253"/>
                </a:lnTo>
                <a:lnTo>
                  <a:pt x="123660" y="158419"/>
                </a:lnTo>
                <a:close/>
              </a:path>
              <a:path w="379094" h="222885">
                <a:moveTo>
                  <a:pt x="75437" y="184823"/>
                </a:moveTo>
                <a:lnTo>
                  <a:pt x="60483" y="182901"/>
                </a:lnTo>
                <a:lnTo>
                  <a:pt x="48217" y="177750"/>
                </a:lnTo>
                <a:lnTo>
                  <a:pt x="38308" y="170289"/>
                </a:lnTo>
                <a:lnTo>
                  <a:pt x="30426" y="161437"/>
                </a:lnTo>
                <a:lnTo>
                  <a:pt x="121729" y="161437"/>
                </a:lnTo>
                <a:lnTo>
                  <a:pt x="118249" y="166875"/>
                </a:lnTo>
                <a:lnTo>
                  <a:pt x="98470" y="180245"/>
                </a:lnTo>
                <a:lnTo>
                  <a:pt x="75437" y="184823"/>
                </a:lnTo>
                <a:close/>
              </a:path>
              <a:path w="379094" h="222885">
                <a:moveTo>
                  <a:pt x="201670" y="28917"/>
                </a:moveTo>
                <a:lnTo>
                  <a:pt x="168981" y="28917"/>
                </a:lnTo>
                <a:lnTo>
                  <a:pt x="168981" y="0"/>
                </a:lnTo>
                <a:lnTo>
                  <a:pt x="201670" y="0"/>
                </a:lnTo>
                <a:lnTo>
                  <a:pt x="201670" y="28917"/>
                </a:lnTo>
                <a:close/>
              </a:path>
              <a:path w="379094" h="222885">
                <a:moveTo>
                  <a:pt x="200665" y="182057"/>
                </a:moveTo>
                <a:lnTo>
                  <a:pt x="170238" y="182057"/>
                </a:lnTo>
                <a:lnTo>
                  <a:pt x="170238" y="49286"/>
                </a:lnTo>
                <a:lnTo>
                  <a:pt x="200665" y="49286"/>
                </a:lnTo>
                <a:lnTo>
                  <a:pt x="200665" y="182057"/>
                </a:lnTo>
                <a:close/>
              </a:path>
              <a:path w="379094" h="222885">
                <a:moveTo>
                  <a:pt x="364021" y="71414"/>
                </a:moveTo>
                <a:lnTo>
                  <a:pt x="271828" y="71414"/>
                </a:lnTo>
                <a:lnTo>
                  <a:pt x="279992" y="61690"/>
                </a:lnTo>
                <a:lnTo>
                  <a:pt x="289996" y="53781"/>
                </a:lnTo>
                <a:lnTo>
                  <a:pt x="302168" y="48464"/>
                </a:lnTo>
                <a:lnTo>
                  <a:pt x="316839" y="46520"/>
                </a:lnTo>
                <a:lnTo>
                  <a:pt x="339765" y="51097"/>
                </a:lnTo>
                <a:lnTo>
                  <a:pt x="359556" y="64468"/>
                </a:lnTo>
                <a:lnTo>
                  <a:pt x="364021" y="71414"/>
                </a:lnTo>
                <a:close/>
              </a:path>
              <a:path w="379094" h="222885">
                <a:moveTo>
                  <a:pt x="271828" y="222290"/>
                </a:moveTo>
                <a:lnTo>
                  <a:pt x="241401" y="222290"/>
                </a:lnTo>
                <a:lnTo>
                  <a:pt x="241401" y="49286"/>
                </a:lnTo>
                <a:lnTo>
                  <a:pt x="271828" y="49286"/>
                </a:lnTo>
                <a:lnTo>
                  <a:pt x="271828" y="71414"/>
                </a:lnTo>
                <a:lnTo>
                  <a:pt x="364021" y="71414"/>
                </a:lnTo>
                <a:lnTo>
                  <a:pt x="364990" y="72923"/>
                </a:lnTo>
                <a:lnTo>
                  <a:pt x="309798" y="72923"/>
                </a:lnTo>
                <a:lnTo>
                  <a:pt x="295049" y="75991"/>
                </a:lnTo>
                <a:lnTo>
                  <a:pt x="282703" y="84647"/>
                </a:lnTo>
                <a:lnTo>
                  <a:pt x="274224" y="98065"/>
                </a:lnTo>
                <a:lnTo>
                  <a:pt x="271073" y="115420"/>
                </a:lnTo>
                <a:lnTo>
                  <a:pt x="271073" y="115923"/>
                </a:lnTo>
                <a:lnTo>
                  <a:pt x="274224" y="133383"/>
                </a:lnTo>
                <a:lnTo>
                  <a:pt x="282703" y="146789"/>
                </a:lnTo>
                <a:lnTo>
                  <a:pt x="295049" y="155386"/>
                </a:lnTo>
                <a:lnTo>
                  <a:pt x="309798" y="158419"/>
                </a:lnTo>
                <a:lnTo>
                  <a:pt x="365062" y="158419"/>
                </a:lnTo>
                <a:lnTo>
                  <a:pt x="363130" y="161437"/>
                </a:lnTo>
                <a:lnTo>
                  <a:pt x="271828" y="161437"/>
                </a:lnTo>
                <a:lnTo>
                  <a:pt x="271828" y="222290"/>
                </a:lnTo>
                <a:close/>
              </a:path>
              <a:path w="379094" h="222885">
                <a:moveTo>
                  <a:pt x="365062" y="158419"/>
                </a:moveTo>
                <a:lnTo>
                  <a:pt x="309798" y="158419"/>
                </a:lnTo>
                <a:lnTo>
                  <a:pt x="324536" y="155457"/>
                </a:lnTo>
                <a:lnTo>
                  <a:pt x="336610" y="146978"/>
                </a:lnTo>
                <a:lnTo>
                  <a:pt x="344771" y="133595"/>
                </a:lnTo>
                <a:lnTo>
                  <a:pt x="347769" y="115923"/>
                </a:lnTo>
                <a:lnTo>
                  <a:pt x="347769" y="115420"/>
                </a:lnTo>
                <a:lnTo>
                  <a:pt x="344735" y="97959"/>
                </a:lnTo>
                <a:lnTo>
                  <a:pt x="336516" y="84553"/>
                </a:lnTo>
                <a:lnTo>
                  <a:pt x="324430" y="75956"/>
                </a:lnTo>
                <a:lnTo>
                  <a:pt x="309798" y="72923"/>
                </a:lnTo>
                <a:lnTo>
                  <a:pt x="364990" y="72923"/>
                </a:lnTo>
                <a:lnTo>
                  <a:pt x="373453" y="86089"/>
                </a:lnTo>
                <a:lnTo>
                  <a:pt x="378698" y="115420"/>
                </a:lnTo>
                <a:lnTo>
                  <a:pt x="378698" y="115923"/>
                </a:lnTo>
                <a:lnTo>
                  <a:pt x="373488" y="145253"/>
                </a:lnTo>
                <a:lnTo>
                  <a:pt x="365062" y="158419"/>
                </a:lnTo>
                <a:close/>
              </a:path>
              <a:path w="379094" h="222885">
                <a:moveTo>
                  <a:pt x="316839" y="184823"/>
                </a:moveTo>
                <a:lnTo>
                  <a:pt x="301885" y="182901"/>
                </a:lnTo>
                <a:lnTo>
                  <a:pt x="289619" y="177750"/>
                </a:lnTo>
                <a:lnTo>
                  <a:pt x="279709" y="170289"/>
                </a:lnTo>
                <a:lnTo>
                  <a:pt x="271828" y="161437"/>
                </a:lnTo>
                <a:lnTo>
                  <a:pt x="363130" y="161437"/>
                </a:lnTo>
                <a:lnTo>
                  <a:pt x="359650" y="166875"/>
                </a:lnTo>
                <a:lnTo>
                  <a:pt x="339871" y="180245"/>
                </a:lnTo>
                <a:lnTo>
                  <a:pt x="316839" y="184823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48458" y="2816501"/>
            <a:ext cx="915940" cy="196663"/>
          </a:xfrm>
          <a:custGeom>
            <a:avLst/>
            <a:gdLst/>
            <a:ahLst/>
            <a:cxnLst/>
            <a:rect l="l" t="t" r="r" b="b"/>
            <a:pathLst>
              <a:path w="755650" h="222885">
                <a:moveTo>
                  <a:pt x="69654" y="217512"/>
                </a:moveTo>
                <a:lnTo>
                  <a:pt x="39463" y="196771"/>
                </a:lnTo>
                <a:lnTo>
                  <a:pt x="17665" y="172092"/>
                </a:lnTo>
                <a:lnTo>
                  <a:pt x="4447" y="143218"/>
                </a:lnTo>
                <a:lnTo>
                  <a:pt x="0" y="109888"/>
                </a:lnTo>
                <a:lnTo>
                  <a:pt x="4447" y="76557"/>
                </a:lnTo>
                <a:lnTo>
                  <a:pt x="17665" y="47683"/>
                </a:lnTo>
                <a:lnTo>
                  <a:pt x="39463" y="23004"/>
                </a:lnTo>
                <a:lnTo>
                  <a:pt x="69654" y="2263"/>
                </a:lnTo>
                <a:lnTo>
                  <a:pt x="82981" y="22631"/>
                </a:lnTo>
                <a:lnTo>
                  <a:pt x="59706" y="40968"/>
                </a:lnTo>
                <a:lnTo>
                  <a:pt x="43313" y="61073"/>
                </a:lnTo>
                <a:lnTo>
                  <a:pt x="33617" y="83771"/>
                </a:lnTo>
                <a:lnTo>
                  <a:pt x="30426" y="109888"/>
                </a:lnTo>
                <a:lnTo>
                  <a:pt x="33617" y="136004"/>
                </a:lnTo>
                <a:lnTo>
                  <a:pt x="43313" y="158702"/>
                </a:lnTo>
                <a:lnTo>
                  <a:pt x="59706" y="178807"/>
                </a:lnTo>
                <a:lnTo>
                  <a:pt x="82981" y="197144"/>
                </a:lnTo>
                <a:lnTo>
                  <a:pt x="69654" y="217512"/>
                </a:lnTo>
                <a:close/>
              </a:path>
              <a:path w="755650" h="222885">
                <a:moveTo>
                  <a:pt x="236530" y="71414"/>
                </a:moveTo>
                <a:lnTo>
                  <a:pt x="144338" y="71414"/>
                </a:lnTo>
                <a:lnTo>
                  <a:pt x="152502" y="61690"/>
                </a:lnTo>
                <a:lnTo>
                  <a:pt x="162506" y="53781"/>
                </a:lnTo>
                <a:lnTo>
                  <a:pt x="174678" y="48464"/>
                </a:lnTo>
                <a:lnTo>
                  <a:pt x="189349" y="46520"/>
                </a:lnTo>
                <a:lnTo>
                  <a:pt x="212275" y="51097"/>
                </a:lnTo>
                <a:lnTo>
                  <a:pt x="232066" y="64468"/>
                </a:lnTo>
                <a:lnTo>
                  <a:pt x="236530" y="71414"/>
                </a:lnTo>
                <a:close/>
              </a:path>
              <a:path w="755650" h="222885">
                <a:moveTo>
                  <a:pt x="144338" y="222290"/>
                </a:moveTo>
                <a:lnTo>
                  <a:pt x="113911" y="222290"/>
                </a:lnTo>
                <a:lnTo>
                  <a:pt x="113911" y="49286"/>
                </a:lnTo>
                <a:lnTo>
                  <a:pt x="144338" y="49286"/>
                </a:lnTo>
                <a:lnTo>
                  <a:pt x="144338" y="71414"/>
                </a:lnTo>
                <a:lnTo>
                  <a:pt x="236530" y="71414"/>
                </a:lnTo>
                <a:lnTo>
                  <a:pt x="237500" y="72923"/>
                </a:lnTo>
                <a:lnTo>
                  <a:pt x="182308" y="72923"/>
                </a:lnTo>
                <a:lnTo>
                  <a:pt x="167558" y="75991"/>
                </a:lnTo>
                <a:lnTo>
                  <a:pt x="155213" y="84647"/>
                </a:lnTo>
                <a:lnTo>
                  <a:pt x="146734" y="98065"/>
                </a:lnTo>
                <a:lnTo>
                  <a:pt x="143583" y="115420"/>
                </a:lnTo>
                <a:lnTo>
                  <a:pt x="143583" y="115923"/>
                </a:lnTo>
                <a:lnTo>
                  <a:pt x="146734" y="133383"/>
                </a:lnTo>
                <a:lnTo>
                  <a:pt x="155213" y="146789"/>
                </a:lnTo>
                <a:lnTo>
                  <a:pt x="167558" y="155386"/>
                </a:lnTo>
                <a:lnTo>
                  <a:pt x="182308" y="158419"/>
                </a:lnTo>
                <a:lnTo>
                  <a:pt x="237571" y="158419"/>
                </a:lnTo>
                <a:lnTo>
                  <a:pt x="235640" y="161437"/>
                </a:lnTo>
                <a:lnTo>
                  <a:pt x="144338" y="161437"/>
                </a:lnTo>
                <a:lnTo>
                  <a:pt x="144338" y="222290"/>
                </a:lnTo>
                <a:close/>
              </a:path>
              <a:path w="755650" h="222885">
                <a:moveTo>
                  <a:pt x="237571" y="158419"/>
                </a:moveTo>
                <a:lnTo>
                  <a:pt x="182308" y="158419"/>
                </a:lnTo>
                <a:lnTo>
                  <a:pt x="197046" y="155457"/>
                </a:lnTo>
                <a:lnTo>
                  <a:pt x="209120" y="146978"/>
                </a:lnTo>
                <a:lnTo>
                  <a:pt x="217281" y="133595"/>
                </a:lnTo>
                <a:lnTo>
                  <a:pt x="220278" y="115923"/>
                </a:lnTo>
                <a:lnTo>
                  <a:pt x="220278" y="115420"/>
                </a:lnTo>
                <a:lnTo>
                  <a:pt x="217245" y="97959"/>
                </a:lnTo>
                <a:lnTo>
                  <a:pt x="209026" y="84553"/>
                </a:lnTo>
                <a:lnTo>
                  <a:pt x="196940" y="75956"/>
                </a:lnTo>
                <a:lnTo>
                  <a:pt x="182308" y="72923"/>
                </a:lnTo>
                <a:lnTo>
                  <a:pt x="237500" y="72923"/>
                </a:lnTo>
                <a:lnTo>
                  <a:pt x="245963" y="86089"/>
                </a:lnTo>
                <a:lnTo>
                  <a:pt x="251208" y="115420"/>
                </a:lnTo>
                <a:lnTo>
                  <a:pt x="251208" y="115923"/>
                </a:lnTo>
                <a:lnTo>
                  <a:pt x="245998" y="145253"/>
                </a:lnTo>
                <a:lnTo>
                  <a:pt x="237571" y="158419"/>
                </a:lnTo>
                <a:close/>
              </a:path>
              <a:path w="755650" h="222885">
                <a:moveTo>
                  <a:pt x="189349" y="184823"/>
                </a:moveTo>
                <a:lnTo>
                  <a:pt x="174395" y="182901"/>
                </a:lnTo>
                <a:lnTo>
                  <a:pt x="162128" y="177750"/>
                </a:lnTo>
                <a:lnTo>
                  <a:pt x="152219" y="170289"/>
                </a:lnTo>
                <a:lnTo>
                  <a:pt x="144338" y="161437"/>
                </a:lnTo>
                <a:lnTo>
                  <a:pt x="235640" y="161437"/>
                </a:lnTo>
                <a:lnTo>
                  <a:pt x="232160" y="166875"/>
                </a:lnTo>
                <a:lnTo>
                  <a:pt x="212381" y="180245"/>
                </a:lnTo>
                <a:lnTo>
                  <a:pt x="189349" y="184823"/>
                </a:lnTo>
                <a:close/>
              </a:path>
              <a:path w="755650" h="222885">
                <a:moveTo>
                  <a:pt x="318096" y="28917"/>
                </a:moveTo>
                <a:lnTo>
                  <a:pt x="285407" y="28917"/>
                </a:lnTo>
                <a:lnTo>
                  <a:pt x="285407" y="0"/>
                </a:lnTo>
                <a:lnTo>
                  <a:pt x="318096" y="0"/>
                </a:lnTo>
                <a:lnTo>
                  <a:pt x="318096" y="28917"/>
                </a:lnTo>
                <a:close/>
              </a:path>
              <a:path w="755650" h="222885">
                <a:moveTo>
                  <a:pt x="317091" y="182057"/>
                </a:moveTo>
                <a:lnTo>
                  <a:pt x="286664" y="182057"/>
                </a:lnTo>
                <a:lnTo>
                  <a:pt x="286664" y="49286"/>
                </a:lnTo>
                <a:lnTo>
                  <a:pt x="317091" y="49286"/>
                </a:lnTo>
                <a:lnTo>
                  <a:pt x="317091" y="182057"/>
                </a:lnTo>
                <a:close/>
              </a:path>
              <a:path w="755650" h="222885">
                <a:moveTo>
                  <a:pt x="477932" y="71414"/>
                </a:moveTo>
                <a:lnTo>
                  <a:pt x="385739" y="71414"/>
                </a:lnTo>
                <a:lnTo>
                  <a:pt x="393904" y="61690"/>
                </a:lnTo>
                <a:lnTo>
                  <a:pt x="403907" y="53781"/>
                </a:lnTo>
                <a:lnTo>
                  <a:pt x="416079" y="48464"/>
                </a:lnTo>
                <a:lnTo>
                  <a:pt x="430750" y="46520"/>
                </a:lnTo>
                <a:lnTo>
                  <a:pt x="453677" y="51097"/>
                </a:lnTo>
                <a:lnTo>
                  <a:pt x="473467" y="64468"/>
                </a:lnTo>
                <a:lnTo>
                  <a:pt x="477932" y="71414"/>
                </a:lnTo>
                <a:close/>
              </a:path>
              <a:path w="755650" h="222885">
                <a:moveTo>
                  <a:pt x="385739" y="222290"/>
                </a:moveTo>
                <a:lnTo>
                  <a:pt x="355312" y="222290"/>
                </a:lnTo>
                <a:lnTo>
                  <a:pt x="355312" y="49286"/>
                </a:lnTo>
                <a:lnTo>
                  <a:pt x="385739" y="49286"/>
                </a:lnTo>
                <a:lnTo>
                  <a:pt x="385739" y="71414"/>
                </a:lnTo>
                <a:lnTo>
                  <a:pt x="477932" y="71414"/>
                </a:lnTo>
                <a:lnTo>
                  <a:pt x="478902" y="72923"/>
                </a:lnTo>
                <a:lnTo>
                  <a:pt x="423710" y="72923"/>
                </a:lnTo>
                <a:lnTo>
                  <a:pt x="408960" y="75991"/>
                </a:lnTo>
                <a:lnTo>
                  <a:pt x="396615" y="84647"/>
                </a:lnTo>
                <a:lnTo>
                  <a:pt x="388136" y="98065"/>
                </a:lnTo>
                <a:lnTo>
                  <a:pt x="384985" y="115420"/>
                </a:lnTo>
                <a:lnTo>
                  <a:pt x="384985" y="115923"/>
                </a:lnTo>
                <a:lnTo>
                  <a:pt x="388136" y="133383"/>
                </a:lnTo>
                <a:lnTo>
                  <a:pt x="396615" y="146789"/>
                </a:lnTo>
                <a:lnTo>
                  <a:pt x="408960" y="155386"/>
                </a:lnTo>
                <a:lnTo>
                  <a:pt x="423710" y="158419"/>
                </a:lnTo>
                <a:lnTo>
                  <a:pt x="478973" y="158419"/>
                </a:lnTo>
                <a:lnTo>
                  <a:pt x="477042" y="161437"/>
                </a:lnTo>
                <a:lnTo>
                  <a:pt x="385739" y="161437"/>
                </a:lnTo>
                <a:lnTo>
                  <a:pt x="385739" y="222290"/>
                </a:lnTo>
                <a:close/>
              </a:path>
              <a:path w="755650" h="222885">
                <a:moveTo>
                  <a:pt x="478973" y="158419"/>
                </a:moveTo>
                <a:lnTo>
                  <a:pt x="423710" y="158419"/>
                </a:lnTo>
                <a:lnTo>
                  <a:pt x="438448" y="155457"/>
                </a:lnTo>
                <a:lnTo>
                  <a:pt x="450522" y="146978"/>
                </a:lnTo>
                <a:lnTo>
                  <a:pt x="458682" y="133595"/>
                </a:lnTo>
                <a:lnTo>
                  <a:pt x="461680" y="115923"/>
                </a:lnTo>
                <a:lnTo>
                  <a:pt x="461680" y="115420"/>
                </a:lnTo>
                <a:lnTo>
                  <a:pt x="458647" y="97959"/>
                </a:lnTo>
                <a:lnTo>
                  <a:pt x="450427" y="84553"/>
                </a:lnTo>
                <a:lnTo>
                  <a:pt x="438341" y="75956"/>
                </a:lnTo>
                <a:lnTo>
                  <a:pt x="423710" y="72923"/>
                </a:lnTo>
                <a:lnTo>
                  <a:pt x="478902" y="72923"/>
                </a:lnTo>
                <a:lnTo>
                  <a:pt x="487364" y="86089"/>
                </a:lnTo>
                <a:lnTo>
                  <a:pt x="492610" y="115420"/>
                </a:lnTo>
                <a:lnTo>
                  <a:pt x="492610" y="115923"/>
                </a:lnTo>
                <a:lnTo>
                  <a:pt x="487400" y="145253"/>
                </a:lnTo>
                <a:lnTo>
                  <a:pt x="478973" y="158419"/>
                </a:lnTo>
                <a:close/>
              </a:path>
              <a:path w="755650" h="222885">
                <a:moveTo>
                  <a:pt x="430750" y="184823"/>
                </a:moveTo>
                <a:lnTo>
                  <a:pt x="415796" y="182901"/>
                </a:lnTo>
                <a:lnTo>
                  <a:pt x="403530" y="177750"/>
                </a:lnTo>
                <a:lnTo>
                  <a:pt x="393621" y="170289"/>
                </a:lnTo>
                <a:lnTo>
                  <a:pt x="385739" y="161437"/>
                </a:lnTo>
                <a:lnTo>
                  <a:pt x="477042" y="161437"/>
                </a:lnTo>
                <a:lnTo>
                  <a:pt x="473562" y="166875"/>
                </a:lnTo>
                <a:lnTo>
                  <a:pt x="453783" y="180245"/>
                </a:lnTo>
                <a:lnTo>
                  <a:pt x="430750" y="184823"/>
                </a:lnTo>
                <a:close/>
              </a:path>
              <a:path w="755650" h="222885">
                <a:moveTo>
                  <a:pt x="541393" y="57584"/>
                </a:moveTo>
                <a:lnTo>
                  <a:pt x="519516" y="40485"/>
                </a:lnTo>
                <a:lnTo>
                  <a:pt x="532340" y="24737"/>
                </a:lnTo>
                <a:lnTo>
                  <a:pt x="546485" y="13138"/>
                </a:lnTo>
                <a:lnTo>
                  <a:pt x="563364" y="5972"/>
                </a:lnTo>
                <a:lnTo>
                  <a:pt x="584393" y="3520"/>
                </a:lnTo>
                <a:lnTo>
                  <a:pt x="608002" y="7311"/>
                </a:lnTo>
                <a:lnTo>
                  <a:pt x="626355" y="18010"/>
                </a:lnTo>
                <a:lnTo>
                  <a:pt x="635795" y="31181"/>
                </a:lnTo>
                <a:lnTo>
                  <a:pt x="582129" y="31181"/>
                </a:lnTo>
                <a:lnTo>
                  <a:pt x="570884" y="32831"/>
                </a:lnTo>
                <a:lnTo>
                  <a:pt x="560818" y="37781"/>
                </a:lnTo>
                <a:lnTo>
                  <a:pt x="551223" y="46032"/>
                </a:lnTo>
                <a:lnTo>
                  <a:pt x="541393" y="57584"/>
                </a:lnTo>
                <a:close/>
              </a:path>
              <a:path w="755650" h="222885">
                <a:moveTo>
                  <a:pt x="644240" y="182057"/>
                </a:moveTo>
                <a:lnTo>
                  <a:pt x="517001" y="182057"/>
                </a:lnTo>
                <a:lnTo>
                  <a:pt x="517001" y="157665"/>
                </a:lnTo>
                <a:lnTo>
                  <a:pt x="577603" y="106116"/>
                </a:lnTo>
                <a:lnTo>
                  <a:pt x="592934" y="92325"/>
                </a:lnTo>
                <a:lnTo>
                  <a:pt x="603126" y="80655"/>
                </a:lnTo>
                <a:lnTo>
                  <a:pt x="608792" y="69835"/>
                </a:lnTo>
                <a:lnTo>
                  <a:pt x="610544" y="58590"/>
                </a:lnTo>
                <a:lnTo>
                  <a:pt x="608368" y="46987"/>
                </a:lnTo>
                <a:lnTo>
                  <a:pt x="602372" y="38379"/>
                </a:lnTo>
                <a:lnTo>
                  <a:pt x="593359" y="33023"/>
                </a:lnTo>
                <a:lnTo>
                  <a:pt x="582129" y="31181"/>
                </a:lnTo>
                <a:lnTo>
                  <a:pt x="635795" y="31181"/>
                </a:lnTo>
                <a:lnTo>
                  <a:pt x="638248" y="34603"/>
                </a:lnTo>
                <a:lnTo>
                  <a:pt x="642480" y="56075"/>
                </a:lnTo>
                <a:lnTo>
                  <a:pt x="642480" y="56578"/>
                </a:lnTo>
                <a:lnTo>
                  <a:pt x="617019" y="107251"/>
                </a:lnTo>
                <a:lnTo>
                  <a:pt x="560504" y="154899"/>
                </a:lnTo>
                <a:lnTo>
                  <a:pt x="644240" y="154899"/>
                </a:lnTo>
                <a:lnTo>
                  <a:pt x="644240" y="182057"/>
                </a:lnTo>
                <a:close/>
              </a:path>
              <a:path w="755650" h="222885">
                <a:moveTo>
                  <a:pt x="685982" y="217512"/>
                </a:moveTo>
                <a:lnTo>
                  <a:pt x="672655" y="197144"/>
                </a:lnTo>
                <a:lnTo>
                  <a:pt x="695931" y="178807"/>
                </a:lnTo>
                <a:lnTo>
                  <a:pt x="712323" y="158702"/>
                </a:lnTo>
                <a:lnTo>
                  <a:pt x="722020" y="136004"/>
                </a:lnTo>
                <a:lnTo>
                  <a:pt x="725210" y="109888"/>
                </a:lnTo>
                <a:lnTo>
                  <a:pt x="722020" y="83771"/>
                </a:lnTo>
                <a:lnTo>
                  <a:pt x="712323" y="61073"/>
                </a:lnTo>
                <a:lnTo>
                  <a:pt x="695931" y="40968"/>
                </a:lnTo>
                <a:lnTo>
                  <a:pt x="672655" y="22631"/>
                </a:lnTo>
                <a:lnTo>
                  <a:pt x="685982" y="2263"/>
                </a:lnTo>
                <a:lnTo>
                  <a:pt x="716067" y="23004"/>
                </a:lnTo>
                <a:lnTo>
                  <a:pt x="737877" y="47683"/>
                </a:lnTo>
                <a:lnTo>
                  <a:pt x="751154" y="76557"/>
                </a:lnTo>
                <a:lnTo>
                  <a:pt x="755637" y="109888"/>
                </a:lnTo>
                <a:lnTo>
                  <a:pt x="751154" y="143218"/>
                </a:lnTo>
                <a:lnTo>
                  <a:pt x="737877" y="172092"/>
                </a:lnTo>
                <a:lnTo>
                  <a:pt x="716067" y="196771"/>
                </a:lnTo>
                <a:lnTo>
                  <a:pt x="685982" y="217512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4919" y="4321265"/>
            <a:ext cx="1498600" cy="198344"/>
          </a:xfrm>
          <a:custGeom>
            <a:avLst/>
            <a:gdLst/>
            <a:ahLst/>
            <a:cxnLst/>
            <a:rect l="l" t="t" r="r" b="b"/>
            <a:pathLst>
              <a:path w="1236345" h="224789">
                <a:moveTo>
                  <a:pt x="69654" y="219021"/>
                </a:moveTo>
                <a:lnTo>
                  <a:pt x="39463" y="198280"/>
                </a:lnTo>
                <a:lnTo>
                  <a:pt x="17665" y="173601"/>
                </a:lnTo>
                <a:lnTo>
                  <a:pt x="4447" y="144727"/>
                </a:lnTo>
                <a:lnTo>
                  <a:pt x="0" y="111396"/>
                </a:lnTo>
                <a:lnTo>
                  <a:pt x="4447" y="78066"/>
                </a:lnTo>
                <a:lnTo>
                  <a:pt x="17665" y="49191"/>
                </a:lnTo>
                <a:lnTo>
                  <a:pt x="39463" y="24513"/>
                </a:lnTo>
                <a:lnTo>
                  <a:pt x="69654" y="3771"/>
                </a:lnTo>
                <a:lnTo>
                  <a:pt x="82981" y="24140"/>
                </a:lnTo>
                <a:lnTo>
                  <a:pt x="59706" y="42477"/>
                </a:lnTo>
                <a:lnTo>
                  <a:pt x="43313" y="62582"/>
                </a:lnTo>
                <a:lnTo>
                  <a:pt x="33617" y="85280"/>
                </a:lnTo>
                <a:lnTo>
                  <a:pt x="30426" y="111396"/>
                </a:lnTo>
                <a:lnTo>
                  <a:pt x="33617" y="137513"/>
                </a:lnTo>
                <a:lnTo>
                  <a:pt x="43313" y="160211"/>
                </a:lnTo>
                <a:lnTo>
                  <a:pt x="59706" y="180316"/>
                </a:lnTo>
                <a:lnTo>
                  <a:pt x="82981" y="198653"/>
                </a:lnTo>
                <a:lnTo>
                  <a:pt x="69654" y="219021"/>
                </a:lnTo>
                <a:close/>
              </a:path>
              <a:path w="1236345" h="224789">
                <a:moveTo>
                  <a:pt x="236530" y="72923"/>
                </a:moveTo>
                <a:lnTo>
                  <a:pt x="144338" y="72923"/>
                </a:lnTo>
                <a:lnTo>
                  <a:pt x="152502" y="63198"/>
                </a:lnTo>
                <a:lnTo>
                  <a:pt x="162506" y="55289"/>
                </a:lnTo>
                <a:lnTo>
                  <a:pt x="174678" y="49973"/>
                </a:lnTo>
                <a:lnTo>
                  <a:pt x="189349" y="48028"/>
                </a:lnTo>
                <a:lnTo>
                  <a:pt x="212275" y="52606"/>
                </a:lnTo>
                <a:lnTo>
                  <a:pt x="232066" y="65976"/>
                </a:lnTo>
                <a:lnTo>
                  <a:pt x="236530" y="72923"/>
                </a:lnTo>
                <a:close/>
              </a:path>
              <a:path w="1236345" h="224789">
                <a:moveTo>
                  <a:pt x="144338" y="223799"/>
                </a:moveTo>
                <a:lnTo>
                  <a:pt x="113911" y="223799"/>
                </a:lnTo>
                <a:lnTo>
                  <a:pt x="113911" y="50794"/>
                </a:lnTo>
                <a:lnTo>
                  <a:pt x="144338" y="50794"/>
                </a:lnTo>
                <a:lnTo>
                  <a:pt x="144338" y="72923"/>
                </a:lnTo>
                <a:lnTo>
                  <a:pt x="236530" y="72923"/>
                </a:lnTo>
                <a:lnTo>
                  <a:pt x="237500" y="74432"/>
                </a:lnTo>
                <a:lnTo>
                  <a:pt x="182308" y="74432"/>
                </a:lnTo>
                <a:lnTo>
                  <a:pt x="167558" y="77500"/>
                </a:lnTo>
                <a:lnTo>
                  <a:pt x="155213" y="86156"/>
                </a:lnTo>
                <a:lnTo>
                  <a:pt x="146734" y="99574"/>
                </a:lnTo>
                <a:lnTo>
                  <a:pt x="143583" y="116928"/>
                </a:lnTo>
                <a:lnTo>
                  <a:pt x="143583" y="117431"/>
                </a:lnTo>
                <a:lnTo>
                  <a:pt x="146734" y="134892"/>
                </a:lnTo>
                <a:lnTo>
                  <a:pt x="155213" y="148298"/>
                </a:lnTo>
                <a:lnTo>
                  <a:pt x="167558" y="156895"/>
                </a:lnTo>
                <a:lnTo>
                  <a:pt x="182308" y="159928"/>
                </a:lnTo>
                <a:lnTo>
                  <a:pt x="237571" y="159928"/>
                </a:lnTo>
                <a:lnTo>
                  <a:pt x="235640" y="162946"/>
                </a:lnTo>
                <a:lnTo>
                  <a:pt x="144338" y="162946"/>
                </a:lnTo>
                <a:lnTo>
                  <a:pt x="144338" y="223799"/>
                </a:lnTo>
                <a:close/>
              </a:path>
              <a:path w="1236345" h="224789">
                <a:moveTo>
                  <a:pt x="237571" y="159928"/>
                </a:moveTo>
                <a:lnTo>
                  <a:pt x="182308" y="159928"/>
                </a:lnTo>
                <a:lnTo>
                  <a:pt x="197046" y="156966"/>
                </a:lnTo>
                <a:lnTo>
                  <a:pt x="209120" y="148487"/>
                </a:lnTo>
                <a:lnTo>
                  <a:pt x="217281" y="135104"/>
                </a:lnTo>
                <a:lnTo>
                  <a:pt x="220278" y="117431"/>
                </a:lnTo>
                <a:lnTo>
                  <a:pt x="220278" y="116928"/>
                </a:lnTo>
                <a:lnTo>
                  <a:pt x="217245" y="99468"/>
                </a:lnTo>
                <a:lnTo>
                  <a:pt x="209026" y="86062"/>
                </a:lnTo>
                <a:lnTo>
                  <a:pt x="196940" y="77465"/>
                </a:lnTo>
                <a:lnTo>
                  <a:pt x="182308" y="74432"/>
                </a:lnTo>
                <a:lnTo>
                  <a:pt x="237500" y="74432"/>
                </a:lnTo>
                <a:lnTo>
                  <a:pt x="245963" y="87598"/>
                </a:lnTo>
                <a:lnTo>
                  <a:pt x="251208" y="116928"/>
                </a:lnTo>
                <a:lnTo>
                  <a:pt x="251208" y="117431"/>
                </a:lnTo>
                <a:lnTo>
                  <a:pt x="245998" y="146762"/>
                </a:lnTo>
                <a:lnTo>
                  <a:pt x="237571" y="159928"/>
                </a:lnTo>
                <a:close/>
              </a:path>
              <a:path w="1236345" h="224789">
                <a:moveTo>
                  <a:pt x="189349" y="186331"/>
                </a:moveTo>
                <a:lnTo>
                  <a:pt x="174395" y="184410"/>
                </a:lnTo>
                <a:lnTo>
                  <a:pt x="162128" y="179259"/>
                </a:lnTo>
                <a:lnTo>
                  <a:pt x="152219" y="171798"/>
                </a:lnTo>
                <a:lnTo>
                  <a:pt x="144338" y="162946"/>
                </a:lnTo>
                <a:lnTo>
                  <a:pt x="235640" y="162946"/>
                </a:lnTo>
                <a:lnTo>
                  <a:pt x="232160" y="168383"/>
                </a:lnTo>
                <a:lnTo>
                  <a:pt x="212381" y="181754"/>
                </a:lnTo>
                <a:lnTo>
                  <a:pt x="189349" y="186331"/>
                </a:lnTo>
                <a:close/>
              </a:path>
              <a:path w="1236345" h="224789">
                <a:moveTo>
                  <a:pt x="342722" y="198904"/>
                </a:moveTo>
                <a:lnTo>
                  <a:pt x="309798" y="198904"/>
                </a:lnTo>
                <a:lnTo>
                  <a:pt x="315079" y="195132"/>
                </a:lnTo>
                <a:lnTo>
                  <a:pt x="320108" y="183565"/>
                </a:lnTo>
                <a:lnTo>
                  <a:pt x="264787" y="50794"/>
                </a:lnTo>
                <a:lnTo>
                  <a:pt x="297225" y="50794"/>
                </a:lnTo>
                <a:lnTo>
                  <a:pt x="334944" y="149367"/>
                </a:lnTo>
                <a:lnTo>
                  <a:pt x="362956" y="149367"/>
                </a:lnTo>
                <a:lnTo>
                  <a:pt x="348272" y="187337"/>
                </a:lnTo>
                <a:lnTo>
                  <a:pt x="342722" y="198904"/>
                </a:lnTo>
                <a:close/>
              </a:path>
              <a:path w="1236345" h="224789">
                <a:moveTo>
                  <a:pt x="362956" y="149367"/>
                </a:moveTo>
                <a:lnTo>
                  <a:pt x="334944" y="149367"/>
                </a:lnTo>
                <a:lnTo>
                  <a:pt x="369394" y="50794"/>
                </a:lnTo>
                <a:lnTo>
                  <a:pt x="401078" y="50794"/>
                </a:lnTo>
                <a:lnTo>
                  <a:pt x="362956" y="149367"/>
                </a:lnTo>
                <a:close/>
              </a:path>
              <a:path w="1236345" h="224789">
                <a:moveTo>
                  <a:pt x="304518" y="224553"/>
                </a:moveTo>
                <a:lnTo>
                  <a:pt x="295504" y="224003"/>
                </a:lnTo>
                <a:lnTo>
                  <a:pt x="287481" y="222416"/>
                </a:lnTo>
                <a:lnTo>
                  <a:pt x="280118" y="219886"/>
                </a:lnTo>
                <a:lnTo>
                  <a:pt x="273085" y="216507"/>
                </a:lnTo>
                <a:lnTo>
                  <a:pt x="283395" y="193875"/>
                </a:lnTo>
                <a:lnTo>
                  <a:pt x="288927" y="196893"/>
                </a:lnTo>
                <a:lnTo>
                  <a:pt x="294962" y="198904"/>
                </a:lnTo>
                <a:lnTo>
                  <a:pt x="342722" y="198904"/>
                </a:lnTo>
                <a:lnTo>
                  <a:pt x="339985" y="204609"/>
                </a:lnTo>
                <a:lnTo>
                  <a:pt x="330449" y="216129"/>
                </a:lnTo>
                <a:lnTo>
                  <a:pt x="318886" y="222557"/>
                </a:lnTo>
                <a:lnTo>
                  <a:pt x="304518" y="224553"/>
                </a:lnTo>
                <a:close/>
              </a:path>
              <a:path w="1236345" h="224789">
                <a:moveTo>
                  <a:pt x="464949" y="50794"/>
                </a:moveTo>
                <a:lnTo>
                  <a:pt x="434522" y="50794"/>
                </a:lnTo>
                <a:lnTo>
                  <a:pt x="434522" y="14333"/>
                </a:lnTo>
                <a:lnTo>
                  <a:pt x="464949" y="14333"/>
                </a:lnTo>
                <a:lnTo>
                  <a:pt x="464949" y="50794"/>
                </a:lnTo>
                <a:close/>
              </a:path>
              <a:path w="1236345" h="224789">
                <a:moveTo>
                  <a:pt x="500656" y="76946"/>
                </a:moveTo>
                <a:lnTo>
                  <a:pt x="417675" y="76946"/>
                </a:lnTo>
                <a:lnTo>
                  <a:pt x="417675" y="50794"/>
                </a:lnTo>
                <a:lnTo>
                  <a:pt x="500656" y="50794"/>
                </a:lnTo>
                <a:lnTo>
                  <a:pt x="500656" y="76946"/>
                </a:lnTo>
                <a:close/>
              </a:path>
              <a:path w="1236345" h="224789">
                <a:moveTo>
                  <a:pt x="472744" y="185828"/>
                </a:moveTo>
                <a:lnTo>
                  <a:pt x="457331" y="183840"/>
                </a:lnTo>
                <a:lnTo>
                  <a:pt x="445241" y="177279"/>
                </a:lnTo>
                <a:lnTo>
                  <a:pt x="437347" y="165248"/>
                </a:lnTo>
                <a:lnTo>
                  <a:pt x="434522" y="146852"/>
                </a:lnTo>
                <a:lnTo>
                  <a:pt x="434522" y="76946"/>
                </a:lnTo>
                <a:lnTo>
                  <a:pt x="464949" y="76946"/>
                </a:lnTo>
                <a:lnTo>
                  <a:pt x="464949" y="153893"/>
                </a:lnTo>
                <a:lnTo>
                  <a:pt x="470984" y="158671"/>
                </a:lnTo>
                <a:lnTo>
                  <a:pt x="500153" y="158671"/>
                </a:lnTo>
                <a:lnTo>
                  <a:pt x="500153" y="179039"/>
                </a:lnTo>
                <a:lnTo>
                  <a:pt x="494279" y="181903"/>
                </a:lnTo>
                <a:lnTo>
                  <a:pt x="487863" y="184037"/>
                </a:lnTo>
                <a:lnTo>
                  <a:pt x="480740" y="185369"/>
                </a:lnTo>
                <a:lnTo>
                  <a:pt x="472744" y="185828"/>
                </a:lnTo>
                <a:close/>
              </a:path>
              <a:path w="1236345" h="224789">
                <a:moveTo>
                  <a:pt x="500153" y="158671"/>
                </a:moveTo>
                <a:lnTo>
                  <a:pt x="488083" y="158671"/>
                </a:lnTo>
                <a:lnTo>
                  <a:pt x="494118" y="157162"/>
                </a:lnTo>
                <a:lnTo>
                  <a:pt x="500153" y="154144"/>
                </a:lnTo>
                <a:lnTo>
                  <a:pt x="500153" y="158671"/>
                </a:lnTo>
                <a:close/>
              </a:path>
              <a:path w="1236345" h="224789">
                <a:moveTo>
                  <a:pt x="561761" y="183565"/>
                </a:moveTo>
                <a:lnTo>
                  <a:pt x="531334" y="183565"/>
                </a:lnTo>
                <a:lnTo>
                  <a:pt x="531334" y="0"/>
                </a:lnTo>
                <a:lnTo>
                  <a:pt x="561761" y="0"/>
                </a:lnTo>
                <a:lnTo>
                  <a:pt x="561761" y="71414"/>
                </a:lnTo>
                <a:lnTo>
                  <a:pt x="643540" y="71414"/>
                </a:lnTo>
                <a:lnTo>
                  <a:pt x="645993" y="75689"/>
                </a:lnTo>
                <a:lnTo>
                  <a:pt x="591685" y="75689"/>
                </a:lnTo>
                <a:lnTo>
                  <a:pt x="579583" y="77936"/>
                </a:lnTo>
                <a:lnTo>
                  <a:pt x="570122" y="84427"/>
                </a:lnTo>
                <a:lnTo>
                  <a:pt x="563961" y="94784"/>
                </a:lnTo>
                <a:lnTo>
                  <a:pt x="561841" y="108127"/>
                </a:lnTo>
                <a:lnTo>
                  <a:pt x="561761" y="183565"/>
                </a:lnTo>
                <a:close/>
              </a:path>
              <a:path w="1236345" h="224789">
                <a:moveTo>
                  <a:pt x="643540" y="71414"/>
                </a:moveTo>
                <a:lnTo>
                  <a:pt x="561761" y="71414"/>
                </a:lnTo>
                <a:lnTo>
                  <a:pt x="568951" y="62456"/>
                </a:lnTo>
                <a:lnTo>
                  <a:pt x="577980" y="55006"/>
                </a:lnTo>
                <a:lnTo>
                  <a:pt x="589272" y="49914"/>
                </a:lnTo>
                <a:lnTo>
                  <a:pt x="603252" y="48028"/>
                </a:lnTo>
                <a:lnTo>
                  <a:pt x="623263" y="51655"/>
                </a:lnTo>
                <a:lnTo>
                  <a:pt x="638111" y="61953"/>
                </a:lnTo>
                <a:lnTo>
                  <a:pt x="643540" y="71414"/>
                </a:lnTo>
                <a:close/>
              </a:path>
              <a:path w="1236345" h="224789">
                <a:moveTo>
                  <a:pt x="650527" y="183565"/>
                </a:moveTo>
                <a:lnTo>
                  <a:pt x="620100" y="183565"/>
                </a:lnTo>
                <a:lnTo>
                  <a:pt x="620100" y="108127"/>
                </a:lnTo>
                <a:lnTo>
                  <a:pt x="618206" y="94360"/>
                </a:lnTo>
                <a:lnTo>
                  <a:pt x="612682" y="84176"/>
                </a:lnTo>
                <a:lnTo>
                  <a:pt x="603763" y="77858"/>
                </a:lnTo>
                <a:lnTo>
                  <a:pt x="591685" y="75689"/>
                </a:lnTo>
                <a:lnTo>
                  <a:pt x="645993" y="75689"/>
                </a:lnTo>
                <a:lnTo>
                  <a:pt x="647348" y="78050"/>
                </a:lnTo>
                <a:lnTo>
                  <a:pt x="650527" y="99075"/>
                </a:lnTo>
                <a:lnTo>
                  <a:pt x="650527" y="183565"/>
                </a:lnTo>
                <a:close/>
              </a:path>
              <a:path w="1236345" h="224789">
                <a:moveTo>
                  <a:pt x="750356" y="186583"/>
                </a:moveTo>
                <a:lnTo>
                  <a:pt x="722275" y="181161"/>
                </a:lnTo>
                <a:lnTo>
                  <a:pt x="699970" y="166403"/>
                </a:lnTo>
                <a:lnTo>
                  <a:pt x="685255" y="144573"/>
                </a:lnTo>
                <a:lnTo>
                  <a:pt x="679947" y="117934"/>
                </a:lnTo>
                <a:lnTo>
                  <a:pt x="680048" y="116928"/>
                </a:lnTo>
                <a:lnTo>
                  <a:pt x="685299" y="90568"/>
                </a:lnTo>
                <a:lnTo>
                  <a:pt x="700127" y="68491"/>
                </a:lnTo>
                <a:lnTo>
                  <a:pt x="722593" y="53533"/>
                </a:lnTo>
                <a:lnTo>
                  <a:pt x="750859" y="48028"/>
                </a:lnTo>
                <a:lnTo>
                  <a:pt x="779085" y="53454"/>
                </a:lnTo>
                <a:lnTo>
                  <a:pt x="801465" y="68239"/>
                </a:lnTo>
                <a:lnTo>
                  <a:pt x="805802" y="74683"/>
                </a:lnTo>
                <a:lnTo>
                  <a:pt x="750356" y="74683"/>
                </a:lnTo>
                <a:lnTo>
                  <a:pt x="733819" y="78031"/>
                </a:lnTo>
                <a:lnTo>
                  <a:pt x="721218" y="87130"/>
                </a:lnTo>
                <a:lnTo>
                  <a:pt x="713191" y="100568"/>
                </a:lnTo>
                <a:lnTo>
                  <a:pt x="710374" y="116928"/>
                </a:lnTo>
                <a:lnTo>
                  <a:pt x="710466" y="117934"/>
                </a:lnTo>
                <a:lnTo>
                  <a:pt x="713376" y="133871"/>
                </a:lnTo>
                <a:lnTo>
                  <a:pt x="721753" y="147481"/>
                </a:lnTo>
                <a:lnTo>
                  <a:pt x="734561" y="156753"/>
                </a:lnTo>
                <a:lnTo>
                  <a:pt x="750859" y="160180"/>
                </a:lnTo>
                <a:lnTo>
                  <a:pt x="805340" y="160180"/>
                </a:lnTo>
                <a:lnTo>
                  <a:pt x="801308" y="166152"/>
                </a:lnTo>
                <a:lnTo>
                  <a:pt x="778767" y="181082"/>
                </a:lnTo>
                <a:lnTo>
                  <a:pt x="750356" y="186583"/>
                </a:lnTo>
                <a:close/>
              </a:path>
              <a:path w="1236345" h="224789">
                <a:moveTo>
                  <a:pt x="805340" y="160180"/>
                </a:moveTo>
                <a:lnTo>
                  <a:pt x="750859" y="160180"/>
                </a:lnTo>
                <a:lnTo>
                  <a:pt x="767542" y="156797"/>
                </a:lnTo>
                <a:lnTo>
                  <a:pt x="780217" y="147638"/>
                </a:lnTo>
                <a:lnTo>
                  <a:pt x="788272" y="134189"/>
                </a:lnTo>
                <a:lnTo>
                  <a:pt x="791093" y="117934"/>
                </a:lnTo>
                <a:lnTo>
                  <a:pt x="791001" y="116928"/>
                </a:lnTo>
                <a:lnTo>
                  <a:pt x="788087" y="100886"/>
                </a:lnTo>
                <a:lnTo>
                  <a:pt x="779683" y="87288"/>
                </a:lnTo>
                <a:lnTo>
                  <a:pt x="766799" y="78074"/>
                </a:lnTo>
                <a:lnTo>
                  <a:pt x="750356" y="74683"/>
                </a:lnTo>
                <a:lnTo>
                  <a:pt x="805802" y="74683"/>
                </a:lnTo>
                <a:lnTo>
                  <a:pt x="816207" y="90144"/>
                </a:lnTo>
                <a:lnTo>
                  <a:pt x="821519" y="116928"/>
                </a:lnTo>
                <a:lnTo>
                  <a:pt x="821418" y="117934"/>
                </a:lnTo>
                <a:lnTo>
                  <a:pt x="816164" y="144149"/>
                </a:lnTo>
                <a:lnTo>
                  <a:pt x="805340" y="160180"/>
                </a:lnTo>
                <a:close/>
              </a:path>
              <a:path w="1236345" h="224789">
                <a:moveTo>
                  <a:pt x="962894" y="71414"/>
                </a:moveTo>
                <a:lnTo>
                  <a:pt x="881115" y="71414"/>
                </a:lnTo>
                <a:lnTo>
                  <a:pt x="888305" y="62456"/>
                </a:lnTo>
                <a:lnTo>
                  <a:pt x="897334" y="55006"/>
                </a:lnTo>
                <a:lnTo>
                  <a:pt x="908627" y="49914"/>
                </a:lnTo>
                <a:lnTo>
                  <a:pt x="922606" y="48028"/>
                </a:lnTo>
                <a:lnTo>
                  <a:pt x="942617" y="51655"/>
                </a:lnTo>
                <a:lnTo>
                  <a:pt x="957465" y="61953"/>
                </a:lnTo>
                <a:lnTo>
                  <a:pt x="962894" y="71414"/>
                </a:lnTo>
                <a:close/>
              </a:path>
              <a:path w="1236345" h="224789">
                <a:moveTo>
                  <a:pt x="881115" y="183565"/>
                </a:moveTo>
                <a:lnTo>
                  <a:pt x="850689" y="183565"/>
                </a:lnTo>
                <a:lnTo>
                  <a:pt x="850689" y="50794"/>
                </a:lnTo>
                <a:lnTo>
                  <a:pt x="881115" y="50794"/>
                </a:lnTo>
                <a:lnTo>
                  <a:pt x="881115" y="71414"/>
                </a:lnTo>
                <a:lnTo>
                  <a:pt x="962894" y="71414"/>
                </a:lnTo>
                <a:lnTo>
                  <a:pt x="965347" y="75689"/>
                </a:lnTo>
                <a:lnTo>
                  <a:pt x="911039" y="75689"/>
                </a:lnTo>
                <a:lnTo>
                  <a:pt x="898938" y="77936"/>
                </a:lnTo>
                <a:lnTo>
                  <a:pt x="889476" y="84427"/>
                </a:lnTo>
                <a:lnTo>
                  <a:pt x="883316" y="94784"/>
                </a:lnTo>
                <a:lnTo>
                  <a:pt x="881195" y="108127"/>
                </a:lnTo>
                <a:lnTo>
                  <a:pt x="881115" y="183565"/>
                </a:lnTo>
                <a:close/>
              </a:path>
              <a:path w="1236345" h="224789">
                <a:moveTo>
                  <a:pt x="969881" y="183565"/>
                </a:moveTo>
                <a:lnTo>
                  <a:pt x="939454" y="183565"/>
                </a:lnTo>
                <a:lnTo>
                  <a:pt x="939454" y="108127"/>
                </a:lnTo>
                <a:lnTo>
                  <a:pt x="937560" y="94360"/>
                </a:lnTo>
                <a:lnTo>
                  <a:pt x="932036" y="84176"/>
                </a:lnTo>
                <a:lnTo>
                  <a:pt x="923117" y="77858"/>
                </a:lnTo>
                <a:lnTo>
                  <a:pt x="911039" y="75689"/>
                </a:lnTo>
                <a:lnTo>
                  <a:pt x="965347" y="75689"/>
                </a:lnTo>
                <a:lnTo>
                  <a:pt x="966702" y="78050"/>
                </a:lnTo>
                <a:lnTo>
                  <a:pt x="969881" y="99075"/>
                </a:lnTo>
                <a:lnTo>
                  <a:pt x="969881" y="183565"/>
                </a:lnTo>
                <a:close/>
              </a:path>
              <a:path w="1236345" h="224789">
                <a:moveTo>
                  <a:pt x="1024196" y="59093"/>
                </a:moveTo>
                <a:lnTo>
                  <a:pt x="1002319" y="41993"/>
                </a:lnTo>
                <a:lnTo>
                  <a:pt x="1015143" y="26246"/>
                </a:lnTo>
                <a:lnTo>
                  <a:pt x="1029288" y="14647"/>
                </a:lnTo>
                <a:lnTo>
                  <a:pt x="1046167" y="7480"/>
                </a:lnTo>
                <a:lnTo>
                  <a:pt x="1067196" y="5029"/>
                </a:lnTo>
                <a:lnTo>
                  <a:pt x="1090805" y="8820"/>
                </a:lnTo>
                <a:lnTo>
                  <a:pt x="1109158" y="19519"/>
                </a:lnTo>
                <a:lnTo>
                  <a:pt x="1118598" y="32689"/>
                </a:lnTo>
                <a:lnTo>
                  <a:pt x="1064933" y="32689"/>
                </a:lnTo>
                <a:lnTo>
                  <a:pt x="1053688" y="34340"/>
                </a:lnTo>
                <a:lnTo>
                  <a:pt x="1043621" y="39290"/>
                </a:lnTo>
                <a:lnTo>
                  <a:pt x="1034027" y="47541"/>
                </a:lnTo>
                <a:lnTo>
                  <a:pt x="1024196" y="59093"/>
                </a:lnTo>
                <a:close/>
              </a:path>
              <a:path w="1236345" h="224789">
                <a:moveTo>
                  <a:pt x="1127043" y="183565"/>
                </a:moveTo>
                <a:lnTo>
                  <a:pt x="999804" y="183565"/>
                </a:lnTo>
                <a:lnTo>
                  <a:pt x="999804" y="159174"/>
                </a:lnTo>
                <a:lnTo>
                  <a:pt x="1060406" y="107624"/>
                </a:lnTo>
                <a:lnTo>
                  <a:pt x="1075737" y="93833"/>
                </a:lnTo>
                <a:lnTo>
                  <a:pt x="1085929" y="82164"/>
                </a:lnTo>
                <a:lnTo>
                  <a:pt x="1091595" y="71343"/>
                </a:lnTo>
                <a:lnTo>
                  <a:pt x="1093348" y="60098"/>
                </a:lnTo>
                <a:lnTo>
                  <a:pt x="1091171" y="48496"/>
                </a:lnTo>
                <a:lnTo>
                  <a:pt x="1085175" y="39887"/>
                </a:lnTo>
                <a:lnTo>
                  <a:pt x="1076162" y="34532"/>
                </a:lnTo>
                <a:lnTo>
                  <a:pt x="1064933" y="32689"/>
                </a:lnTo>
                <a:lnTo>
                  <a:pt x="1118598" y="32689"/>
                </a:lnTo>
                <a:lnTo>
                  <a:pt x="1121051" y="36112"/>
                </a:lnTo>
                <a:lnTo>
                  <a:pt x="1125283" y="57584"/>
                </a:lnTo>
                <a:lnTo>
                  <a:pt x="1125283" y="58087"/>
                </a:lnTo>
                <a:lnTo>
                  <a:pt x="1099823" y="108760"/>
                </a:lnTo>
                <a:lnTo>
                  <a:pt x="1043307" y="156408"/>
                </a:lnTo>
                <a:lnTo>
                  <a:pt x="1127043" y="156408"/>
                </a:lnTo>
                <a:lnTo>
                  <a:pt x="1127043" y="183565"/>
                </a:lnTo>
                <a:close/>
              </a:path>
              <a:path w="1236345" h="224789">
                <a:moveTo>
                  <a:pt x="1166271" y="219021"/>
                </a:moveTo>
                <a:lnTo>
                  <a:pt x="1152944" y="198653"/>
                </a:lnTo>
                <a:lnTo>
                  <a:pt x="1176219" y="180316"/>
                </a:lnTo>
                <a:lnTo>
                  <a:pt x="1192611" y="160211"/>
                </a:lnTo>
                <a:lnTo>
                  <a:pt x="1202308" y="137513"/>
                </a:lnTo>
                <a:lnTo>
                  <a:pt x="1205499" y="111396"/>
                </a:lnTo>
                <a:lnTo>
                  <a:pt x="1202308" y="85280"/>
                </a:lnTo>
                <a:lnTo>
                  <a:pt x="1192611" y="62582"/>
                </a:lnTo>
                <a:lnTo>
                  <a:pt x="1176219" y="42477"/>
                </a:lnTo>
                <a:lnTo>
                  <a:pt x="1152944" y="24140"/>
                </a:lnTo>
                <a:lnTo>
                  <a:pt x="1166271" y="3771"/>
                </a:lnTo>
                <a:lnTo>
                  <a:pt x="1196356" y="24513"/>
                </a:lnTo>
                <a:lnTo>
                  <a:pt x="1218166" y="49191"/>
                </a:lnTo>
                <a:lnTo>
                  <a:pt x="1231442" y="78066"/>
                </a:lnTo>
                <a:lnTo>
                  <a:pt x="1235925" y="111396"/>
                </a:lnTo>
                <a:lnTo>
                  <a:pt x="1231442" y="144727"/>
                </a:lnTo>
                <a:lnTo>
                  <a:pt x="1218166" y="173601"/>
                </a:lnTo>
                <a:lnTo>
                  <a:pt x="1196356" y="198280"/>
                </a:lnTo>
                <a:lnTo>
                  <a:pt x="1166271" y="219021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65078" y="3298563"/>
            <a:ext cx="732013" cy="6387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24090" y="4018627"/>
            <a:ext cx="1228436" cy="198344"/>
          </a:xfrm>
          <a:custGeom>
            <a:avLst/>
            <a:gdLst/>
            <a:ahLst/>
            <a:cxnLst/>
            <a:rect l="l" t="t" r="r" b="b"/>
            <a:pathLst>
              <a:path w="1013459" h="224789">
                <a:moveTo>
                  <a:pt x="122619" y="72923"/>
                </a:moveTo>
                <a:lnTo>
                  <a:pt x="30426" y="72923"/>
                </a:lnTo>
                <a:lnTo>
                  <a:pt x="38591" y="63198"/>
                </a:lnTo>
                <a:lnTo>
                  <a:pt x="48594" y="55289"/>
                </a:lnTo>
                <a:lnTo>
                  <a:pt x="60766" y="49973"/>
                </a:lnTo>
                <a:lnTo>
                  <a:pt x="75437" y="48028"/>
                </a:lnTo>
                <a:lnTo>
                  <a:pt x="98364" y="52606"/>
                </a:lnTo>
                <a:lnTo>
                  <a:pt x="118154" y="65976"/>
                </a:lnTo>
                <a:lnTo>
                  <a:pt x="122619" y="72923"/>
                </a:lnTo>
                <a:close/>
              </a:path>
              <a:path w="1013459" h="224789">
                <a:moveTo>
                  <a:pt x="30426" y="223799"/>
                </a:moveTo>
                <a:lnTo>
                  <a:pt x="0" y="223799"/>
                </a:lnTo>
                <a:lnTo>
                  <a:pt x="0" y="50794"/>
                </a:lnTo>
                <a:lnTo>
                  <a:pt x="30426" y="50794"/>
                </a:lnTo>
                <a:lnTo>
                  <a:pt x="30426" y="72923"/>
                </a:lnTo>
                <a:lnTo>
                  <a:pt x="122619" y="72923"/>
                </a:lnTo>
                <a:lnTo>
                  <a:pt x="123589" y="74432"/>
                </a:lnTo>
                <a:lnTo>
                  <a:pt x="68397" y="74432"/>
                </a:lnTo>
                <a:lnTo>
                  <a:pt x="53647" y="77500"/>
                </a:lnTo>
                <a:lnTo>
                  <a:pt x="41302" y="86156"/>
                </a:lnTo>
                <a:lnTo>
                  <a:pt x="32823" y="99574"/>
                </a:lnTo>
                <a:lnTo>
                  <a:pt x="29672" y="116928"/>
                </a:lnTo>
                <a:lnTo>
                  <a:pt x="29672" y="117431"/>
                </a:lnTo>
                <a:lnTo>
                  <a:pt x="32823" y="134892"/>
                </a:lnTo>
                <a:lnTo>
                  <a:pt x="41302" y="148298"/>
                </a:lnTo>
                <a:lnTo>
                  <a:pt x="53647" y="156895"/>
                </a:lnTo>
                <a:lnTo>
                  <a:pt x="68397" y="159928"/>
                </a:lnTo>
                <a:lnTo>
                  <a:pt x="123660" y="159928"/>
                </a:lnTo>
                <a:lnTo>
                  <a:pt x="121729" y="162946"/>
                </a:lnTo>
                <a:lnTo>
                  <a:pt x="30426" y="162946"/>
                </a:lnTo>
                <a:lnTo>
                  <a:pt x="30426" y="223799"/>
                </a:lnTo>
                <a:close/>
              </a:path>
              <a:path w="1013459" h="224789">
                <a:moveTo>
                  <a:pt x="123660" y="159928"/>
                </a:moveTo>
                <a:lnTo>
                  <a:pt x="68397" y="159928"/>
                </a:lnTo>
                <a:lnTo>
                  <a:pt x="83135" y="156966"/>
                </a:lnTo>
                <a:lnTo>
                  <a:pt x="95209" y="148487"/>
                </a:lnTo>
                <a:lnTo>
                  <a:pt x="103369" y="135104"/>
                </a:lnTo>
                <a:lnTo>
                  <a:pt x="106367" y="117431"/>
                </a:lnTo>
                <a:lnTo>
                  <a:pt x="106367" y="116928"/>
                </a:lnTo>
                <a:lnTo>
                  <a:pt x="103334" y="99468"/>
                </a:lnTo>
                <a:lnTo>
                  <a:pt x="95114" y="86062"/>
                </a:lnTo>
                <a:lnTo>
                  <a:pt x="83028" y="77465"/>
                </a:lnTo>
                <a:lnTo>
                  <a:pt x="68397" y="74432"/>
                </a:lnTo>
                <a:lnTo>
                  <a:pt x="123589" y="74432"/>
                </a:lnTo>
                <a:lnTo>
                  <a:pt x="132051" y="87598"/>
                </a:lnTo>
                <a:lnTo>
                  <a:pt x="137297" y="116928"/>
                </a:lnTo>
                <a:lnTo>
                  <a:pt x="137297" y="117431"/>
                </a:lnTo>
                <a:lnTo>
                  <a:pt x="132087" y="146762"/>
                </a:lnTo>
                <a:lnTo>
                  <a:pt x="123660" y="159928"/>
                </a:lnTo>
                <a:close/>
              </a:path>
              <a:path w="1013459" h="224789">
                <a:moveTo>
                  <a:pt x="75437" y="186331"/>
                </a:moveTo>
                <a:lnTo>
                  <a:pt x="60483" y="184410"/>
                </a:lnTo>
                <a:lnTo>
                  <a:pt x="48217" y="179259"/>
                </a:lnTo>
                <a:lnTo>
                  <a:pt x="38308" y="171798"/>
                </a:lnTo>
                <a:lnTo>
                  <a:pt x="30426" y="162946"/>
                </a:lnTo>
                <a:lnTo>
                  <a:pt x="121729" y="162946"/>
                </a:lnTo>
                <a:lnTo>
                  <a:pt x="118249" y="168383"/>
                </a:lnTo>
                <a:lnTo>
                  <a:pt x="98470" y="181754"/>
                </a:lnTo>
                <a:lnTo>
                  <a:pt x="75437" y="186331"/>
                </a:lnTo>
                <a:close/>
              </a:path>
              <a:path w="1013459" h="224789">
                <a:moveTo>
                  <a:pt x="228811" y="198904"/>
                </a:moveTo>
                <a:lnTo>
                  <a:pt x="195887" y="198904"/>
                </a:lnTo>
                <a:lnTo>
                  <a:pt x="201167" y="195132"/>
                </a:lnTo>
                <a:lnTo>
                  <a:pt x="206197" y="183565"/>
                </a:lnTo>
                <a:lnTo>
                  <a:pt x="150875" y="50794"/>
                </a:lnTo>
                <a:lnTo>
                  <a:pt x="183314" y="50794"/>
                </a:lnTo>
                <a:lnTo>
                  <a:pt x="221033" y="149367"/>
                </a:lnTo>
                <a:lnTo>
                  <a:pt x="249045" y="149367"/>
                </a:lnTo>
                <a:lnTo>
                  <a:pt x="234360" y="187337"/>
                </a:lnTo>
                <a:lnTo>
                  <a:pt x="228811" y="198904"/>
                </a:lnTo>
                <a:close/>
              </a:path>
              <a:path w="1013459" h="224789">
                <a:moveTo>
                  <a:pt x="249045" y="149367"/>
                </a:moveTo>
                <a:lnTo>
                  <a:pt x="221033" y="149367"/>
                </a:lnTo>
                <a:lnTo>
                  <a:pt x="255483" y="50794"/>
                </a:lnTo>
                <a:lnTo>
                  <a:pt x="287167" y="50794"/>
                </a:lnTo>
                <a:lnTo>
                  <a:pt x="249045" y="149367"/>
                </a:lnTo>
                <a:close/>
              </a:path>
              <a:path w="1013459" h="224789">
                <a:moveTo>
                  <a:pt x="190606" y="224553"/>
                </a:moveTo>
                <a:lnTo>
                  <a:pt x="181593" y="224003"/>
                </a:lnTo>
                <a:lnTo>
                  <a:pt x="173570" y="222416"/>
                </a:lnTo>
                <a:lnTo>
                  <a:pt x="166207" y="219886"/>
                </a:lnTo>
                <a:lnTo>
                  <a:pt x="159174" y="216507"/>
                </a:lnTo>
                <a:lnTo>
                  <a:pt x="169484" y="193875"/>
                </a:lnTo>
                <a:lnTo>
                  <a:pt x="175016" y="196893"/>
                </a:lnTo>
                <a:lnTo>
                  <a:pt x="181051" y="198904"/>
                </a:lnTo>
                <a:lnTo>
                  <a:pt x="228811" y="198904"/>
                </a:lnTo>
                <a:lnTo>
                  <a:pt x="226074" y="204609"/>
                </a:lnTo>
                <a:lnTo>
                  <a:pt x="216538" y="216129"/>
                </a:lnTo>
                <a:lnTo>
                  <a:pt x="204975" y="222557"/>
                </a:lnTo>
                <a:lnTo>
                  <a:pt x="190606" y="224553"/>
                </a:lnTo>
                <a:close/>
              </a:path>
              <a:path w="1013459" h="224789">
                <a:moveTo>
                  <a:pt x="348523" y="50794"/>
                </a:moveTo>
                <a:lnTo>
                  <a:pt x="318096" y="50794"/>
                </a:lnTo>
                <a:lnTo>
                  <a:pt x="318096" y="14333"/>
                </a:lnTo>
                <a:lnTo>
                  <a:pt x="348523" y="14333"/>
                </a:lnTo>
                <a:lnTo>
                  <a:pt x="348523" y="50794"/>
                </a:lnTo>
                <a:close/>
              </a:path>
              <a:path w="1013459" h="224789">
                <a:moveTo>
                  <a:pt x="384230" y="76946"/>
                </a:moveTo>
                <a:lnTo>
                  <a:pt x="301249" y="76946"/>
                </a:lnTo>
                <a:lnTo>
                  <a:pt x="301249" y="50794"/>
                </a:lnTo>
                <a:lnTo>
                  <a:pt x="384230" y="50794"/>
                </a:lnTo>
                <a:lnTo>
                  <a:pt x="384230" y="76946"/>
                </a:lnTo>
                <a:close/>
              </a:path>
              <a:path w="1013459" h="224789">
                <a:moveTo>
                  <a:pt x="356318" y="185828"/>
                </a:moveTo>
                <a:lnTo>
                  <a:pt x="340905" y="183840"/>
                </a:lnTo>
                <a:lnTo>
                  <a:pt x="328815" y="177279"/>
                </a:lnTo>
                <a:lnTo>
                  <a:pt x="320921" y="165248"/>
                </a:lnTo>
                <a:lnTo>
                  <a:pt x="318096" y="146852"/>
                </a:lnTo>
                <a:lnTo>
                  <a:pt x="318096" y="76946"/>
                </a:lnTo>
                <a:lnTo>
                  <a:pt x="348523" y="76946"/>
                </a:lnTo>
                <a:lnTo>
                  <a:pt x="348523" y="153893"/>
                </a:lnTo>
                <a:lnTo>
                  <a:pt x="354558" y="158671"/>
                </a:lnTo>
                <a:lnTo>
                  <a:pt x="383727" y="158671"/>
                </a:lnTo>
                <a:lnTo>
                  <a:pt x="383727" y="179039"/>
                </a:lnTo>
                <a:lnTo>
                  <a:pt x="377854" y="181903"/>
                </a:lnTo>
                <a:lnTo>
                  <a:pt x="371437" y="184037"/>
                </a:lnTo>
                <a:lnTo>
                  <a:pt x="364314" y="185369"/>
                </a:lnTo>
                <a:lnTo>
                  <a:pt x="356318" y="185828"/>
                </a:lnTo>
                <a:close/>
              </a:path>
              <a:path w="1013459" h="224789">
                <a:moveTo>
                  <a:pt x="383727" y="158671"/>
                </a:moveTo>
                <a:lnTo>
                  <a:pt x="371657" y="158671"/>
                </a:lnTo>
                <a:lnTo>
                  <a:pt x="377692" y="157162"/>
                </a:lnTo>
                <a:lnTo>
                  <a:pt x="383727" y="154144"/>
                </a:lnTo>
                <a:lnTo>
                  <a:pt x="383727" y="158671"/>
                </a:lnTo>
                <a:close/>
              </a:path>
              <a:path w="1013459" h="224789">
                <a:moveTo>
                  <a:pt x="447850" y="183565"/>
                </a:moveTo>
                <a:lnTo>
                  <a:pt x="417423" y="183565"/>
                </a:lnTo>
                <a:lnTo>
                  <a:pt x="417423" y="0"/>
                </a:lnTo>
                <a:lnTo>
                  <a:pt x="447850" y="0"/>
                </a:lnTo>
                <a:lnTo>
                  <a:pt x="447850" y="71414"/>
                </a:lnTo>
                <a:lnTo>
                  <a:pt x="529628" y="71414"/>
                </a:lnTo>
                <a:lnTo>
                  <a:pt x="532081" y="75689"/>
                </a:lnTo>
                <a:lnTo>
                  <a:pt x="477773" y="75689"/>
                </a:lnTo>
                <a:lnTo>
                  <a:pt x="465672" y="77936"/>
                </a:lnTo>
                <a:lnTo>
                  <a:pt x="456211" y="84427"/>
                </a:lnTo>
                <a:lnTo>
                  <a:pt x="450050" y="94784"/>
                </a:lnTo>
                <a:lnTo>
                  <a:pt x="447930" y="108127"/>
                </a:lnTo>
                <a:lnTo>
                  <a:pt x="447850" y="183565"/>
                </a:lnTo>
                <a:close/>
              </a:path>
              <a:path w="1013459" h="224789">
                <a:moveTo>
                  <a:pt x="529628" y="71414"/>
                </a:moveTo>
                <a:lnTo>
                  <a:pt x="447850" y="71414"/>
                </a:lnTo>
                <a:lnTo>
                  <a:pt x="455040" y="62456"/>
                </a:lnTo>
                <a:lnTo>
                  <a:pt x="464069" y="55006"/>
                </a:lnTo>
                <a:lnTo>
                  <a:pt x="475361" y="49914"/>
                </a:lnTo>
                <a:lnTo>
                  <a:pt x="489341" y="48028"/>
                </a:lnTo>
                <a:lnTo>
                  <a:pt x="509351" y="51655"/>
                </a:lnTo>
                <a:lnTo>
                  <a:pt x="524199" y="61953"/>
                </a:lnTo>
                <a:lnTo>
                  <a:pt x="529628" y="71414"/>
                </a:lnTo>
                <a:close/>
              </a:path>
              <a:path w="1013459" h="224789">
                <a:moveTo>
                  <a:pt x="536615" y="183565"/>
                </a:moveTo>
                <a:lnTo>
                  <a:pt x="506188" y="183565"/>
                </a:lnTo>
                <a:lnTo>
                  <a:pt x="506188" y="108127"/>
                </a:lnTo>
                <a:lnTo>
                  <a:pt x="504295" y="94360"/>
                </a:lnTo>
                <a:lnTo>
                  <a:pt x="498770" y="84176"/>
                </a:lnTo>
                <a:lnTo>
                  <a:pt x="489851" y="77858"/>
                </a:lnTo>
                <a:lnTo>
                  <a:pt x="477773" y="75689"/>
                </a:lnTo>
                <a:lnTo>
                  <a:pt x="532081" y="75689"/>
                </a:lnTo>
                <a:lnTo>
                  <a:pt x="533437" y="78050"/>
                </a:lnTo>
                <a:lnTo>
                  <a:pt x="536615" y="99075"/>
                </a:lnTo>
                <a:lnTo>
                  <a:pt x="536615" y="183565"/>
                </a:lnTo>
                <a:close/>
              </a:path>
              <a:path w="1013459" h="224789">
                <a:moveTo>
                  <a:pt x="633930" y="186583"/>
                </a:moveTo>
                <a:lnTo>
                  <a:pt x="605849" y="181161"/>
                </a:lnTo>
                <a:lnTo>
                  <a:pt x="583544" y="166403"/>
                </a:lnTo>
                <a:lnTo>
                  <a:pt x="568830" y="144573"/>
                </a:lnTo>
                <a:lnTo>
                  <a:pt x="563521" y="117934"/>
                </a:lnTo>
                <a:lnTo>
                  <a:pt x="563622" y="116928"/>
                </a:lnTo>
                <a:lnTo>
                  <a:pt x="568873" y="90568"/>
                </a:lnTo>
                <a:lnTo>
                  <a:pt x="583701" y="68491"/>
                </a:lnTo>
                <a:lnTo>
                  <a:pt x="606167" y="53533"/>
                </a:lnTo>
                <a:lnTo>
                  <a:pt x="634433" y="48028"/>
                </a:lnTo>
                <a:lnTo>
                  <a:pt x="662659" y="53454"/>
                </a:lnTo>
                <a:lnTo>
                  <a:pt x="685039" y="68239"/>
                </a:lnTo>
                <a:lnTo>
                  <a:pt x="689376" y="74683"/>
                </a:lnTo>
                <a:lnTo>
                  <a:pt x="633930" y="74683"/>
                </a:lnTo>
                <a:lnTo>
                  <a:pt x="617393" y="78031"/>
                </a:lnTo>
                <a:lnTo>
                  <a:pt x="604792" y="87130"/>
                </a:lnTo>
                <a:lnTo>
                  <a:pt x="596765" y="100568"/>
                </a:lnTo>
                <a:lnTo>
                  <a:pt x="593948" y="116928"/>
                </a:lnTo>
                <a:lnTo>
                  <a:pt x="594040" y="117934"/>
                </a:lnTo>
                <a:lnTo>
                  <a:pt x="596950" y="133871"/>
                </a:lnTo>
                <a:lnTo>
                  <a:pt x="605327" y="147481"/>
                </a:lnTo>
                <a:lnTo>
                  <a:pt x="618135" y="156753"/>
                </a:lnTo>
                <a:lnTo>
                  <a:pt x="634433" y="160180"/>
                </a:lnTo>
                <a:lnTo>
                  <a:pt x="688915" y="160180"/>
                </a:lnTo>
                <a:lnTo>
                  <a:pt x="684882" y="166152"/>
                </a:lnTo>
                <a:lnTo>
                  <a:pt x="662341" y="181082"/>
                </a:lnTo>
                <a:lnTo>
                  <a:pt x="633930" y="186583"/>
                </a:lnTo>
                <a:close/>
              </a:path>
              <a:path w="1013459" h="224789">
                <a:moveTo>
                  <a:pt x="688915" y="160180"/>
                </a:moveTo>
                <a:lnTo>
                  <a:pt x="634433" y="160180"/>
                </a:lnTo>
                <a:lnTo>
                  <a:pt x="651116" y="156797"/>
                </a:lnTo>
                <a:lnTo>
                  <a:pt x="663791" y="147638"/>
                </a:lnTo>
                <a:lnTo>
                  <a:pt x="671846" y="134189"/>
                </a:lnTo>
                <a:lnTo>
                  <a:pt x="674667" y="117934"/>
                </a:lnTo>
                <a:lnTo>
                  <a:pt x="674575" y="116928"/>
                </a:lnTo>
                <a:lnTo>
                  <a:pt x="671661" y="100886"/>
                </a:lnTo>
                <a:lnTo>
                  <a:pt x="663257" y="87288"/>
                </a:lnTo>
                <a:lnTo>
                  <a:pt x="650373" y="78074"/>
                </a:lnTo>
                <a:lnTo>
                  <a:pt x="633930" y="74683"/>
                </a:lnTo>
                <a:lnTo>
                  <a:pt x="689376" y="74683"/>
                </a:lnTo>
                <a:lnTo>
                  <a:pt x="699781" y="90144"/>
                </a:lnTo>
                <a:lnTo>
                  <a:pt x="705093" y="116928"/>
                </a:lnTo>
                <a:lnTo>
                  <a:pt x="704993" y="117934"/>
                </a:lnTo>
                <a:lnTo>
                  <a:pt x="699738" y="144149"/>
                </a:lnTo>
                <a:lnTo>
                  <a:pt x="688915" y="160180"/>
                </a:lnTo>
                <a:close/>
              </a:path>
              <a:path w="1013459" h="224789">
                <a:moveTo>
                  <a:pt x="848983" y="71414"/>
                </a:moveTo>
                <a:lnTo>
                  <a:pt x="767204" y="71414"/>
                </a:lnTo>
                <a:lnTo>
                  <a:pt x="774394" y="62456"/>
                </a:lnTo>
                <a:lnTo>
                  <a:pt x="783423" y="55006"/>
                </a:lnTo>
                <a:lnTo>
                  <a:pt x="794715" y="49914"/>
                </a:lnTo>
                <a:lnTo>
                  <a:pt x="808695" y="48028"/>
                </a:lnTo>
                <a:lnTo>
                  <a:pt x="828706" y="51655"/>
                </a:lnTo>
                <a:lnTo>
                  <a:pt x="843553" y="61953"/>
                </a:lnTo>
                <a:lnTo>
                  <a:pt x="848983" y="71414"/>
                </a:lnTo>
                <a:close/>
              </a:path>
              <a:path w="1013459" h="224789">
                <a:moveTo>
                  <a:pt x="767204" y="183565"/>
                </a:moveTo>
                <a:lnTo>
                  <a:pt x="736777" y="183565"/>
                </a:lnTo>
                <a:lnTo>
                  <a:pt x="736777" y="50794"/>
                </a:lnTo>
                <a:lnTo>
                  <a:pt x="767204" y="50794"/>
                </a:lnTo>
                <a:lnTo>
                  <a:pt x="767204" y="71414"/>
                </a:lnTo>
                <a:lnTo>
                  <a:pt x="848983" y="71414"/>
                </a:lnTo>
                <a:lnTo>
                  <a:pt x="851436" y="75689"/>
                </a:lnTo>
                <a:lnTo>
                  <a:pt x="797128" y="75689"/>
                </a:lnTo>
                <a:lnTo>
                  <a:pt x="785026" y="77936"/>
                </a:lnTo>
                <a:lnTo>
                  <a:pt x="775565" y="84427"/>
                </a:lnTo>
                <a:lnTo>
                  <a:pt x="769404" y="94784"/>
                </a:lnTo>
                <a:lnTo>
                  <a:pt x="767284" y="108127"/>
                </a:lnTo>
                <a:lnTo>
                  <a:pt x="767204" y="183565"/>
                </a:lnTo>
                <a:close/>
              </a:path>
              <a:path w="1013459" h="224789">
                <a:moveTo>
                  <a:pt x="855969" y="183565"/>
                </a:moveTo>
                <a:lnTo>
                  <a:pt x="825543" y="183565"/>
                </a:lnTo>
                <a:lnTo>
                  <a:pt x="825543" y="108127"/>
                </a:lnTo>
                <a:lnTo>
                  <a:pt x="823649" y="94360"/>
                </a:lnTo>
                <a:lnTo>
                  <a:pt x="818125" y="84176"/>
                </a:lnTo>
                <a:lnTo>
                  <a:pt x="809206" y="77858"/>
                </a:lnTo>
                <a:lnTo>
                  <a:pt x="797128" y="75689"/>
                </a:lnTo>
                <a:lnTo>
                  <a:pt x="851436" y="75689"/>
                </a:lnTo>
                <a:lnTo>
                  <a:pt x="852791" y="78050"/>
                </a:lnTo>
                <a:lnTo>
                  <a:pt x="855969" y="99075"/>
                </a:lnTo>
                <a:lnTo>
                  <a:pt x="855969" y="183565"/>
                </a:lnTo>
                <a:close/>
              </a:path>
              <a:path w="1013459" h="224789">
                <a:moveTo>
                  <a:pt x="1005082" y="158671"/>
                </a:moveTo>
                <a:lnTo>
                  <a:pt x="952278" y="158671"/>
                </a:lnTo>
                <a:lnTo>
                  <a:pt x="964353" y="156769"/>
                </a:lnTo>
                <a:lnTo>
                  <a:pt x="973998" y="151378"/>
                </a:lnTo>
                <a:lnTo>
                  <a:pt x="980391" y="142970"/>
                </a:lnTo>
                <a:lnTo>
                  <a:pt x="982705" y="132016"/>
                </a:lnTo>
                <a:lnTo>
                  <a:pt x="982581" y="131010"/>
                </a:lnTo>
                <a:lnTo>
                  <a:pt x="979845" y="119950"/>
                </a:lnTo>
                <a:lnTo>
                  <a:pt x="971704" y="111428"/>
                </a:lnTo>
                <a:lnTo>
                  <a:pt x="958942" y="106159"/>
                </a:lnTo>
                <a:lnTo>
                  <a:pt x="942220" y="104355"/>
                </a:lnTo>
                <a:lnTo>
                  <a:pt x="927887" y="104355"/>
                </a:lnTo>
                <a:lnTo>
                  <a:pt x="922858" y="84993"/>
                </a:lnTo>
                <a:lnTo>
                  <a:pt x="970384" y="34450"/>
                </a:lnTo>
                <a:lnTo>
                  <a:pt x="894191" y="34450"/>
                </a:lnTo>
                <a:lnTo>
                  <a:pt x="894191" y="7543"/>
                </a:lnTo>
                <a:lnTo>
                  <a:pt x="1010617" y="7543"/>
                </a:lnTo>
                <a:lnTo>
                  <a:pt x="1010617" y="30678"/>
                </a:lnTo>
                <a:lnTo>
                  <a:pt x="961583" y="80970"/>
                </a:lnTo>
                <a:lnTo>
                  <a:pt x="980921" y="85598"/>
                </a:lnTo>
                <a:lnTo>
                  <a:pt x="997478" y="94800"/>
                </a:lnTo>
                <a:lnTo>
                  <a:pt x="1009038" y="109471"/>
                </a:lnTo>
                <a:lnTo>
                  <a:pt x="1013383" y="130507"/>
                </a:lnTo>
                <a:lnTo>
                  <a:pt x="1013282" y="131513"/>
                </a:lnTo>
                <a:lnTo>
                  <a:pt x="1008884" y="153378"/>
                </a:lnTo>
                <a:lnTo>
                  <a:pt x="1005082" y="158671"/>
                </a:lnTo>
                <a:close/>
              </a:path>
              <a:path w="1013459" h="224789">
                <a:moveTo>
                  <a:pt x="951776" y="186583"/>
                </a:moveTo>
                <a:lnTo>
                  <a:pt x="930390" y="184296"/>
                </a:lnTo>
                <a:lnTo>
                  <a:pt x="912139" y="177907"/>
                </a:lnTo>
                <a:lnTo>
                  <a:pt x="896859" y="168124"/>
                </a:lnTo>
                <a:lnTo>
                  <a:pt x="884384" y="155653"/>
                </a:lnTo>
                <a:lnTo>
                  <a:pt x="906010" y="135536"/>
                </a:lnTo>
                <a:lnTo>
                  <a:pt x="915785" y="145410"/>
                </a:lnTo>
                <a:lnTo>
                  <a:pt x="926504" y="152667"/>
                </a:lnTo>
                <a:lnTo>
                  <a:pt x="938542" y="157142"/>
                </a:lnTo>
                <a:lnTo>
                  <a:pt x="952278" y="158671"/>
                </a:lnTo>
                <a:lnTo>
                  <a:pt x="1005082" y="158671"/>
                </a:lnTo>
                <a:lnTo>
                  <a:pt x="996253" y="170961"/>
                </a:lnTo>
                <a:lnTo>
                  <a:pt x="976784" y="182461"/>
                </a:lnTo>
                <a:lnTo>
                  <a:pt x="951776" y="186583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70838" y="3298563"/>
            <a:ext cx="733847" cy="6387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87991" y="4018627"/>
            <a:ext cx="1313103" cy="198344"/>
          </a:xfrm>
          <a:custGeom>
            <a:avLst/>
            <a:gdLst/>
            <a:ahLst/>
            <a:cxnLst/>
            <a:rect l="l" t="t" r="r" b="b"/>
            <a:pathLst>
              <a:path w="1083309" h="224789">
                <a:moveTo>
                  <a:pt x="32689" y="30426"/>
                </a:moveTo>
                <a:lnTo>
                  <a:pt x="0" y="30426"/>
                </a:lnTo>
                <a:lnTo>
                  <a:pt x="0" y="1508"/>
                </a:lnTo>
                <a:lnTo>
                  <a:pt x="32689" y="1508"/>
                </a:lnTo>
                <a:lnTo>
                  <a:pt x="32689" y="30426"/>
                </a:lnTo>
                <a:close/>
              </a:path>
              <a:path w="1083309" h="224789">
                <a:moveTo>
                  <a:pt x="31683" y="183565"/>
                </a:moveTo>
                <a:lnTo>
                  <a:pt x="1257" y="183565"/>
                </a:lnTo>
                <a:lnTo>
                  <a:pt x="1257" y="50794"/>
                </a:lnTo>
                <a:lnTo>
                  <a:pt x="31683" y="50794"/>
                </a:lnTo>
                <a:lnTo>
                  <a:pt x="31683" y="183565"/>
                </a:lnTo>
                <a:close/>
              </a:path>
              <a:path w="1083309" h="224789">
                <a:moveTo>
                  <a:pt x="195040" y="72923"/>
                </a:moveTo>
                <a:lnTo>
                  <a:pt x="102847" y="72923"/>
                </a:lnTo>
                <a:lnTo>
                  <a:pt x="111011" y="63198"/>
                </a:lnTo>
                <a:lnTo>
                  <a:pt x="121015" y="55289"/>
                </a:lnTo>
                <a:lnTo>
                  <a:pt x="133187" y="49973"/>
                </a:lnTo>
                <a:lnTo>
                  <a:pt x="147858" y="48028"/>
                </a:lnTo>
                <a:lnTo>
                  <a:pt x="170784" y="52606"/>
                </a:lnTo>
                <a:lnTo>
                  <a:pt x="190575" y="65976"/>
                </a:lnTo>
                <a:lnTo>
                  <a:pt x="195040" y="72923"/>
                </a:lnTo>
                <a:close/>
              </a:path>
              <a:path w="1083309" h="224789">
                <a:moveTo>
                  <a:pt x="102847" y="223799"/>
                </a:moveTo>
                <a:lnTo>
                  <a:pt x="72420" y="223799"/>
                </a:lnTo>
                <a:lnTo>
                  <a:pt x="72420" y="50794"/>
                </a:lnTo>
                <a:lnTo>
                  <a:pt x="102847" y="50794"/>
                </a:lnTo>
                <a:lnTo>
                  <a:pt x="102847" y="72923"/>
                </a:lnTo>
                <a:lnTo>
                  <a:pt x="195040" y="72923"/>
                </a:lnTo>
                <a:lnTo>
                  <a:pt x="196009" y="74432"/>
                </a:lnTo>
                <a:lnTo>
                  <a:pt x="140817" y="74432"/>
                </a:lnTo>
                <a:lnTo>
                  <a:pt x="126067" y="77500"/>
                </a:lnTo>
                <a:lnTo>
                  <a:pt x="113722" y="86156"/>
                </a:lnTo>
                <a:lnTo>
                  <a:pt x="105243" y="99574"/>
                </a:lnTo>
                <a:lnTo>
                  <a:pt x="102092" y="116928"/>
                </a:lnTo>
                <a:lnTo>
                  <a:pt x="102092" y="117431"/>
                </a:lnTo>
                <a:lnTo>
                  <a:pt x="105243" y="134892"/>
                </a:lnTo>
                <a:lnTo>
                  <a:pt x="113722" y="148298"/>
                </a:lnTo>
                <a:lnTo>
                  <a:pt x="126067" y="156895"/>
                </a:lnTo>
                <a:lnTo>
                  <a:pt x="140817" y="159928"/>
                </a:lnTo>
                <a:lnTo>
                  <a:pt x="196081" y="159928"/>
                </a:lnTo>
                <a:lnTo>
                  <a:pt x="194149" y="162946"/>
                </a:lnTo>
                <a:lnTo>
                  <a:pt x="102847" y="162946"/>
                </a:lnTo>
                <a:lnTo>
                  <a:pt x="102847" y="223799"/>
                </a:lnTo>
                <a:close/>
              </a:path>
              <a:path w="1083309" h="224789">
                <a:moveTo>
                  <a:pt x="196081" y="159928"/>
                </a:moveTo>
                <a:lnTo>
                  <a:pt x="140817" y="159928"/>
                </a:lnTo>
                <a:lnTo>
                  <a:pt x="155555" y="156966"/>
                </a:lnTo>
                <a:lnTo>
                  <a:pt x="167629" y="148487"/>
                </a:lnTo>
                <a:lnTo>
                  <a:pt x="175790" y="135104"/>
                </a:lnTo>
                <a:lnTo>
                  <a:pt x="178788" y="117431"/>
                </a:lnTo>
                <a:lnTo>
                  <a:pt x="178788" y="116928"/>
                </a:lnTo>
                <a:lnTo>
                  <a:pt x="175754" y="99468"/>
                </a:lnTo>
                <a:lnTo>
                  <a:pt x="167535" y="86062"/>
                </a:lnTo>
                <a:lnTo>
                  <a:pt x="155449" y="77465"/>
                </a:lnTo>
                <a:lnTo>
                  <a:pt x="140817" y="74432"/>
                </a:lnTo>
                <a:lnTo>
                  <a:pt x="196009" y="74432"/>
                </a:lnTo>
                <a:lnTo>
                  <a:pt x="204472" y="87598"/>
                </a:lnTo>
                <a:lnTo>
                  <a:pt x="209717" y="116928"/>
                </a:lnTo>
                <a:lnTo>
                  <a:pt x="209717" y="117431"/>
                </a:lnTo>
                <a:lnTo>
                  <a:pt x="204507" y="146762"/>
                </a:lnTo>
                <a:lnTo>
                  <a:pt x="196081" y="159928"/>
                </a:lnTo>
                <a:close/>
              </a:path>
              <a:path w="1083309" h="224789">
                <a:moveTo>
                  <a:pt x="147858" y="186331"/>
                </a:moveTo>
                <a:lnTo>
                  <a:pt x="132904" y="184410"/>
                </a:lnTo>
                <a:lnTo>
                  <a:pt x="120637" y="179259"/>
                </a:lnTo>
                <a:lnTo>
                  <a:pt x="110728" y="171798"/>
                </a:lnTo>
                <a:lnTo>
                  <a:pt x="102847" y="162946"/>
                </a:lnTo>
                <a:lnTo>
                  <a:pt x="194149" y="162946"/>
                </a:lnTo>
                <a:lnTo>
                  <a:pt x="190669" y="168383"/>
                </a:lnTo>
                <a:lnTo>
                  <a:pt x="170890" y="181754"/>
                </a:lnTo>
                <a:lnTo>
                  <a:pt x="147858" y="186331"/>
                </a:lnTo>
                <a:close/>
              </a:path>
              <a:path w="1083309" h="224789">
                <a:moveTo>
                  <a:pt x="298717" y="198904"/>
                </a:moveTo>
                <a:lnTo>
                  <a:pt x="265793" y="198904"/>
                </a:lnTo>
                <a:lnTo>
                  <a:pt x="271073" y="195132"/>
                </a:lnTo>
                <a:lnTo>
                  <a:pt x="276103" y="183565"/>
                </a:lnTo>
                <a:lnTo>
                  <a:pt x="220781" y="50794"/>
                </a:lnTo>
                <a:lnTo>
                  <a:pt x="253220" y="50794"/>
                </a:lnTo>
                <a:lnTo>
                  <a:pt x="290939" y="149367"/>
                </a:lnTo>
                <a:lnTo>
                  <a:pt x="318951" y="149367"/>
                </a:lnTo>
                <a:lnTo>
                  <a:pt x="304266" y="187337"/>
                </a:lnTo>
                <a:lnTo>
                  <a:pt x="298717" y="198904"/>
                </a:lnTo>
                <a:close/>
              </a:path>
              <a:path w="1083309" h="224789">
                <a:moveTo>
                  <a:pt x="318951" y="149367"/>
                </a:moveTo>
                <a:lnTo>
                  <a:pt x="290939" y="149367"/>
                </a:lnTo>
                <a:lnTo>
                  <a:pt x="325389" y="50794"/>
                </a:lnTo>
                <a:lnTo>
                  <a:pt x="357073" y="50794"/>
                </a:lnTo>
                <a:lnTo>
                  <a:pt x="318951" y="149367"/>
                </a:lnTo>
                <a:close/>
              </a:path>
              <a:path w="1083309" h="224789">
                <a:moveTo>
                  <a:pt x="260512" y="224553"/>
                </a:moveTo>
                <a:lnTo>
                  <a:pt x="251499" y="224003"/>
                </a:lnTo>
                <a:lnTo>
                  <a:pt x="243476" y="222416"/>
                </a:lnTo>
                <a:lnTo>
                  <a:pt x="236113" y="219886"/>
                </a:lnTo>
                <a:lnTo>
                  <a:pt x="229080" y="216507"/>
                </a:lnTo>
                <a:lnTo>
                  <a:pt x="239389" y="193875"/>
                </a:lnTo>
                <a:lnTo>
                  <a:pt x="244922" y="196893"/>
                </a:lnTo>
                <a:lnTo>
                  <a:pt x="250957" y="198904"/>
                </a:lnTo>
                <a:lnTo>
                  <a:pt x="298717" y="198904"/>
                </a:lnTo>
                <a:lnTo>
                  <a:pt x="295980" y="204609"/>
                </a:lnTo>
                <a:lnTo>
                  <a:pt x="286444" y="216129"/>
                </a:lnTo>
                <a:lnTo>
                  <a:pt x="274881" y="222557"/>
                </a:lnTo>
                <a:lnTo>
                  <a:pt x="260512" y="224553"/>
                </a:lnTo>
                <a:close/>
              </a:path>
              <a:path w="1083309" h="224789">
                <a:moveTo>
                  <a:pt x="420944" y="50794"/>
                </a:moveTo>
                <a:lnTo>
                  <a:pt x="390517" y="50794"/>
                </a:lnTo>
                <a:lnTo>
                  <a:pt x="390517" y="14333"/>
                </a:lnTo>
                <a:lnTo>
                  <a:pt x="420944" y="14333"/>
                </a:lnTo>
                <a:lnTo>
                  <a:pt x="420944" y="50794"/>
                </a:lnTo>
                <a:close/>
              </a:path>
              <a:path w="1083309" h="224789">
                <a:moveTo>
                  <a:pt x="456651" y="76946"/>
                </a:moveTo>
                <a:lnTo>
                  <a:pt x="373669" y="76946"/>
                </a:lnTo>
                <a:lnTo>
                  <a:pt x="373669" y="50794"/>
                </a:lnTo>
                <a:lnTo>
                  <a:pt x="456651" y="50794"/>
                </a:lnTo>
                <a:lnTo>
                  <a:pt x="456651" y="76946"/>
                </a:lnTo>
                <a:close/>
              </a:path>
              <a:path w="1083309" h="224789">
                <a:moveTo>
                  <a:pt x="428739" y="185828"/>
                </a:moveTo>
                <a:lnTo>
                  <a:pt x="413325" y="183840"/>
                </a:lnTo>
                <a:lnTo>
                  <a:pt x="401235" y="177279"/>
                </a:lnTo>
                <a:lnTo>
                  <a:pt x="393342" y="165248"/>
                </a:lnTo>
                <a:lnTo>
                  <a:pt x="390517" y="146852"/>
                </a:lnTo>
                <a:lnTo>
                  <a:pt x="390517" y="76946"/>
                </a:lnTo>
                <a:lnTo>
                  <a:pt x="420944" y="76946"/>
                </a:lnTo>
                <a:lnTo>
                  <a:pt x="420944" y="153893"/>
                </a:lnTo>
                <a:lnTo>
                  <a:pt x="426979" y="158671"/>
                </a:lnTo>
                <a:lnTo>
                  <a:pt x="456148" y="158671"/>
                </a:lnTo>
                <a:lnTo>
                  <a:pt x="456148" y="179039"/>
                </a:lnTo>
                <a:lnTo>
                  <a:pt x="450274" y="181903"/>
                </a:lnTo>
                <a:lnTo>
                  <a:pt x="443858" y="184037"/>
                </a:lnTo>
                <a:lnTo>
                  <a:pt x="436734" y="185369"/>
                </a:lnTo>
                <a:lnTo>
                  <a:pt x="428739" y="185828"/>
                </a:lnTo>
                <a:close/>
              </a:path>
              <a:path w="1083309" h="224789">
                <a:moveTo>
                  <a:pt x="456148" y="158671"/>
                </a:moveTo>
                <a:lnTo>
                  <a:pt x="444078" y="158671"/>
                </a:lnTo>
                <a:lnTo>
                  <a:pt x="450113" y="157162"/>
                </a:lnTo>
                <a:lnTo>
                  <a:pt x="456148" y="154144"/>
                </a:lnTo>
                <a:lnTo>
                  <a:pt x="456148" y="158671"/>
                </a:lnTo>
                <a:close/>
              </a:path>
              <a:path w="1083309" h="224789">
                <a:moveTo>
                  <a:pt x="517756" y="183565"/>
                </a:moveTo>
                <a:lnTo>
                  <a:pt x="487329" y="183565"/>
                </a:lnTo>
                <a:lnTo>
                  <a:pt x="487329" y="0"/>
                </a:lnTo>
                <a:lnTo>
                  <a:pt x="517756" y="0"/>
                </a:lnTo>
                <a:lnTo>
                  <a:pt x="517756" y="71414"/>
                </a:lnTo>
                <a:lnTo>
                  <a:pt x="599534" y="71414"/>
                </a:lnTo>
                <a:lnTo>
                  <a:pt x="601987" y="75689"/>
                </a:lnTo>
                <a:lnTo>
                  <a:pt x="547679" y="75689"/>
                </a:lnTo>
                <a:lnTo>
                  <a:pt x="535578" y="77936"/>
                </a:lnTo>
                <a:lnTo>
                  <a:pt x="526117" y="84427"/>
                </a:lnTo>
                <a:lnTo>
                  <a:pt x="519956" y="94784"/>
                </a:lnTo>
                <a:lnTo>
                  <a:pt x="517836" y="108127"/>
                </a:lnTo>
                <a:lnTo>
                  <a:pt x="517756" y="183565"/>
                </a:lnTo>
                <a:close/>
              </a:path>
              <a:path w="1083309" h="224789">
                <a:moveTo>
                  <a:pt x="599534" y="71414"/>
                </a:moveTo>
                <a:lnTo>
                  <a:pt x="517756" y="71414"/>
                </a:lnTo>
                <a:lnTo>
                  <a:pt x="524946" y="62456"/>
                </a:lnTo>
                <a:lnTo>
                  <a:pt x="533975" y="55006"/>
                </a:lnTo>
                <a:lnTo>
                  <a:pt x="545267" y="49914"/>
                </a:lnTo>
                <a:lnTo>
                  <a:pt x="559247" y="48028"/>
                </a:lnTo>
                <a:lnTo>
                  <a:pt x="579257" y="51655"/>
                </a:lnTo>
                <a:lnTo>
                  <a:pt x="594105" y="61953"/>
                </a:lnTo>
                <a:lnTo>
                  <a:pt x="599534" y="71414"/>
                </a:lnTo>
                <a:close/>
              </a:path>
              <a:path w="1083309" h="224789">
                <a:moveTo>
                  <a:pt x="606521" y="183565"/>
                </a:moveTo>
                <a:lnTo>
                  <a:pt x="576094" y="183565"/>
                </a:lnTo>
                <a:lnTo>
                  <a:pt x="576094" y="108127"/>
                </a:lnTo>
                <a:lnTo>
                  <a:pt x="574201" y="94360"/>
                </a:lnTo>
                <a:lnTo>
                  <a:pt x="568676" y="84176"/>
                </a:lnTo>
                <a:lnTo>
                  <a:pt x="559757" y="77858"/>
                </a:lnTo>
                <a:lnTo>
                  <a:pt x="547679" y="75689"/>
                </a:lnTo>
                <a:lnTo>
                  <a:pt x="601987" y="75689"/>
                </a:lnTo>
                <a:lnTo>
                  <a:pt x="603342" y="78050"/>
                </a:lnTo>
                <a:lnTo>
                  <a:pt x="606521" y="99075"/>
                </a:lnTo>
                <a:lnTo>
                  <a:pt x="606521" y="183565"/>
                </a:lnTo>
                <a:close/>
              </a:path>
              <a:path w="1083309" h="224789">
                <a:moveTo>
                  <a:pt x="706351" y="186583"/>
                </a:moveTo>
                <a:lnTo>
                  <a:pt x="678270" y="181161"/>
                </a:lnTo>
                <a:lnTo>
                  <a:pt x="655964" y="166403"/>
                </a:lnTo>
                <a:lnTo>
                  <a:pt x="641250" y="144573"/>
                </a:lnTo>
                <a:lnTo>
                  <a:pt x="635942" y="117934"/>
                </a:lnTo>
                <a:lnTo>
                  <a:pt x="636042" y="116928"/>
                </a:lnTo>
                <a:lnTo>
                  <a:pt x="641293" y="90568"/>
                </a:lnTo>
                <a:lnTo>
                  <a:pt x="656121" y="68491"/>
                </a:lnTo>
                <a:lnTo>
                  <a:pt x="678588" y="53533"/>
                </a:lnTo>
                <a:lnTo>
                  <a:pt x="706854" y="48028"/>
                </a:lnTo>
                <a:lnTo>
                  <a:pt x="735080" y="53454"/>
                </a:lnTo>
                <a:lnTo>
                  <a:pt x="757460" y="68239"/>
                </a:lnTo>
                <a:lnTo>
                  <a:pt x="761796" y="74683"/>
                </a:lnTo>
                <a:lnTo>
                  <a:pt x="706351" y="74683"/>
                </a:lnTo>
                <a:lnTo>
                  <a:pt x="689813" y="78031"/>
                </a:lnTo>
                <a:lnTo>
                  <a:pt x="677213" y="87130"/>
                </a:lnTo>
                <a:lnTo>
                  <a:pt x="669186" y="100568"/>
                </a:lnTo>
                <a:lnTo>
                  <a:pt x="666368" y="116928"/>
                </a:lnTo>
                <a:lnTo>
                  <a:pt x="666460" y="117934"/>
                </a:lnTo>
                <a:lnTo>
                  <a:pt x="669370" y="133871"/>
                </a:lnTo>
                <a:lnTo>
                  <a:pt x="677747" y="147481"/>
                </a:lnTo>
                <a:lnTo>
                  <a:pt x="690556" y="156753"/>
                </a:lnTo>
                <a:lnTo>
                  <a:pt x="706854" y="160180"/>
                </a:lnTo>
                <a:lnTo>
                  <a:pt x="761335" y="160180"/>
                </a:lnTo>
                <a:lnTo>
                  <a:pt x="757303" y="166152"/>
                </a:lnTo>
                <a:lnTo>
                  <a:pt x="734762" y="181082"/>
                </a:lnTo>
                <a:lnTo>
                  <a:pt x="706351" y="186583"/>
                </a:lnTo>
                <a:close/>
              </a:path>
              <a:path w="1083309" h="224789">
                <a:moveTo>
                  <a:pt x="761335" y="160180"/>
                </a:moveTo>
                <a:lnTo>
                  <a:pt x="706854" y="160180"/>
                </a:lnTo>
                <a:lnTo>
                  <a:pt x="723536" y="156797"/>
                </a:lnTo>
                <a:lnTo>
                  <a:pt x="736211" y="147638"/>
                </a:lnTo>
                <a:lnTo>
                  <a:pt x="744266" y="134189"/>
                </a:lnTo>
                <a:lnTo>
                  <a:pt x="747087" y="117934"/>
                </a:lnTo>
                <a:lnTo>
                  <a:pt x="746996" y="116928"/>
                </a:lnTo>
                <a:lnTo>
                  <a:pt x="744081" y="100886"/>
                </a:lnTo>
                <a:lnTo>
                  <a:pt x="735677" y="87288"/>
                </a:lnTo>
                <a:lnTo>
                  <a:pt x="722794" y="78074"/>
                </a:lnTo>
                <a:lnTo>
                  <a:pt x="706351" y="74683"/>
                </a:lnTo>
                <a:lnTo>
                  <a:pt x="761796" y="74683"/>
                </a:lnTo>
                <a:lnTo>
                  <a:pt x="772202" y="90144"/>
                </a:lnTo>
                <a:lnTo>
                  <a:pt x="777514" y="116928"/>
                </a:lnTo>
                <a:lnTo>
                  <a:pt x="777413" y="117934"/>
                </a:lnTo>
                <a:lnTo>
                  <a:pt x="772158" y="144149"/>
                </a:lnTo>
                <a:lnTo>
                  <a:pt x="761335" y="160180"/>
                </a:lnTo>
                <a:close/>
              </a:path>
              <a:path w="1083309" h="224789">
                <a:moveTo>
                  <a:pt x="918889" y="71414"/>
                </a:moveTo>
                <a:lnTo>
                  <a:pt x="837110" y="71414"/>
                </a:lnTo>
                <a:lnTo>
                  <a:pt x="844300" y="62456"/>
                </a:lnTo>
                <a:lnTo>
                  <a:pt x="853329" y="55006"/>
                </a:lnTo>
                <a:lnTo>
                  <a:pt x="864621" y="49914"/>
                </a:lnTo>
                <a:lnTo>
                  <a:pt x="878601" y="48028"/>
                </a:lnTo>
                <a:lnTo>
                  <a:pt x="898611" y="51655"/>
                </a:lnTo>
                <a:lnTo>
                  <a:pt x="913459" y="61953"/>
                </a:lnTo>
                <a:lnTo>
                  <a:pt x="918889" y="71414"/>
                </a:lnTo>
                <a:close/>
              </a:path>
              <a:path w="1083309" h="224789">
                <a:moveTo>
                  <a:pt x="837110" y="183565"/>
                </a:moveTo>
                <a:lnTo>
                  <a:pt x="806683" y="183565"/>
                </a:lnTo>
                <a:lnTo>
                  <a:pt x="806683" y="50794"/>
                </a:lnTo>
                <a:lnTo>
                  <a:pt x="837110" y="50794"/>
                </a:lnTo>
                <a:lnTo>
                  <a:pt x="837110" y="71414"/>
                </a:lnTo>
                <a:lnTo>
                  <a:pt x="918889" y="71414"/>
                </a:lnTo>
                <a:lnTo>
                  <a:pt x="921342" y="75689"/>
                </a:lnTo>
                <a:lnTo>
                  <a:pt x="867034" y="75689"/>
                </a:lnTo>
                <a:lnTo>
                  <a:pt x="854932" y="77936"/>
                </a:lnTo>
                <a:lnTo>
                  <a:pt x="845471" y="84427"/>
                </a:lnTo>
                <a:lnTo>
                  <a:pt x="839310" y="94784"/>
                </a:lnTo>
                <a:lnTo>
                  <a:pt x="837190" y="108127"/>
                </a:lnTo>
                <a:lnTo>
                  <a:pt x="837110" y="183565"/>
                </a:lnTo>
                <a:close/>
              </a:path>
              <a:path w="1083309" h="224789">
                <a:moveTo>
                  <a:pt x="925875" y="183565"/>
                </a:moveTo>
                <a:lnTo>
                  <a:pt x="895449" y="183565"/>
                </a:lnTo>
                <a:lnTo>
                  <a:pt x="895449" y="108127"/>
                </a:lnTo>
                <a:lnTo>
                  <a:pt x="893555" y="94360"/>
                </a:lnTo>
                <a:lnTo>
                  <a:pt x="888030" y="84176"/>
                </a:lnTo>
                <a:lnTo>
                  <a:pt x="879111" y="77858"/>
                </a:lnTo>
                <a:lnTo>
                  <a:pt x="867034" y="75689"/>
                </a:lnTo>
                <a:lnTo>
                  <a:pt x="921342" y="75689"/>
                </a:lnTo>
                <a:lnTo>
                  <a:pt x="922697" y="78050"/>
                </a:lnTo>
                <a:lnTo>
                  <a:pt x="925875" y="99075"/>
                </a:lnTo>
                <a:lnTo>
                  <a:pt x="925875" y="183565"/>
                </a:lnTo>
                <a:close/>
              </a:path>
              <a:path w="1083309" h="224789">
                <a:moveTo>
                  <a:pt x="1074988" y="158671"/>
                </a:moveTo>
                <a:lnTo>
                  <a:pt x="1022184" y="158671"/>
                </a:lnTo>
                <a:lnTo>
                  <a:pt x="1034258" y="156769"/>
                </a:lnTo>
                <a:lnTo>
                  <a:pt x="1043904" y="151378"/>
                </a:lnTo>
                <a:lnTo>
                  <a:pt x="1050297" y="142970"/>
                </a:lnTo>
                <a:lnTo>
                  <a:pt x="1052611" y="132016"/>
                </a:lnTo>
                <a:lnTo>
                  <a:pt x="1052487" y="131010"/>
                </a:lnTo>
                <a:lnTo>
                  <a:pt x="1049751" y="119950"/>
                </a:lnTo>
                <a:lnTo>
                  <a:pt x="1041610" y="111428"/>
                </a:lnTo>
                <a:lnTo>
                  <a:pt x="1028848" y="106159"/>
                </a:lnTo>
                <a:lnTo>
                  <a:pt x="1012126" y="104355"/>
                </a:lnTo>
                <a:lnTo>
                  <a:pt x="997793" y="104355"/>
                </a:lnTo>
                <a:lnTo>
                  <a:pt x="992764" y="84993"/>
                </a:lnTo>
                <a:lnTo>
                  <a:pt x="1040289" y="34450"/>
                </a:lnTo>
                <a:lnTo>
                  <a:pt x="964097" y="34450"/>
                </a:lnTo>
                <a:lnTo>
                  <a:pt x="964097" y="7543"/>
                </a:lnTo>
                <a:lnTo>
                  <a:pt x="1080523" y="7543"/>
                </a:lnTo>
                <a:lnTo>
                  <a:pt x="1080523" y="30678"/>
                </a:lnTo>
                <a:lnTo>
                  <a:pt x="1031488" y="80970"/>
                </a:lnTo>
                <a:lnTo>
                  <a:pt x="1050827" y="85598"/>
                </a:lnTo>
                <a:lnTo>
                  <a:pt x="1067384" y="94800"/>
                </a:lnTo>
                <a:lnTo>
                  <a:pt x="1078944" y="109471"/>
                </a:lnTo>
                <a:lnTo>
                  <a:pt x="1083289" y="130507"/>
                </a:lnTo>
                <a:lnTo>
                  <a:pt x="1083188" y="131513"/>
                </a:lnTo>
                <a:lnTo>
                  <a:pt x="1078790" y="153378"/>
                </a:lnTo>
                <a:lnTo>
                  <a:pt x="1074988" y="158671"/>
                </a:lnTo>
                <a:close/>
              </a:path>
              <a:path w="1083309" h="224789">
                <a:moveTo>
                  <a:pt x="1021681" y="186583"/>
                </a:moveTo>
                <a:lnTo>
                  <a:pt x="1000296" y="184296"/>
                </a:lnTo>
                <a:lnTo>
                  <a:pt x="982045" y="177907"/>
                </a:lnTo>
                <a:lnTo>
                  <a:pt x="966765" y="168124"/>
                </a:lnTo>
                <a:lnTo>
                  <a:pt x="954290" y="155653"/>
                </a:lnTo>
                <a:lnTo>
                  <a:pt x="975916" y="135536"/>
                </a:lnTo>
                <a:lnTo>
                  <a:pt x="985691" y="145410"/>
                </a:lnTo>
                <a:lnTo>
                  <a:pt x="996410" y="152667"/>
                </a:lnTo>
                <a:lnTo>
                  <a:pt x="1008448" y="157142"/>
                </a:lnTo>
                <a:lnTo>
                  <a:pt x="1022184" y="158671"/>
                </a:lnTo>
                <a:lnTo>
                  <a:pt x="1074988" y="158671"/>
                </a:lnTo>
                <a:lnTo>
                  <a:pt x="1066158" y="170961"/>
                </a:lnTo>
                <a:lnTo>
                  <a:pt x="1046690" y="182461"/>
                </a:lnTo>
                <a:lnTo>
                  <a:pt x="1021681" y="186583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24670" y="1831490"/>
            <a:ext cx="732013" cy="6360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75497" y="2548918"/>
            <a:ext cx="643467" cy="196663"/>
          </a:xfrm>
          <a:custGeom>
            <a:avLst/>
            <a:gdLst/>
            <a:ahLst/>
            <a:cxnLst/>
            <a:rect l="l" t="t" r="r" b="b"/>
            <a:pathLst>
              <a:path w="530859" h="222885">
                <a:moveTo>
                  <a:pt x="122619" y="71414"/>
                </a:moveTo>
                <a:lnTo>
                  <a:pt x="30426" y="71414"/>
                </a:lnTo>
                <a:lnTo>
                  <a:pt x="38591" y="61690"/>
                </a:lnTo>
                <a:lnTo>
                  <a:pt x="48594" y="53781"/>
                </a:lnTo>
                <a:lnTo>
                  <a:pt x="60766" y="48464"/>
                </a:lnTo>
                <a:lnTo>
                  <a:pt x="75437" y="46520"/>
                </a:lnTo>
                <a:lnTo>
                  <a:pt x="98364" y="51097"/>
                </a:lnTo>
                <a:lnTo>
                  <a:pt x="118154" y="64468"/>
                </a:lnTo>
                <a:lnTo>
                  <a:pt x="122619" y="71414"/>
                </a:lnTo>
                <a:close/>
              </a:path>
              <a:path w="530859" h="222885">
                <a:moveTo>
                  <a:pt x="30426" y="222290"/>
                </a:moveTo>
                <a:lnTo>
                  <a:pt x="0" y="222290"/>
                </a:lnTo>
                <a:lnTo>
                  <a:pt x="0" y="49286"/>
                </a:lnTo>
                <a:lnTo>
                  <a:pt x="30426" y="49286"/>
                </a:lnTo>
                <a:lnTo>
                  <a:pt x="30426" y="71414"/>
                </a:lnTo>
                <a:lnTo>
                  <a:pt x="122619" y="71414"/>
                </a:lnTo>
                <a:lnTo>
                  <a:pt x="123589" y="72923"/>
                </a:lnTo>
                <a:lnTo>
                  <a:pt x="68397" y="72923"/>
                </a:lnTo>
                <a:lnTo>
                  <a:pt x="53647" y="75991"/>
                </a:lnTo>
                <a:lnTo>
                  <a:pt x="41302" y="84647"/>
                </a:lnTo>
                <a:lnTo>
                  <a:pt x="32823" y="98065"/>
                </a:lnTo>
                <a:lnTo>
                  <a:pt x="29672" y="115420"/>
                </a:lnTo>
                <a:lnTo>
                  <a:pt x="29672" y="115923"/>
                </a:lnTo>
                <a:lnTo>
                  <a:pt x="32823" y="133383"/>
                </a:lnTo>
                <a:lnTo>
                  <a:pt x="41302" y="146789"/>
                </a:lnTo>
                <a:lnTo>
                  <a:pt x="53647" y="155386"/>
                </a:lnTo>
                <a:lnTo>
                  <a:pt x="68397" y="158419"/>
                </a:lnTo>
                <a:lnTo>
                  <a:pt x="123660" y="158419"/>
                </a:lnTo>
                <a:lnTo>
                  <a:pt x="121729" y="161437"/>
                </a:lnTo>
                <a:lnTo>
                  <a:pt x="30426" y="161437"/>
                </a:lnTo>
                <a:lnTo>
                  <a:pt x="30426" y="222290"/>
                </a:lnTo>
                <a:close/>
              </a:path>
              <a:path w="530859" h="222885">
                <a:moveTo>
                  <a:pt x="123660" y="158419"/>
                </a:moveTo>
                <a:lnTo>
                  <a:pt x="68397" y="158419"/>
                </a:lnTo>
                <a:lnTo>
                  <a:pt x="83135" y="155457"/>
                </a:lnTo>
                <a:lnTo>
                  <a:pt x="95209" y="146978"/>
                </a:lnTo>
                <a:lnTo>
                  <a:pt x="103369" y="133595"/>
                </a:lnTo>
                <a:lnTo>
                  <a:pt x="106367" y="115923"/>
                </a:lnTo>
                <a:lnTo>
                  <a:pt x="106367" y="115420"/>
                </a:lnTo>
                <a:lnTo>
                  <a:pt x="103334" y="97959"/>
                </a:lnTo>
                <a:lnTo>
                  <a:pt x="95114" y="84553"/>
                </a:lnTo>
                <a:lnTo>
                  <a:pt x="83028" y="75956"/>
                </a:lnTo>
                <a:lnTo>
                  <a:pt x="68397" y="72923"/>
                </a:lnTo>
                <a:lnTo>
                  <a:pt x="123589" y="72923"/>
                </a:lnTo>
                <a:lnTo>
                  <a:pt x="132051" y="86089"/>
                </a:lnTo>
                <a:lnTo>
                  <a:pt x="137297" y="115420"/>
                </a:lnTo>
                <a:lnTo>
                  <a:pt x="137297" y="115923"/>
                </a:lnTo>
                <a:lnTo>
                  <a:pt x="132087" y="145253"/>
                </a:lnTo>
                <a:lnTo>
                  <a:pt x="123660" y="158419"/>
                </a:lnTo>
                <a:close/>
              </a:path>
              <a:path w="530859" h="222885">
                <a:moveTo>
                  <a:pt x="75437" y="184823"/>
                </a:moveTo>
                <a:lnTo>
                  <a:pt x="60483" y="182901"/>
                </a:lnTo>
                <a:lnTo>
                  <a:pt x="48217" y="177750"/>
                </a:lnTo>
                <a:lnTo>
                  <a:pt x="38308" y="170289"/>
                </a:lnTo>
                <a:lnTo>
                  <a:pt x="30426" y="161437"/>
                </a:lnTo>
                <a:lnTo>
                  <a:pt x="121729" y="161437"/>
                </a:lnTo>
                <a:lnTo>
                  <a:pt x="118249" y="166875"/>
                </a:lnTo>
                <a:lnTo>
                  <a:pt x="98470" y="180245"/>
                </a:lnTo>
                <a:lnTo>
                  <a:pt x="75437" y="184823"/>
                </a:lnTo>
                <a:close/>
              </a:path>
              <a:path w="530859" h="222885">
                <a:moveTo>
                  <a:pt x="201670" y="28917"/>
                </a:moveTo>
                <a:lnTo>
                  <a:pt x="168981" y="28917"/>
                </a:lnTo>
                <a:lnTo>
                  <a:pt x="168981" y="0"/>
                </a:lnTo>
                <a:lnTo>
                  <a:pt x="201670" y="0"/>
                </a:lnTo>
                <a:lnTo>
                  <a:pt x="201670" y="28917"/>
                </a:lnTo>
                <a:close/>
              </a:path>
              <a:path w="530859" h="222885">
                <a:moveTo>
                  <a:pt x="200665" y="182057"/>
                </a:moveTo>
                <a:lnTo>
                  <a:pt x="170238" y="182057"/>
                </a:lnTo>
                <a:lnTo>
                  <a:pt x="170238" y="49286"/>
                </a:lnTo>
                <a:lnTo>
                  <a:pt x="200665" y="49286"/>
                </a:lnTo>
                <a:lnTo>
                  <a:pt x="200665" y="182057"/>
                </a:lnTo>
                <a:close/>
              </a:path>
              <a:path w="530859" h="222885">
                <a:moveTo>
                  <a:pt x="364021" y="71414"/>
                </a:moveTo>
                <a:lnTo>
                  <a:pt x="271828" y="71414"/>
                </a:lnTo>
                <a:lnTo>
                  <a:pt x="279992" y="61690"/>
                </a:lnTo>
                <a:lnTo>
                  <a:pt x="289996" y="53781"/>
                </a:lnTo>
                <a:lnTo>
                  <a:pt x="302168" y="48464"/>
                </a:lnTo>
                <a:lnTo>
                  <a:pt x="316839" y="46520"/>
                </a:lnTo>
                <a:lnTo>
                  <a:pt x="339765" y="51097"/>
                </a:lnTo>
                <a:lnTo>
                  <a:pt x="359556" y="64468"/>
                </a:lnTo>
                <a:lnTo>
                  <a:pt x="364021" y="71414"/>
                </a:lnTo>
                <a:close/>
              </a:path>
              <a:path w="530859" h="222885">
                <a:moveTo>
                  <a:pt x="271828" y="222290"/>
                </a:moveTo>
                <a:lnTo>
                  <a:pt x="241401" y="222290"/>
                </a:lnTo>
                <a:lnTo>
                  <a:pt x="241401" y="49286"/>
                </a:lnTo>
                <a:lnTo>
                  <a:pt x="271828" y="49286"/>
                </a:lnTo>
                <a:lnTo>
                  <a:pt x="271828" y="71414"/>
                </a:lnTo>
                <a:lnTo>
                  <a:pt x="364021" y="71414"/>
                </a:lnTo>
                <a:lnTo>
                  <a:pt x="364990" y="72923"/>
                </a:lnTo>
                <a:lnTo>
                  <a:pt x="309798" y="72923"/>
                </a:lnTo>
                <a:lnTo>
                  <a:pt x="295049" y="75991"/>
                </a:lnTo>
                <a:lnTo>
                  <a:pt x="282703" y="84647"/>
                </a:lnTo>
                <a:lnTo>
                  <a:pt x="274224" y="98065"/>
                </a:lnTo>
                <a:lnTo>
                  <a:pt x="271073" y="115420"/>
                </a:lnTo>
                <a:lnTo>
                  <a:pt x="271073" y="115923"/>
                </a:lnTo>
                <a:lnTo>
                  <a:pt x="274224" y="133383"/>
                </a:lnTo>
                <a:lnTo>
                  <a:pt x="282703" y="146789"/>
                </a:lnTo>
                <a:lnTo>
                  <a:pt x="295049" y="155386"/>
                </a:lnTo>
                <a:lnTo>
                  <a:pt x="309798" y="158419"/>
                </a:lnTo>
                <a:lnTo>
                  <a:pt x="365062" y="158419"/>
                </a:lnTo>
                <a:lnTo>
                  <a:pt x="363130" y="161437"/>
                </a:lnTo>
                <a:lnTo>
                  <a:pt x="271828" y="161437"/>
                </a:lnTo>
                <a:lnTo>
                  <a:pt x="271828" y="222290"/>
                </a:lnTo>
                <a:close/>
              </a:path>
              <a:path w="530859" h="222885">
                <a:moveTo>
                  <a:pt x="365062" y="158419"/>
                </a:moveTo>
                <a:lnTo>
                  <a:pt x="309798" y="158419"/>
                </a:lnTo>
                <a:lnTo>
                  <a:pt x="324536" y="155457"/>
                </a:lnTo>
                <a:lnTo>
                  <a:pt x="336610" y="146978"/>
                </a:lnTo>
                <a:lnTo>
                  <a:pt x="344771" y="133595"/>
                </a:lnTo>
                <a:lnTo>
                  <a:pt x="347769" y="115923"/>
                </a:lnTo>
                <a:lnTo>
                  <a:pt x="347769" y="115420"/>
                </a:lnTo>
                <a:lnTo>
                  <a:pt x="344735" y="97959"/>
                </a:lnTo>
                <a:lnTo>
                  <a:pt x="336516" y="84553"/>
                </a:lnTo>
                <a:lnTo>
                  <a:pt x="324430" y="75956"/>
                </a:lnTo>
                <a:lnTo>
                  <a:pt x="309798" y="72923"/>
                </a:lnTo>
                <a:lnTo>
                  <a:pt x="364990" y="72923"/>
                </a:lnTo>
                <a:lnTo>
                  <a:pt x="373453" y="86089"/>
                </a:lnTo>
                <a:lnTo>
                  <a:pt x="378698" y="115420"/>
                </a:lnTo>
                <a:lnTo>
                  <a:pt x="378698" y="115923"/>
                </a:lnTo>
                <a:lnTo>
                  <a:pt x="373488" y="145253"/>
                </a:lnTo>
                <a:lnTo>
                  <a:pt x="365062" y="158419"/>
                </a:lnTo>
                <a:close/>
              </a:path>
              <a:path w="530859" h="222885">
                <a:moveTo>
                  <a:pt x="316839" y="184823"/>
                </a:moveTo>
                <a:lnTo>
                  <a:pt x="301885" y="182901"/>
                </a:lnTo>
                <a:lnTo>
                  <a:pt x="289619" y="177750"/>
                </a:lnTo>
                <a:lnTo>
                  <a:pt x="279709" y="170289"/>
                </a:lnTo>
                <a:lnTo>
                  <a:pt x="271828" y="161437"/>
                </a:lnTo>
                <a:lnTo>
                  <a:pt x="363130" y="161437"/>
                </a:lnTo>
                <a:lnTo>
                  <a:pt x="359650" y="166875"/>
                </a:lnTo>
                <a:lnTo>
                  <a:pt x="339871" y="180245"/>
                </a:lnTo>
                <a:lnTo>
                  <a:pt x="316839" y="184823"/>
                </a:lnTo>
                <a:close/>
              </a:path>
              <a:path w="530859" h="222885">
                <a:moveTo>
                  <a:pt x="522279" y="157162"/>
                </a:moveTo>
                <a:lnTo>
                  <a:pt x="469475" y="157162"/>
                </a:lnTo>
                <a:lnTo>
                  <a:pt x="481549" y="155260"/>
                </a:lnTo>
                <a:lnTo>
                  <a:pt x="491195" y="149870"/>
                </a:lnTo>
                <a:lnTo>
                  <a:pt x="497588" y="141461"/>
                </a:lnTo>
                <a:lnTo>
                  <a:pt x="499902" y="130507"/>
                </a:lnTo>
                <a:lnTo>
                  <a:pt x="499778" y="129501"/>
                </a:lnTo>
                <a:lnTo>
                  <a:pt x="497042" y="118441"/>
                </a:lnTo>
                <a:lnTo>
                  <a:pt x="488901" y="109919"/>
                </a:lnTo>
                <a:lnTo>
                  <a:pt x="476139" y="104650"/>
                </a:lnTo>
                <a:lnTo>
                  <a:pt x="459417" y="102847"/>
                </a:lnTo>
                <a:lnTo>
                  <a:pt x="445084" y="102847"/>
                </a:lnTo>
                <a:lnTo>
                  <a:pt x="440054" y="83484"/>
                </a:lnTo>
                <a:lnTo>
                  <a:pt x="487580" y="32941"/>
                </a:lnTo>
                <a:lnTo>
                  <a:pt x="411388" y="32941"/>
                </a:lnTo>
                <a:lnTo>
                  <a:pt x="411388" y="6035"/>
                </a:lnTo>
                <a:lnTo>
                  <a:pt x="527814" y="6035"/>
                </a:lnTo>
                <a:lnTo>
                  <a:pt x="527814" y="29169"/>
                </a:lnTo>
                <a:lnTo>
                  <a:pt x="478779" y="79461"/>
                </a:lnTo>
                <a:lnTo>
                  <a:pt x="498118" y="84089"/>
                </a:lnTo>
                <a:lnTo>
                  <a:pt x="514675" y="93291"/>
                </a:lnTo>
                <a:lnTo>
                  <a:pt x="526235" y="107962"/>
                </a:lnTo>
                <a:lnTo>
                  <a:pt x="530580" y="128998"/>
                </a:lnTo>
                <a:lnTo>
                  <a:pt x="530479" y="130004"/>
                </a:lnTo>
                <a:lnTo>
                  <a:pt x="526081" y="151870"/>
                </a:lnTo>
                <a:lnTo>
                  <a:pt x="522279" y="157162"/>
                </a:lnTo>
                <a:close/>
              </a:path>
              <a:path w="530859" h="222885">
                <a:moveTo>
                  <a:pt x="468972" y="185074"/>
                </a:moveTo>
                <a:lnTo>
                  <a:pt x="447586" y="182787"/>
                </a:lnTo>
                <a:lnTo>
                  <a:pt x="429336" y="176399"/>
                </a:lnTo>
                <a:lnTo>
                  <a:pt x="414056" y="166615"/>
                </a:lnTo>
                <a:lnTo>
                  <a:pt x="401581" y="154144"/>
                </a:lnTo>
                <a:lnTo>
                  <a:pt x="423207" y="134028"/>
                </a:lnTo>
                <a:lnTo>
                  <a:pt x="432982" y="143901"/>
                </a:lnTo>
                <a:lnTo>
                  <a:pt x="443701" y="151158"/>
                </a:lnTo>
                <a:lnTo>
                  <a:pt x="455739" y="155634"/>
                </a:lnTo>
                <a:lnTo>
                  <a:pt x="469475" y="157162"/>
                </a:lnTo>
                <a:lnTo>
                  <a:pt x="522279" y="157162"/>
                </a:lnTo>
                <a:lnTo>
                  <a:pt x="513449" y="169452"/>
                </a:lnTo>
                <a:lnTo>
                  <a:pt x="493981" y="180952"/>
                </a:lnTo>
                <a:lnTo>
                  <a:pt x="468972" y="18507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4552" y="4321265"/>
            <a:ext cx="1587115" cy="198344"/>
          </a:xfrm>
          <a:custGeom>
            <a:avLst/>
            <a:gdLst/>
            <a:ahLst/>
            <a:cxnLst/>
            <a:rect l="l" t="t" r="r" b="b"/>
            <a:pathLst>
              <a:path w="1309370" h="224789">
                <a:moveTo>
                  <a:pt x="69654" y="219021"/>
                </a:moveTo>
                <a:lnTo>
                  <a:pt x="39463" y="198280"/>
                </a:lnTo>
                <a:lnTo>
                  <a:pt x="17665" y="173601"/>
                </a:lnTo>
                <a:lnTo>
                  <a:pt x="4447" y="144727"/>
                </a:lnTo>
                <a:lnTo>
                  <a:pt x="0" y="111396"/>
                </a:lnTo>
                <a:lnTo>
                  <a:pt x="4447" y="78066"/>
                </a:lnTo>
                <a:lnTo>
                  <a:pt x="17665" y="49191"/>
                </a:lnTo>
                <a:lnTo>
                  <a:pt x="39463" y="24513"/>
                </a:lnTo>
                <a:lnTo>
                  <a:pt x="69654" y="3771"/>
                </a:lnTo>
                <a:lnTo>
                  <a:pt x="82981" y="24140"/>
                </a:lnTo>
                <a:lnTo>
                  <a:pt x="59706" y="42477"/>
                </a:lnTo>
                <a:lnTo>
                  <a:pt x="43313" y="62582"/>
                </a:lnTo>
                <a:lnTo>
                  <a:pt x="33617" y="85280"/>
                </a:lnTo>
                <a:lnTo>
                  <a:pt x="30426" y="111396"/>
                </a:lnTo>
                <a:lnTo>
                  <a:pt x="33617" y="137513"/>
                </a:lnTo>
                <a:lnTo>
                  <a:pt x="43313" y="160211"/>
                </a:lnTo>
                <a:lnTo>
                  <a:pt x="59706" y="180316"/>
                </a:lnTo>
                <a:lnTo>
                  <a:pt x="82981" y="198653"/>
                </a:lnTo>
                <a:lnTo>
                  <a:pt x="69654" y="219021"/>
                </a:lnTo>
                <a:close/>
              </a:path>
              <a:path w="1309370" h="224789">
                <a:moveTo>
                  <a:pt x="147104" y="30426"/>
                </a:moveTo>
                <a:lnTo>
                  <a:pt x="114414" y="30426"/>
                </a:lnTo>
                <a:lnTo>
                  <a:pt x="114414" y="1508"/>
                </a:lnTo>
                <a:lnTo>
                  <a:pt x="147104" y="1508"/>
                </a:lnTo>
                <a:lnTo>
                  <a:pt x="147104" y="30426"/>
                </a:lnTo>
                <a:close/>
              </a:path>
              <a:path w="1309370" h="224789">
                <a:moveTo>
                  <a:pt x="146098" y="183565"/>
                </a:moveTo>
                <a:lnTo>
                  <a:pt x="115671" y="183565"/>
                </a:lnTo>
                <a:lnTo>
                  <a:pt x="115671" y="50794"/>
                </a:lnTo>
                <a:lnTo>
                  <a:pt x="146098" y="50794"/>
                </a:lnTo>
                <a:lnTo>
                  <a:pt x="146098" y="183565"/>
                </a:lnTo>
                <a:close/>
              </a:path>
              <a:path w="1309370" h="224789">
                <a:moveTo>
                  <a:pt x="309454" y="72923"/>
                </a:moveTo>
                <a:lnTo>
                  <a:pt x="217261" y="72923"/>
                </a:lnTo>
                <a:lnTo>
                  <a:pt x="225426" y="63198"/>
                </a:lnTo>
                <a:lnTo>
                  <a:pt x="235429" y="55289"/>
                </a:lnTo>
                <a:lnTo>
                  <a:pt x="247601" y="49973"/>
                </a:lnTo>
                <a:lnTo>
                  <a:pt x="262272" y="48028"/>
                </a:lnTo>
                <a:lnTo>
                  <a:pt x="285198" y="52606"/>
                </a:lnTo>
                <a:lnTo>
                  <a:pt x="304989" y="65976"/>
                </a:lnTo>
                <a:lnTo>
                  <a:pt x="309454" y="72923"/>
                </a:lnTo>
                <a:close/>
              </a:path>
              <a:path w="1309370" h="224789">
                <a:moveTo>
                  <a:pt x="217261" y="223799"/>
                </a:moveTo>
                <a:lnTo>
                  <a:pt x="186834" y="223799"/>
                </a:lnTo>
                <a:lnTo>
                  <a:pt x="186834" y="50794"/>
                </a:lnTo>
                <a:lnTo>
                  <a:pt x="217261" y="50794"/>
                </a:lnTo>
                <a:lnTo>
                  <a:pt x="217261" y="72923"/>
                </a:lnTo>
                <a:lnTo>
                  <a:pt x="309454" y="72923"/>
                </a:lnTo>
                <a:lnTo>
                  <a:pt x="310424" y="74432"/>
                </a:lnTo>
                <a:lnTo>
                  <a:pt x="255231" y="74432"/>
                </a:lnTo>
                <a:lnTo>
                  <a:pt x="240482" y="77500"/>
                </a:lnTo>
                <a:lnTo>
                  <a:pt x="228137" y="86156"/>
                </a:lnTo>
                <a:lnTo>
                  <a:pt x="219658" y="99574"/>
                </a:lnTo>
                <a:lnTo>
                  <a:pt x="216507" y="116928"/>
                </a:lnTo>
                <a:lnTo>
                  <a:pt x="216507" y="117431"/>
                </a:lnTo>
                <a:lnTo>
                  <a:pt x="219658" y="134892"/>
                </a:lnTo>
                <a:lnTo>
                  <a:pt x="228137" y="148298"/>
                </a:lnTo>
                <a:lnTo>
                  <a:pt x="240482" y="156895"/>
                </a:lnTo>
                <a:lnTo>
                  <a:pt x="255231" y="159928"/>
                </a:lnTo>
                <a:lnTo>
                  <a:pt x="310495" y="159928"/>
                </a:lnTo>
                <a:lnTo>
                  <a:pt x="308564" y="162946"/>
                </a:lnTo>
                <a:lnTo>
                  <a:pt x="217261" y="162946"/>
                </a:lnTo>
                <a:lnTo>
                  <a:pt x="217261" y="223799"/>
                </a:lnTo>
                <a:close/>
              </a:path>
              <a:path w="1309370" h="224789">
                <a:moveTo>
                  <a:pt x="310495" y="159928"/>
                </a:moveTo>
                <a:lnTo>
                  <a:pt x="255231" y="159928"/>
                </a:lnTo>
                <a:lnTo>
                  <a:pt x="269969" y="156966"/>
                </a:lnTo>
                <a:lnTo>
                  <a:pt x="282043" y="148487"/>
                </a:lnTo>
                <a:lnTo>
                  <a:pt x="290204" y="135104"/>
                </a:lnTo>
                <a:lnTo>
                  <a:pt x="293202" y="117431"/>
                </a:lnTo>
                <a:lnTo>
                  <a:pt x="293202" y="116928"/>
                </a:lnTo>
                <a:lnTo>
                  <a:pt x="290169" y="99468"/>
                </a:lnTo>
                <a:lnTo>
                  <a:pt x="281949" y="86062"/>
                </a:lnTo>
                <a:lnTo>
                  <a:pt x="269863" y="77465"/>
                </a:lnTo>
                <a:lnTo>
                  <a:pt x="255231" y="74432"/>
                </a:lnTo>
                <a:lnTo>
                  <a:pt x="310424" y="74432"/>
                </a:lnTo>
                <a:lnTo>
                  <a:pt x="318886" y="87598"/>
                </a:lnTo>
                <a:lnTo>
                  <a:pt x="324131" y="116928"/>
                </a:lnTo>
                <a:lnTo>
                  <a:pt x="324131" y="117431"/>
                </a:lnTo>
                <a:lnTo>
                  <a:pt x="318921" y="146762"/>
                </a:lnTo>
                <a:lnTo>
                  <a:pt x="310495" y="159928"/>
                </a:lnTo>
                <a:close/>
              </a:path>
              <a:path w="1309370" h="224789">
                <a:moveTo>
                  <a:pt x="262272" y="186331"/>
                </a:moveTo>
                <a:lnTo>
                  <a:pt x="247318" y="184410"/>
                </a:lnTo>
                <a:lnTo>
                  <a:pt x="235052" y="179259"/>
                </a:lnTo>
                <a:lnTo>
                  <a:pt x="225143" y="171798"/>
                </a:lnTo>
                <a:lnTo>
                  <a:pt x="217261" y="162946"/>
                </a:lnTo>
                <a:lnTo>
                  <a:pt x="308564" y="162946"/>
                </a:lnTo>
                <a:lnTo>
                  <a:pt x="305083" y="168383"/>
                </a:lnTo>
                <a:lnTo>
                  <a:pt x="285304" y="181754"/>
                </a:lnTo>
                <a:lnTo>
                  <a:pt x="262272" y="186331"/>
                </a:lnTo>
                <a:close/>
              </a:path>
              <a:path w="1309370" h="224789">
                <a:moveTo>
                  <a:pt x="415646" y="198904"/>
                </a:moveTo>
                <a:lnTo>
                  <a:pt x="382722" y="198904"/>
                </a:lnTo>
                <a:lnTo>
                  <a:pt x="388002" y="195132"/>
                </a:lnTo>
                <a:lnTo>
                  <a:pt x="393031" y="183565"/>
                </a:lnTo>
                <a:lnTo>
                  <a:pt x="337710" y="50794"/>
                </a:lnTo>
                <a:lnTo>
                  <a:pt x="370149" y="50794"/>
                </a:lnTo>
                <a:lnTo>
                  <a:pt x="407868" y="149367"/>
                </a:lnTo>
                <a:lnTo>
                  <a:pt x="435880" y="149367"/>
                </a:lnTo>
                <a:lnTo>
                  <a:pt x="421195" y="187337"/>
                </a:lnTo>
                <a:lnTo>
                  <a:pt x="415646" y="198904"/>
                </a:lnTo>
                <a:close/>
              </a:path>
              <a:path w="1309370" h="224789">
                <a:moveTo>
                  <a:pt x="435880" y="149367"/>
                </a:moveTo>
                <a:lnTo>
                  <a:pt x="407868" y="149367"/>
                </a:lnTo>
                <a:lnTo>
                  <a:pt x="442318" y="50794"/>
                </a:lnTo>
                <a:lnTo>
                  <a:pt x="474002" y="50794"/>
                </a:lnTo>
                <a:lnTo>
                  <a:pt x="435880" y="149367"/>
                </a:lnTo>
                <a:close/>
              </a:path>
              <a:path w="1309370" h="224789">
                <a:moveTo>
                  <a:pt x="377441" y="224553"/>
                </a:moveTo>
                <a:lnTo>
                  <a:pt x="368428" y="224003"/>
                </a:lnTo>
                <a:lnTo>
                  <a:pt x="360405" y="222416"/>
                </a:lnTo>
                <a:lnTo>
                  <a:pt x="353041" y="219886"/>
                </a:lnTo>
                <a:lnTo>
                  <a:pt x="346008" y="216507"/>
                </a:lnTo>
                <a:lnTo>
                  <a:pt x="356318" y="193875"/>
                </a:lnTo>
                <a:lnTo>
                  <a:pt x="361850" y="196893"/>
                </a:lnTo>
                <a:lnTo>
                  <a:pt x="367885" y="198904"/>
                </a:lnTo>
                <a:lnTo>
                  <a:pt x="415646" y="198904"/>
                </a:lnTo>
                <a:lnTo>
                  <a:pt x="412909" y="204609"/>
                </a:lnTo>
                <a:lnTo>
                  <a:pt x="403373" y="216129"/>
                </a:lnTo>
                <a:lnTo>
                  <a:pt x="391810" y="222557"/>
                </a:lnTo>
                <a:lnTo>
                  <a:pt x="377441" y="224553"/>
                </a:lnTo>
                <a:close/>
              </a:path>
              <a:path w="1309370" h="224789">
                <a:moveTo>
                  <a:pt x="535358" y="50794"/>
                </a:moveTo>
                <a:lnTo>
                  <a:pt x="504931" y="50794"/>
                </a:lnTo>
                <a:lnTo>
                  <a:pt x="504931" y="14333"/>
                </a:lnTo>
                <a:lnTo>
                  <a:pt x="535358" y="14333"/>
                </a:lnTo>
                <a:lnTo>
                  <a:pt x="535358" y="50794"/>
                </a:lnTo>
                <a:close/>
              </a:path>
              <a:path w="1309370" h="224789">
                <a:moveTo>
                  <a:pt x="571065" y="76946"/>
                </a:moveTo>
                <a:lnTo>
                  <a:pt x="488083" y="76946"/>
                </a:lnTo>
                <a:lnTo>
                  <a:pt x="488083" y="50794"/>
                </a:lnTo>
                <a:lnTo>
                  <a:pt x="571065" y="50794"/>
                </a:lnTo>
                <a:lnTo>
                  <a:pt x="571065" y="76946"/>
                </a:lnTo>
                <a:close/>
              </a:path>
              <a:path w="1309370" h="224789">
                <a:moveTo>
                  <a:pt x="543153" y="185828"/>
                </a:moveTo>
                <a:lnTo>
                  <a:pt x="527739" y="183840"/>
                </a:lnTo>
                <a:lnTo>
                  <a:pt x="515650" y="177279"/>
                </a:lnTo>
                <a:lnTo>
                  <a:pt x="507756" y="165248"/>
                </a:lnTo>
                <a:lnTo>
                  <a:pt x="504931" y="146852"/>
                </a:lnTo>
                <a:lnTo>
                  <a:pt x="504931" y="76946"/>
                </a:lnTo>
                <a:lnTo>
                  <a:pt x="535358" y="76946"/>
                </a:lnTo>
                <a:lnTo>
                  <a:pt x="535358" y="153893"/>
                </a:lnTo>
                <a:lnTo>
                  <a:pt x="541393" y="158671"/>
                </a:lnTo>
                <a:lnTo>
                  <a:pt x="570562" y="158671"/>
                </a:lnTo>
                <a:lnTo>
                  <a:pt x="570562" y="179039"/>
                </a:lnTo>
                <a:lnTo>
                  <a:pt x="564688" y="181903"/>
                </a:lnTo>
                <a:lnTo>
                  <a:pt x="558272" y="184037"/>
                </a:lnTo>
                <a:lnTo>
                  <a:pt x="551149" y="185369"/>
                </a:lnTo>
                <a:lnTo>
                  <a:pt x="543153" y="185828"/>
                </a:lnTo>
                <a:close/>
              </a:path>
              <a:path w="1309370" h="224789">
                <a:moveTo>
                  <a:pt x="570562" y="158671"/>
                </a:moveTo>
                <a:lnTo>
                  <a:pt x="558492" y="158671"/>
                </a:lnTo>
                <a:lnTo>
                  <a:pt x="564527" y="157162"/>
                </a:lnTo>
                <a:lnTo>
                  <a:pt x="570562" y="154144"/>
                </a:lnTo>
                <a:lnTo>
                  <a:pt x="570562" y="158671"/>
                </a:lnTo>
                <a:close/>
              </a:path>
              <a:path w="1309370" h="224789">
                <a:moveTo>
                  <a:pt x="632170" y="183565"/>
                </a:moveTo>
                <a:lnTo>
                  <a:pt x="601743" y="183565"/>
                </a:lnTo>
                <a:lnTo>
                  <a:pt x="601743" y="0"/>
                </a:lnTo>
                <a:lnTo>
                  <a:pt x="632170" y="0"/>
                </a:lnTo>
                <a:lnTo>
                  <a:pt x="632170" y="71414"/>
                </a:lnTo>
                <a:lnTo>
                  <a:pt x="713949" y="71414"/>
                </a:lnTo>
                <a:lnTo>
                  <a:pt x="716402" y="75689"/>
                </a:lnTo>
                <a:lnTo>
                  <a:pt x="662094" y="75689"/>
                </a:lnTo>
                <a:lnTo>
                  <a:pt x="649992" y="77936"/>
                </a:lnTo>
                <a:lnTo>
                  <a:pt x="640531" y="84427"/>
                </a:lnTo>
                <a:lnTo>
                  <a:pt x="634370" y="94784"/>
                </a:lnTo>
                <a:lnTo>
                  <a:pt x="632250" y="108127"/>
                </a:lnTo>
                <a:lnTo>
                  <a:pt x="632170" y="183565"/>
                </a:lnTo>
                <a:close/>
              </a:path>
              <a:path w="1309370" h="224789">
                <a:moveTo>
                  <a:pt x="713949" y="71414"/>
                </a:moveTo>
                <a:lnTo>
                  <a:pt x="632170" y="71414"/>
                </a:lnTo>
                <a:lnTo>
                  <a:pt x="639360" y="62456"/>
                </a:lnTo>
                <a:lnTo>
                  <a:pt x="648389" y="55006"/>
                </a:lnTo>
                <a:lnTo>
                  <a:pt x="659681" y="49914"/>
                </a:lnTo>
                <a:lnTo>
                  <a:pt x="673661" y="48028"/>
                </a:lnTo>
                <a:lnTo>
                  <a:pt x="693672" y="51655"/>
                </a:lnTo>
                <a:lnTo>
                  <a:pt x="708519" y="61953"/>
                </a:lnTo>
                <a:lnTo>
                  <a:pt x="713949" y="71414"/>
                </a:lnTo>
                <a:close/>
              </a:path>
              <a:path w="1309370" h="224789">
                <a:moveTo>
                  <a:pt x="720935" y="183565"/>
                </a:moveTo>
                <a:lnTo>
                  <a:pt x="690509" y="183565"/>
                </a:lnTo>
                <a:lnTo>
                  <a:pt x="690509" y="108127"/>
                </a:lnTo>
                <a:lnTo>
                  <a:pt x="688615" y="94360"/>
                </a:lnTo>
                <a:lnTo>
                  <a:pt x="683091" y="84176"/>
                </a:lnTo>
                <a:lnTo>
                  <a:pt x="674172" y="77858"/>
                </a:lnTo>
                <a:lnTo>
                  <a:pt x="662094" y="75689"/>
                </a:lnTo>
                <a:lnTo>
                  <a:pt x="716402" y="75689"/>
                </a:lnTo>
                <a:lnTo>
                  <a:pt x="717757" y="78050"/>
                </a:lnTo>
                <a:lnTo>
                  <a:pt x="720935" y="99075"/>
                </a:lnTo>
                <a:lnTo>
                  <a:pt x="720935" y="183565"/>
                </a:lnTo>
                <a:close/>
              </a:path>
              <a:path w="1309370" h="224789">
                <a:moveTo>
                  <a:pt x="820765" y="186583"/>
                </a:moveTo>
                <a:lnTo>
                  <a:pt x="792684" y="181161"/>
                </a:lnTo>
                <a:lnTo>
                  <a:pt x="770379" y="166403"/>
                </a:lnTo>
                <a:lnTo>
                  <a:pt x="755664" y="144573"/>
                </a:lnTo>
                <a:lnTo>
                  <a:pt x="750356" y="117934"/>
                </a:lnTo>
                <a:lnTo>
                  <a:pt x="750456" y="116928"/>
                </a:lnTo>
                <a:lnTo>
                  <a:pt x="755708" y="90568"/>
                </a:lnTo>
                <a:lnTo>
                  <a:pt x="770536" y="68491"/>
                </a:lnTo>
                <a:lnTo>
                  <a:pt x="793002" y="53533"/>
                </a:lnTo>
                <a:lnTo>
                  <a:pt x="821268" y="48028"/>
                </a:lnTo>
                <a:lnTo>
                  <a:pt x="849494" y="53454"/>
                </a:lnTo>
                <a:lnTo>
                  <a:pt x="871874" y="68239"/>
                </a:lnTo>
                <a:lnTo>
                  <a:pt x="876211" y="74683"/>
                </a:lnTo>
                <a:lnTo>
                  <a:pt x="820765" y="74683"/>
                </a:lnTo>
                <a:lnTo>
                  <a:pt x="804227" y="78031"/>
                </a:lnTo>
                <a:lnTo>
                  <a:pt x="791627" y="87130"/>
                </a:lnTo>
                <a:lnTo>
                  <a:pt x="783600" y="100568"/>
                </a:lnTo>
                <a:lnTo>
                  <a:pt x="780783" y="116928"/>
                </a:lnTo>
                <a:lnTo>
                  <a:pt x="780875" y="117934"/>
                </a:lnTo>
                <a:lnTo>
                  <a:pt x="783785" y="133871"/>
                </a:lnTo>
                <a:lnTo>
                  <a:pt x="792161" y="147481"/>
                </a:lnTo>
                <a:lnTo>
                  <a:pt x="804970" y="156753"/>
                </a:lnTo>
                <a:lnTo>
                  <a:pt x="821268" y="160180"/>
                </a:lnTo>
                <a:lnTo>
                  <a:pt x="875749" y="160180"/>
                </a:lnTo>
                <a:lnTo>
                  <a:pt x="871717" y="166152"/>
                </a:lnTo>
                <a:lnTo>
                  <a:pt x="849176" y="181082"/>
                </a:lnTo>
                <a:lnTo>
                  <a:pt x="820765" y="186583"/>
                </a:lnTo>
                <a:close/>
              </a:path>
              <a:path w="1309370" h="224789">
                <a:moveTo>
                  <a:pt x="875749" y="160180"/>
                </a:moveTo>
                <a:lnTo>
                  <a:pt x="821268" y="160180"/>
                </a:lnTo>
                <a:lnTo>
                  <a:pt x="837951" y="156797"/>
                </a:lnTo>
                <a:lnTo>
                  <a:pt x="850626" y="147638"/>
                </a:lnTo>
                <a:lnTo>
                  <a:pt x="858680" y="134189"/>
                </a:lnTo>
                <a:lnTo>
                  <a:pt x="861501" y="117934"/>
                </a:lnTo>
                <a:lnTo>
                  <a:pt x="861410" y="116928"/>
                </a:lnTo>
                <a:lnTo>
                  <a:pt x="858496" y="100886"/>
                </a:lnTo>
                <a:lnTo>
                  <a:pt x="850091" y="87288"/>
                </a:lnTo>
                <a:lnTo>
                  <a:pt x="837208" y="78074"/>
                </a:lnTo>
                <a:lnTo>
                  <a:pt x="820765" y="74683"/>
                </a:lnTo>
                <a:lnTo>
                  <a:pt x="876211" y="74683"/>
                </a:lnTo>
                <a:lnTo>
                  <a:pt x="886616" y="90144"/>
                </a:lnTo>
                <a:lnTo>
                  <a:pt x="891928" y="116928"/>
                </a:lnTo>
                <a:lnTo>
                  <a:pt x="891827" y="117934"/>
                </a:lnTo>
                <a:lnTo>
                  <a:pt x="886573" y="144149"/>
                </a:lnTo>
                <a:lnTo>
                  <a:pt x="875749" y="160180"/>
                </a:lnTo>
                <a:close/>
              </a:path>
              <a:path w="1309370" h="224789">
                <a:moveTo>
                  <a:pt x="1035817" y="71414"/>
                </a:moveTo>
                <a:lnTo>
                  <a:pt x="954039" y="71414"/>
                </a:lnTo>
                <a:lnTo>
                  <a:pt x="961229" y="62456"/>
                </a:lnTo>
                <a:lnTo>
                  <a:pt x="970258" y="55006"/>
                </a:lnTo>
                <a:lnTo>
                  <a:pt x="981550" y="49914"/>
                </a:lnTo>
                <a:lnTo>
                  <a:pt x="995530" y="48028"/>
                </a:lnTo>
                <a:lnTo>
                  <a:pt x="1015540" y="51655"/>
                </a:lnTo>
                <a:lnTo>
                  <a:pt x="1030388" y="61953"/>
                </a:lnTo>
                <a:lnTo>
                  <a:pt x="1035817" y="71414"/>
                </a:lnTo>
                <a:close/>
              </a:path>
              <a:path w="1309370" h="224789">
                <a:moveTo>
                  <a:pt x="954039" y="183565"/>
                </a:moveTo>
                <a:lnTo>
                  <a:pt x="923612" y="183565"/>
                </a:lnTo>
                <a:lnTo>
                  <a:pt x="923612" y="50794"/>
                </a:lnTo>
                <a:lnTo>
                  <a:pt x="954039" y="50794"/>
                </a:lnTo>
                <a:lnTo>
                  <a:pt x="954039" y="71414"/>
                </a:lnTo>
                <a:lnTo>
                  <a:pt x="1035817" y="71414"/>
                </a:lnTo>
                <a:lnTo>
                  <a:pt x="1038270" y="75689"/>
                </a:lnTo>
                <a:lnTo>
                  <a:pt x="983962" y="75689"/>
                </a:lnTo>
                <a:lnTo>
                  <a:pt x="971861" y="77936"/>
                </a:lnTo>
                <a:lnTo>
                  <a:pt x="962400" y="84427"/>
                </a:lnTo>
                <a:lnTo>
                  <a:pt x="956239" y="94784"/>
                </a:lnTo>
                <a:lnTo>
                  <a:pt x="954119" y="108127"/>
                </a:lnTo>
                <a:lnTo>
                  <a:pt x="954039" y="183565"/>
                </a:lnTo>
                <a:close/>
              </a:path>
              <a:path w="1309370" h="224789">
                <a:moveTo>
                  <a:pt x="1042804" y="183565"/>
                </a:moveTo>
                <a:lnTo>
                  <a:pt x="1012377" y="183565"/>
                </a:lnTo>
                <a:lnTo>
                  <a:pt x="1012377" y="108127"/>
                </a:lnTo>
                <a:lnTo>
                  <a:pt x="1010484" y="94360"/>
                </a:lnTo>
                <a:lnTo>
                  <a:pt x="1004959" y="84176"/>
                </a:lnTo>
                <a:lnTo>
                  <a:pt x="996040" y="77858"/>
                </a:lnTo>
                <a:lnTo>
                  <a:pt x="983962" y="75689"/>
                </a:lnTo>
                <a:lnTo>
                  <a:pt x="1038270" y="75689"/>
                </a:lnTo>
                <a:lnTo>
                  <a:pt x="1039625" y="78050"/>
                </a:lnTo>
                <a:lnTo>
                  <a:pt x="1042804" y="99075"/>
                </a:lnTo>
                <a:lnTo>
                  <a:pt x="1042804" y="183565"/>
                </a:lnTo>
                <a:close/>
              </a:path>
              <a:path w="1309370" h="224789">
                <a:moveTo>
                  <a:pt x="1094605" y="59093"/>
                </a:moveTo>
                <a:lnTo>
                  <a:pt x="1072728" y="41993"/>
                </a:lnTo>
                <a:lnTo>
                  <a:pt x="1085552" y="26246"/>
                </a:lnTo>
                <a:lnTo>
                  <a:pt x="1099697" y="14647"/>
                </a:lnTo>
                <a:lnTo>
                  <a:pt x="1116576" y="7480"/>
                </a:lnTo>
                <a:lnTo>
                  <a:pt x="1137605" y="5029"/>
                </a:lnTo>
                <a:lnTo>
                  <a:pt x="1161214" y="8820"/>
                </a:lnTo>
                <a:lnTo>
                  <a:pt x="1179567" y="19519"/>
                </a:lnTo>
                <a:lnTo>
                  <a:pt x="1189007" y="32689"/>
                </a:lnTo>
                <a:lnTo>
                  <a:pt x="1135341" y="32689"/>
                </a:lnTo>
                <a:lnTo>
                  <a:pt x="1124096" y="34340"/>
                </a:lnTo>
                <a:lnTo>
                  <a:pt x="1114030" y="39290"/>
                </a:lnTo>
                <a:lnTo>
                  <a:pt x="1104435" y="47541"/>
                </a:lnTo>
                <a:lnTo>
                  <a:pt x="1094605" y="59093"/>
                </a:lnTo>
                <a:close/>
              </a:path>
              <a:path w="1309370" h="224789">
                <a:moveTo>
                  <a:pt x="1197452" y="183565"/>
                </a:moveTo>
                <a:lnTo>
                  <a:pt x="1070213" y="183565"/>
                </a:lnTo>
                <a:lnTo>
                  <a:pt x="1070213" y="159174"/>
                </a:lnTo>
                <a:lnTo>
                  <a:pt x="1130815" y="107624"/>
                </a:lnTo>
                <a:lnTo>
                  <a:pt x="1146146" y="93833"/>
                </a:lnTo>
                <a:lnTo>
                  <a:pt x="1156338" y="82164"/>
                </a:lnTo>
                <a:lnTo>
                  <a:pt x="1162004" y="71343"/>
                </a:lnTo>
                <a:lnTo>
                  <a:pt x="1163756" y="60098"/>
                </a:lnTo>
                <a:lnTo>
                  <a:pt x="1161580" y="48496"/>
                </a:lnTo>
                <a:lnTo>
                  <a:pt x="1155584" y="39887"/>
                </a:lnTo>
                <a:lnTo>
                  <a:pt x="1146571" y="34532"/>
                </a:lnTo>
                <a:lnTo>
                  <a:pt x="1135341" y="32689"/>
                </a:lnTo>
                <a:lnTo>
                  <a:pt x="1189007" y="32689"/>
                </a:lnTo>
                <a:lnTo>
                  <a:pt x="1191460" y="36112"/>
                </a:lnTo>
                <a:lnTo>
                  <a:pt x="1195692" y="57584"/>
                </a:lnTo>
                <a:lnTo>
                  <a:pt x="1195692" y="58087"/>
                </a:lnTo>
                <a:lnTo>
                  <a:pt x="1170231" y="108760"/>
                </a:lnTo>
                <a:lnTo>
                  <a:pt x="1113716" y="156408"/>
                </a:lnTo>
                <a:lnTo>
                  <a:pt x="1197452" y="156408"/>
                </a:lnTo>
                <a:lnTo>
                  <a:pt x="1197452" y="183565"/>
                </a:lnTo>
                <a:close/>
              </a:path>
              <a:path w="1309370" h="224789">
                <a:moveTo>
                  <a:pt x="1239194" y="219021"/>
                </a:moveTo>
                <a:lnTo>
                  <a:pt x="1225867" y="198653"/>
                </a:lnTo>
                <a:lnTo>
                  <a:pt x="1249143" y="180316"/>
                </a:lnTo>
                <a:lnTo>
                  <a:pt x="1265535" y="160211"/>
                </a:lnTo>
                <a:lnTo>
                  <a:pt x="1275232" y="137513"/>
                </a:lnTo>
                <a:lnTo>
                  <a:pt x="1278422" y="111396"/>
                </a:lnTo>
                <a:lnTo>
                  <a:pt x="1275232" y="85280"/>
                </a:lnTo>
                <a:lnTo>
                  <a:pt x="1265535" y="62582"/>
                </a:lnTo>
                <a:lnTo>
                  <a:pt x="1249143" y="42477"/>
                </a:lnTo>
                <a:lnTo>
                  <a:pt x="1225867" y="24140"/>
                </a:lnTo>
                <a:lnTo>
                  <a:pt x="1239194" y="3771"/>
                </a:lnTo>
                <a:lnTo>
                  <a:pt x="1269279" y="24513"/>
                </a:lnTo>
                <a:lnTo>
                  <a:pt x="1291089" y="49191"/>
                </a:lnTo>
                <a:lnTo>
                  <a:pt x="1304366" y="78066"/>
                </a:lnTo>
                <a:lnTo>
                  <a:pt x="1308849" y="111396"/>
                </a:lnTo>
                <a:lnTo>
                  <a:pt x="1304366" y="144727"/>
                </a:lnTo>
                <a:lnTo>
                  <a:pt x="1291089" y="173601"/>
                </a:lnTo>
                <a:lnTo>
                  <a:pt x="1269279" y="198280"/>
                </a:lnTo>
                <a:lnTo>
                  <a:pt x="1239194" y="219021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09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6051" y="1410651"/>
            <a:ext cx="6135192" cy="247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95287" y="3143922"/>
            <a:ext cx="877455" cy="636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21605" y="3348854"/>
            <a:ext cx="4034752" cy="264459"/>
          </a:xfrm>
          <a:custGeom>
            <a:avLst/>
            <a:gdLst/>
            <a:ahLst/>
            <a:cxnLst/>
            <a:rect l="l" t="t" r="r" b="b"/>
            <a:pathLst>
              <a:path w="3328670" h="299720">
                <a:moveTo>
                  <a:pt x="41239" y="244754"/>
                </a:moveTo>
                <a:lnTo>
                  <a:pt x="0" y="244754"/>
                </a:lnTo>
                <a:lnTo>
                  <a:pt x="0" y="10058"/>
                </a:lnTo>
                <a:lnTo>
                  <a:pt x="92537" y="10058"/>
                </a:lnTo>
                <a:lnTo>
                  <a:pt x="129528" y="15669"/>
                </a:lnTo>
                <a:lnTo>
                  <a:pt x="157623" y="31558"/>
                </a:lnTo>
                <a:lnTo>
                  <a:pt x="169197" y="47609"/>
                </a:lnTo>
                <a:lnTo>
                  <a:pt x="41239" y="47609"/>
                </a:lnTo>
                <a:lnTo>
                  <a:pt x="41239" y="132100"/>
                </a:lnTo>
                <a:lnTo>
                  <a:pt x="167728" y="132100"/>
                </a:lnTo>
                <a:lnTo>
                  <a:pt x="154144" y="148990"/>
                </a:lnTo>
                <a:lnTo>
                  <a:pt x="124294" y="164198"/>
                </a:lnTo>
                <a:lnTo>
                  <a:pt x="87843" y="169316"/>
                </a:lnTo>
                <a:lnTo>
                  <a:pt x="41239" y="169316"/>
                </a:lnTo>
                <a:lnTo>
                  <a:pt x="41239" y="244754"/>
                </a:lnTo>
                <a:close/>
              </a:path>
              <a:path w="3328670" h="299720">
                <a:moveTo>
                  <a:pt x="167728" y="132100"/>
                </a:moveTo>
                <a:lnTo>
                  <a:pt x="89184" y="132100"/>
                </a:lnTo>
                <a:lnTo>
                  <a:pt x="110249" y="128993"/>
                </a:lnTo>
                <a:lnTo>
                  <a:pt x="126191" y="120323"/>
                </a:lnTo>
                <a:lnTo>
                  <a:pt x="136286" y="107064"/>
                </a:lnTo>
                <a:lnTo>
                  <a:pt x="139811" y="90190"/>
                </a:lnTo>
                <a:lnTo>
                  <a:pt x="139745" y="89184"/>
                </a:lnTo>
                <a:lnTo>
                  <a:pt x="136238" y="71372"/>
                </a:lnTo>
                <a:lnTo>
                  <a:pt x="126065" y="58254"/>
                </a:lnTo>
                <a:lnTo>
                  <a:pt x="110108" y="50292"/>
                </a:lnTo>
                <a:lnTo>
                  <a:pt x="89184" y="47609"/>
                </a:lnTo>
                <a:lnTo>
                  <a:pt x="169197" y="47609"/>
                </a:lnTo>
                <a:lnTo>
                  <a:pt x="175471" y="56311"/>
                </a:lnTo>
                <a:lnTo>
                  <a:pt x="181721" y="88513"/>
                </a:lnTo>
                <a:lnTo>
                  <a:pt x="181650" y="89519"/>
                </a:lnTo>
                <a:lnTo>
                  <a:pt x="174314" y="123912"/>
                </a:lnTo>
                <a:lnTo>
                  <a:pt x="167728" y="132100"/>
                </a:lnTo>
                <a:close/>
              </a:path>
              <a:path w="3328670" h="299720">
                <a:moveTo>
                  <a:pt x="310446" y="265206"/>
                </a:moveTo>
                <a:lnTo>
                  <a:pt x="255148" y="265206"/>
                </a:lnTo>
                <a:lnTo>
                  <a:pt x="262943" y="264179"/>
                </a:lnTo>
                <a:lnTo>
                  <a:pt x="269481" y="260764"/>
                </a:lnTo>
                <a:lnTo>
                  <a:pt x="275139" y="254456"/>
                </a:lnTo>
                <a:lnTo>
                  <a:pt x="280294" y="244754"/>
                </a:lnTo>
                <a:lnTo>
                  <a:pt x="206532" y="67726"/>
                </a:lnTo>
                <a:lnTo>
                  <a:pt x="249783" y="67726"/>
                </a:lnTo>
                <a:lnTo>
                  <a:pt x="300075" y="199156"/>
                </a:lnTo>
                <a:lnTo>
                  <a:pt x="337425" y="199156"/>
                </a:lnTo>
                <a:lnTo>
                  <a:pt x="317845" y="249783"/>
                </a:lnTo>
                <a:lnTo>
                  <a:pt x="310446" y="265206"/>
                </a:lnTo>
                <a:close/>
              </a:path>
              <a:path w="3328670" h="299720">
                <a:moveTo>
                  <a:pt x="337425" y="199156"/>
                </a:moveTo>
                <a:lnTo>
                  <a:pt x="300075" y="199156"/>
                </a:lnTo>
                <a:lnTo>
                  <a:pt x="346008" y="67726"/>
                </a:lnTo>
                <a:lnTo>
                  <a:pt x="388254" y="67726"/>
                </a:lnTo>
                <a:lnTo>
                  <a:pt x="337425" y="199156"/>
                </a:lnTo>
                <a:close/>
              </a:path>
              <a:path w="3328670" h="299720">
                <a:moveTo>
                  <a:pt x="259506" y="299405"/>
                </a:moveTo>
                <a:lnTo>
                  <a:pt x="247489" y="298671"/>
                </a:lnTo>
                <a:lnTo>
                  <a:pt x="236791" y="296555"/>
                </a:lnTo>
                <a:lnTo>
                  <a:pt x="226974" y="293181"/>
                </a:lnTo>
                <a:lnTo>
                  <a:pt x="217596" y="288676"/>
                </a:lnTo>
                <a:lnTo>
                  <a:pt x="231343" y="258500"/>
                </a:lnTo>
                <a:lnTo>
                  <a:pt x="238719" y="262524"/>
                </a:lnTo>
                <a:lnTo>
                  <a:pt x="246766" y="265206"/>
                </a:lnTo>
                <a:lnTo>
                  <a:pt x="310446" y="265206"/>
                </a:lnTo>
                <a:lnTo>
                  <a:pt x="306796" y="272813"/>
                </a:lnTo>
                <a:lnTo>
                  <a:pt x="294082" y="288173"/>
                </a:lnTo>
                <a:lnTo>
                  <a:pt x="278664" y="296743"/>
                </a:lnTo>
                <a:lnTo>
                  <a:pt x="259506" y="299405"/>
                </a:lnTo>
                <a:close/>
              </a:path>
              <a:path w="3328670" h="299720">
                <a:moveTo>
                  <a:pt x="470062" y="67726"/>
                </a:moveTo>
                <a:lnTo>
                  <a:pt x="429493" y="67726"/>
                </a:lnTo>
                <a:lnTo>
                  <a:pt x="429493" y="19110"/>
                </a:lnTo>
                <a:lnTo>
                  <a:pt x="470062" y="19110"/>
                </a:lnTo>
                <a:lnTo>
                  <a:pt x="470062" y="67726"/>
                </a:lnTo>
                <a:close/>
              </a:path>
              <a:path w="3328670" h="299720">
                <a:moveTo>
                  <a:pt x="517672" y="102595"/>
                </a:moveTo>
                <a:lnTo>
                  <a:pt x="407029" y="102595"/>
                </a:lnTo>
                <a:lnTo>
                  <a:pt x="407029" y="67726"/>
                </a:lnTo>
                <a:lnTo>
                  <a:pt x="517672" y="67726"/>
                </a:lnTo>
                <a:lnTo>
                  <a:pt x="517672" y="102595"/>
                </a:lnTo>
                <a:close/>
              </a:path>
              <a:path w="3328670" h="299720">
                <a:moveTo>
                  <a:pt x="480456" y="247771"/>
                </a:moveTo>
                <a:lnTo>
                  <a:pt x="459904" y="245121"/>
                </a:lnTo>
                <a:lnTo>
                  <a:pt x="443785" y="236372"/>
                </a:lnTo>
                <a:lnTo>
                  <a:pt x="433260" y="220331"/>
                </a:lnTo>
                <a:lnTo>
                  <a:pt x="429493" y="195803"/>
                </a:lnTo>
                <a:lnTo>
                  <a:pt x="429493" y="102595"/>
                </a:lnTo>
                <a:lnTo>
                  <a:pt x="470062" y="102595"/>
                </a:lnTo>
                <a:lnTo>
                  <a:pt x="470062" y="189433"/>
                </a:lnTo>
                <a:lnTo>
                  <a:pt x="471534" y="199538"/>
                </a:lnTo>
                <a:lnTo>
                  <a:pt x="475804" y="206406"/>
                </a:lnTo>
                <a:lnTo>
                  <a:pt x="482651" y="210320"/>
                </a:lnTo>
                <a:lnTo>
                  <a:pt x="491855" y="211561"/>
                </a:lnTo>
                <a:lnTo>
                  <a:pt x="517001" y="211561"/>
                </a:lnTo>
                <a:lnTo>
                  <a:pt x="517001" y="238719"/>
                </a:lnTo>
                <a:lnTo>
                  <a:pt x="509169" y="242538"/>
                </a:lnTo>
                <a:lnTo>
                  <a:pt x="500614" y="245383"/>
                </a:lnTo>
                <a:lnTo>
                  <a:pt x="491117" y="247159"/>
                </a:lnTo>
                <a:lnTo>
                  <a:pt x="480456" y="247771"/>
                </a:lnTo>
                <a:close/>
              </a:path>
              <a:path w="3328670" h="299720">
                <a:moveTo>
                  <a:pt x="517001" y="211561"/>
                </a:moveTo>
                <a:lnTo>
                  <a:pt x="491855" y="211561"/>
                </a:lnTo>
                <a:lnTo>
                  <a:pt x="498472" y="211184"/>
                </a:lnTo>
                <a:lnTo>
                  <a:pt x="504805" y="210052"/>
                </a:lnTo>
                <a:lnTo>
                  <a:pt x="510951" y="208166"/>
                </a:lnTo>
                <a:lnTo>
                  <a:pt x="517001" y="205526"/>
                </a:lnTo>
                <a:lnTo>
                  <a:pt x="517001" y="211561"/>
                </a:lnTo>
                <a:close/>
              </a:path>
              <a:path w="3328670" h="299720">
                <a:moveTo>
                  <a:pt x="599145" y="244754"/>
                </a:moveTo>
                <a:lnTo>
                  <a:pt x="558576" y="244754"/>
                </a:lnTo>
                <a:lnTo>
                  <a:pt x="558576" y="0"/>
                </a:lnTo>
                <a:lnTo>
                  <a:pt x="599145" y="0"/>
                </a:lnTo>
                <a:lnTo>
                  <a:pt x="599145" y="95219"/>
                </a:lnTo>
                <a:lnTo>
                  <a:pt x="708183" y="95219"/>
                </a:lnTo>
                <a:lnTo>
                  <a:pt x="711454" y="100919"/>
                </a:lnTo>
                <a:lnTo>
                  <a:pt x="639043" y="100919"/>
                </a:lnTo>
                <a:lnTo>
                  <a:pt x="622908" y="103915"/>
                </a:lnTo>
                <a:lnTo>
                  <a:pt x="610293" y="112570"/>
                </a:lnTo>
                <a:lnTo>
                  <a:pt x="602079" y="126379"/>
                </a:lnTo>
                <a:lnTo>
                  <a:pt x="599251" y="144170"/>
                </a:lnTo>
                <a:lnTo>
                  <a:pt x="599145" y="244754"/>
                </a:lnTo>
                <a:close/>
              </a:path>
              <a:path w="3328670" h="299720">
                <a:moveTo>
                  <a:pt x="708183" y="95219"/>
                </a:moveTo>
                <a:lnTo>
                  <a:pt x="599145" y="95219"/>
                </a:lnTo>
                <a:lnTo>
                  <a:pt x="608732" y="83275"/>
                </a:lnTo>
                <a:lnTo>
                  <a:pt x="620770" y="73342"/>
                </a:lnTo>
                <a:lnTo>
                  <a:pt x="635827" y="66553"/>
                </a:lnTo>
                <a:lnTo>
                  <a:pt x="654466" y="64038"/>
                </a:lnTo>
                <a:lnTo>
                  <a:pt x="681147" y="68873"/>
                </a:lnTo>
                <a:lnTo>
                  <a:pt x="700944" y="82604"/>
                </a:lnTo>
                <a:lnTo>
                  <a:pt x="708183" y="95219"/>
                </a:lnTo>
                <a:close/>
              </a:path>
              <a:path w="3328670" h="299720">
                <a:moveTo>
                  <a:pt x="717499" y="244754"/>
                </a:moveTo>
                <a:lnTo>
                  <a:pt x="676930" y="244754"/>
                </a:lnTo>
                <a:lnTo>
                  <a:pt x="676930" y="144170"/>
                </a:lnTo>
                <a:lnTo>
                  <a:pt x="674405" y="125813"/>
                </a:lnTo>
                <a:lnTo>
                  <a:pt x="667039" y="112234"/>
                </a:lnTo>
                <a:lnTo>
                  <a:pt x="655147" y="103811"/>
                </a:lnTo>
                <a:lnTo>
                  <a:pt x="639043" y="100919"/>
                </a:lnTo>
                <a:lnTo>
                  <a:pt x="711454" y="100919"/>
                </a:lnTo>
                <a:lnTo>
                  <a:pt x="713261" y="104067"/>
                </a:lnTo>
                <a:lnTo>
                  <a:pt x="717499" y="132100"/>
                </a:lnTo>
                <a:lnTo>
                  <a:pt x="717499" y="244754"/>
                </a:lnTo>
                <a:close/>
              </a:path>
              <a:path w="3328670" h="299720">
                <a:moveTo>
                  <a:pt x="850605" y="248777"/>
                </a:moveTo>
                <a:lnTo>
                  <a:pt x="813164" y="241548"/>
                </a:lnTo>
                <a:lnTo>
                  <a:pt x="783423" y="221871"/>
                </a:lnTo>
                <a:lnTo>
                  <a:pt x="763804" y="192765"/>
                </a:lnTo>
                <a:lnTo>
                  <a:pt x="756727" y="157246"/>
                </a:lnTo>
                <a:lnTo>
                  <a:pt x="756727" y="156575"/>
                </a:lnTo>
                <a:lnTo>
                  <a:pt x="763862" y="120758"/>
                </a:lnTo>
                <a:lnTo>
                  <a:pt x="783633" y="91321"/>
                </a:lnTo>
                <a:lnTo>
                  <a:pt x="813588" y="71377"/>
                </a:lnTo>
                <a:lnTo>
                  <a:pt x="851275" y="64038"/>
                </a:lnTo>
                <a:lnTo>
                  <a:pt x="888911" y="71273"/>
                </a:lnTo>
                <a:lnTo>
                  <a:pt x="918751" y="90986"/>
                </a:lnTo>
                <a:lnTo>
                  <a:pt x="924533" y="99578"/>
                </a:lnTo>
                <a:lnTo>
                  <a:pt x="850605" y="99578"/>
                </a:lnTo>
                <a:lnTo>
                  <a:pt x="828555" y="104041"/>
                </a:lnTo>
                <a:lnTo>
                  <a:pt x="811754" y="116174"/>
                </a:lnTo>
                <a:lnTo>
                  <a:pt x="801052" y="134091"/>
                </a:lnTo>
                <a:lnTo>
                  <a:pt x="797295" y="155905"/>
                </a:lnTo>
                <a:lnTo>
                  <a:pt x="797418" y="157246"/>
                </a:lnTo>
                <a:lnTo>
                  <a:pt x="801298" y="178494"/>
                </a:lnTo>
                <a:lnTo>
                  <a:pt x="812467" y="196641"/>
                </a:lnTo>
                <a:lnTo>
                  <a:pt x="829545" y="209005"/>
                </a:lnTo>
                <a:lnTo>
                  <a:pt x="851275" y="213573"/>
                </a:lnTo>
                <a:lnTo>
                  <a:pt x="923917" y="213573"/>
                </a:lnTo>
                <a:lnTo>
                  <a:pt x="918541" y="221536"/>
                </a:lnTo>
                <a:lnTo>
                  <a:pt x="888486" y="241443"/>
                </a:lnTo>
                <a:lnTo>
                  <a:pt x="850605" y="248777"/>
                </a:lnTo>
                <a:close/>
              </a:path>
              <a:path w="3328670" h="299720">
                <a:moveTo>
                  <a:pt x="923917" y="213573"/>
                </a:moveTo>
                <a:lnTo>
                  <a:pt x="851275" y="213573"/>
                </a:lnTo>
                <a:lnTo>
                  <a:pt x="873519" y="209062"/>
                </a:lnTo>
                <a:lnTo>
                  <a:pt x="890419" y="196851"/>
                </a:lnTo>
                <a:lnTo>
                  <a:pt x="901159" y="178919"/>
                </a:lnTo>
                <a:lnTo>
                  <a:pt x="904920" y="157246"/>
                </a:lnTo>
                <a:lnTo>
                  <a:pt x="904798" y="155905"/>
                </a:lnTo>
                <a:lnTo>
                  <a:pt x="900913" y="134515"/>
                </a:lnTo>
                <a:lnTo>
                  <a:pt x="889707" y="116384"/>
                </a:lnTo>
                <a:lnTo>
                  <a:pt x="872529" y="104099"/>
                </a:lnTo>
                <a:lnTo>
                  <a:pt x="850605" y="99578"/>
                </a:lnTo>
                <a:lnTo>
                  <a:pt x="924533" y="99578"/>
                </a:lnTo>
                <a:lnTo>
                  <a:pt x="938406" y="120192"/>
                </a:lnTo>
                <a:lnTo>
                  <a:pt x="945489" y="155905"/>
                </a:lnTo>
                <a:lnTo>
                  <a:pt x="945489" y="156575"/>
                </a:lnTo>
                <a:lnTo>
                  <a:pt x="938349" y="192199"/>
                </a:lnTo>
                <a:lnTo>
                  <a:pt x="923917" y="213573"/>
                </a:lnTo>
                <a:close/>
              </a:path>
              <a:path w="3328670" h="299720">
                <a:moveTo>
                  <a:pt x="1137342" y="95219"/>
                </a:moveTo>
                <a:lnTo>
                  <a:pt x="1028303" y="95219"/>
                </a:lnTo>
                <a:lnTo>
                  <a:pt x="1037890" y="83275"/>
                </a:lnTo>
                <a:lnTo>
                  <a:pt x="1049929" y="73342"/>
                </a:lnTo>
                <a:lnTo>
                  <a:pt x="1064985" y="66553"/>
                </a:lnTo>
                <a:lnTo>
                  <a:pt x="1083625" y="64038"/>
                </a:lnTo>
                <a:lnTo>
                  <a:pt x="1110305" y="68873"/>
                </a:lnTo>
                <a:lnTo>
                  <a:pt x="1130103" y="82604"/>
                </a:lnTo>
                <a:lnTo>
                  <a:pt x="1137342" y="95219"/>
                </a:lnTo>
                <a:close/>
              </a:path>
              <a:path w="3328670" h="299720">
                <a:moveTo>
                  <a:pt x="1028303" y="244754"/>
                </a:moveTo>
                <a:lnTo>
                  <a:pt x="987734" y="244754"/>
                </a:lnTo>
                <a:lnTo>
                  <a:pt x="987734" y="67726"/>
                </a:lnTo>
                <a:lnTo>
                  <a:pt x="1028303" y="67726"/>
                </a:lnTo>
                <a:lnTo>
                  <a:pt x="1028303" y="95219"/>
                </a:lnTo>
                <a:lnTo>
                  <a:pt x="1137342" y="95219"/>
                </a:lnTo>
                <a:lnTo>
                  <a:pt x="1140612" y="100919"/>
                </a:lnTo>
                <a:lnTo>
                  <a:pt x="1068202" y="100919"/>
                </a:lnTo>
                <a:lnTo>
                  <a:pt x="1052066" y="103915"/>
                </a:lnTo>
                <a:lnTo>
                  <a:pt x="1039451" y="112570"/>
                </a:lnTo>
                <a:lnTo>
                  <a:pt x="1031237" y="126379"/>
                </a:lnTo>
                <a:lnTo>
                  <a:pt x="1028410" y="144170"/>
                </a:lnTo>
                <a:lnTo>
                  <a:pt x="1028303" y="244754"/>
                </a:lnTo>
                <a:close/>
              </a:path>
              <a:path w="3328670" h="299720">
                <a:moveTo>
                  <a:pt x="1146657" y="244754"/>
                </a:moveTo>
                <a:lnTo>
                  <a:pt x="1106088" y="244754"/>
                </a:lnTo>
                <a:lnTo>
                  <a:pt x="1106088" y="144170"/>
                </a:lnTo>
                <a:lnTo>
                  <a:pt x="1103563" y="125813"/>
                </a:lnTo>
                <a:lnTo>
                  <a:pt x="1096198" y="112234"/>
                </a:lnTo>
                <a:lnTo>
                  <a:pt x="1084306" y="103811"/>
                </a:lnTo>
                <a:lnTo>
                  <a:pt x="1068202" y="100919"/>
                </a:lnTo>
                <a:lnTo>
                  <a:pt x="1140612" y="100919"/>
                </a:lnTo>
                <a:lnTo>
                  <a:pt x="1142419" y="104067"/>
                </a:lnTo>
                <a:lnTo>
                  <a:pt x="1146657" y="132100"/>
                </a:lnTo>
                <a:lnTo>
                  <a:pt x="1146657" y="244754"/>
                </a:lnTo>
                <a:close/>
              </a:path>
              <a:path w="3328670" h="299720">
                <a:moveTo>
                  <a:pt x="1323014" y="78790"/>
                </a:moveTo>
                <a:lnTo>
                  <a:pt x="1293845" y="55991"/>
                </a:lnTo>
                <a:lnTo>
                  <a:pt x="1310944" y="34994"/>
                </a:lnTo>
                <a:lnTo>
                  <a:pt x="1329804" y="19530"/>
                </a:lnTo>
                <a:lnTo>
                  <a:pt x="1352310" y="9974"/>
                </a:lnTo>
                <a:lnTo>
                  <a:pt x="1380347" y="6705"/>
                </a:lnTo>
                <a:lnTo>
                  <a:pt x="1411827" y="11760"/>
                </a:lnTo>
                <a:lnTo>
                  <a:pt x="1436297" y="26026"/>
                </a:lnTo>
                <a:lnTo>
                  <a:pt x="1448884" y="43586"/>
                </a:lnTo>
                <a:lnTo>
                  <a:pt x="1377330" y="43586"/>
                </a:lnTo>
                <a:lnTo>
                  <a:pt x="1362337" y="45786"/>
                </a:lnTo>
                <a:lnTo>
                  <a:pt x="1348915" y="52387"/>
                </a:lnTo>
                <a:lnTo>
                  <a:pt x="1336122" y="63388"/>
                </a:lnTo>
                <a:lnTo>
                  <a:pt x="1323014" y="78790"/>
                </a:lnTo>
                <a:close/>
              </a:path>
              <a:path w="3328670" h="299720">
                <a:moveTo>
                  <a:pt x="1460144" y="244754"/>
                </a:moveTo>
                <a:lnTo>
                  <a:pt x="1290492" y="244754"/>
                </a:lnTo>
                <a:lnTo>
                  <a:pt x="1290492" y="212232"/>
                </a:lnTo>
                <a:lnTo>
                  <a:pt x="1371295" y="143499"/>
                </a:lnTo>
                <a:lnTo>
                  <a:pt x="1391736" y="125111"/>
                </a:lnTo>
                <a:lnTo>
                  <a:pt x="1405326" y="109552"/>
                </a:lnTo>
                <a:lnTo>
                  <a:pt x="1412880" y="95125"/>
                </a:lnTo>
                <a:lnTo>
                  <a:pt x="1415216" y="80131"/>
                </a:lnTo>
                <a:lnTo>
                  <a:pt x="1412314" y="64661"/>
                </a:lnTo>
                <a:lnTo>
                  <a:pt x="1404320" y="53183"/>
                </a:lnTo>
                <a:lnTo>
                  <a:pt x="1392302" y="46043"/>
                </a:lnTo>
                <a:lnTo>
                  <a:pt x="1377330" y="43586"/>
                </a:lnTo>
                <a:lnTo>
                  <a:pt x="1448884" y="43586"/>
                </a:lnTo>
                <a:lnTo>
                  <a:pt x="1452155" y="48149"/>
                </a:lnTo>
                <a:lnTo>
                  <a:pt x="1457797" y="76779"/>
                </a:lnTo>
                <a:lnTo>
                  <a:pt x="1457797" y="77449"/>
                </a:lnTo>
                <a:lnTo>
                  <a:pt x="1442877" y="124011"/>
                </a:lnTo>
                <a:lnTo>
                  <a:pt x="1396776" y="168310"/>
                </a:lnTo>
                <a:lnTo>
                  <a:pt x="1348496" y="208544"/>
                </a:lnTo>
                <a:lnTo>
                  <a:pt x="1460144" y="208544"/>
                </a:lnTo>
                <a:lnTo>
                  <a:pt x="1460144" y="244754"/>
                </a:lnTo>
                <a:close/>
              </a:path>
              <a:path w="3328670" h="299720">
                <a:moveTo>
                  <a:pt x="1545976" y="244754"/>
                </a:moveTo>
                <a:lnTo>
                  <a:pt x="1501383" y="244754"/>
                </a:lnTo>
                <a:lnTo>
                  <a:pt x="1501383" y="198821"/>
                </a:lnTo>
                <a:lnTo>
                  <a:pt x="1545976" y="198821"/>
                </a:lnTo>
                <a:lnTo>
                  <a:pt x="1545976" y="244754"/>
                </a:lnTo>
                <a:close/>
              </a:path>
              <a:path w="3328670" h="299720">
                <a:moveTo>
                  <a:pt x="1622420" y="244754"/>
                </a:moveTo>
                <a:lnTo>
                  <a:pt x="1579168" y="244754"/>
                </a:lnTo>
                <a:lnTo>
                  <a:pt x="1644213" y="154899"/>
                </a:lnTo>
                <a:lnTo>
                  <a:pt x="1581515" y="67726"/>
                </a:lnTo>
                <a:lnTo>
                  <a:pt x="1625772" y="67726"/>
                </a:lnTo>
                <a:lnTo>
                  <a:pt x="1666676" y="126065"/>
                </a:lnTo>
                <a:lnTo>
                  <a:pt x="1708383" y="126065"/>
                </a:lnTo>
                <a:lnTo>
                  <a:pt x="1688134" y="153893"/>
                </a:lnTo>
                <a:lnTo>
                  <a:pt x="1708882" y="182727"/>
                </a:lnTo>
                <a:lnTo>
                  <a:pt x="1665671" y="182727"/>
                </a:lnTo>
                <a:lnTo>
                  <a:pt x="1622420" y="244754"/>
                </a:lnTo>
                <a:close/>
              </a:path>
              <a:path w="3328670" h="299720">
                <a:moveTo>
                  <a:pt x="1708383" y="126065"/>
                </a:moveTo>
                <a:lnTo>
                  <a:pt x="1666676" y="126065"/>
                </a:lnTo>
                <a:lnTo>
                  <a:pt x="1707581" y="67726"/>
                </a:lnTo>
                <a:lnTo>
                  <a:pt x="1750832" y="67726"/>
                </a:lnTo>
                <a:lnTo>
                  <a:pt x="1708383" y="126065"/>
                </a:lnTo>
                <a:close/>
              </a:path>
              <a:path w="3328670" h="299720">
                <a:moveTo>
                  <a:pt x="1753514" y="244754"/>
                </a:moveTo>
                <a:lnTo>
                  <a:pt x="1709257" y="244754"/>
                </a:lnTo>
                <a:lnTo>
                  <a:pt x="1665671" y="182727"/>
                </a:lnTo>
                <a:lnTo>
                  <a:pt x="1708882" y="182727"/>
                </a:lnTo>
                <a:lnTo>
                  <a:pt x="1753514" y="244754"/>
                </a:lnTo>
                <a:close/>
              </a:path>
              <a:path w="3328670" h="299720">
                <a:moveTo>
                  <a:pt x="1933895" y="40568"/>
                </a:moveTo>
                <a:lnTo>
                  <a:pt x="1890308" y="40568"/>
                </a:lnTo>
                <a:lnTo>
                  <a:pt x="1890308" y="2011"/>
                </a:lnTo>
                <a:lnTo>
                  <a:pt x="1933895" y="2011"/>
                </a:lnTo>
                <a:lnTo>
                  <a:pt x="1933895" y="40568"/>
                </a:lnTo>
                <a:close/>
              </a:path>
              <a:path w="3328670" h="299720">
                <a:moveTo>
                  <a:pt x="1932554" y="244754"/>
                </a:moveTo>
                <a:lnTo>
                  <a:pt x="1891985" y="244754"/>
                </a:lnTo>
                <a:lnTo>
                  <a:pt x="1891985" y="67726"/>
                </a:lnTo>
                <a:lnTo>
                  <a:pt x="1932554" y="67726"/>
                </a:lnTo>
                <a:lnTo>
                  <a:pt x="1932554" y="244754"/>
                </a:lnTo>
                <a:close/>
              </a:path>
              <a:path w="3328670" h="299720">
                <a:moveTo>
                  <a:pt x="2105028" y="215920"/>
                </a:moveTo>
                <a:lnTo>
                  <a:pt x="2045208" y="215920"/>
                </a:lnTo>
                <a:lnTo>
                  <a:pt x="2056859" y="214584"/>
                </a:lnTo>
                <a:lnTo>
                  <a:pt x="2065492" y="210765"/>
                </a:lnTo>
                <a:lnTo>
                  <a:pt x="2070857" y="204746"/>
                </a:lnTo>
                <a:lnTo>
                  <a:pt x="2072701" y="196809"/>
                </a:lnTo>
                <a:lnTo>
                  <a:pt x="2072701" y="196138"/>
                </a:lnTo>
                <a:lnTo>
                  <a:pt x="2069442" y="187358"/>
                </a:lnTo>
                <a:lnTo>
                  <a:pt x="2060714" y="180967"/>
                </a:lnTo>
                <a:lnTo>
                  <a:pt x="2048089" y="175959"/>
                </a:lnTo>
                <a:lnTo>
                  <a:pt x="2033138" y="171328"/>
                </a:lnTo>
                <a:lnTo>
                  <a:pt x="2013461" y="164858"/>
                </a:lnTo>
                <a:lnTo>
                  <a:pt x="1995670" y="155276"/>
                </a:lnTo>
                <a:lnTo>
                  <a:pt x="1982783" y="140728"/>
                </a:lnTo>
                <a:lnTo>
                  <a:pt x="1977816" y="119359"/>
                </a:lnTo>
                <a:lnTo>
                  <a:pt x="1977816" y="118689"/>
                </a:lnTo>
                <a:lnTo>
                  <a:pt x="1982715" y="96110"/>
                </a:lnTo>
                <a:lnTo>
                  <a:pt x="1996131" y="79126"/>
                </a:lnTo>
                <a:lnTo>
                  <a:pt x="2016148" y="68428"/>
                </a:lnTo>
                <a:lnTo>
                  <a:pt x="2040849" y="64709"/>
                </a:lnTo>
                <a:lnTo>
                  <a:pt x="2057707" y="66107"/>
                </a:lnTo>
                <a:lnTo>
                  <a:pt x="2074628" y="70115"/>
                </a:lnTo>
                <a:lnTo>
                  <a:pt x="2090921" y="76449"/>
                </a:lnTo>
                <a:lnTo>
                  <a:pt x="2105893" y="84825"/>
                </a:lnTo>
                <a:lnTo>
                  <a:pt x="2099157" y="96895"/>
                </a:lnTo>
                <a:lnTo>
                  <a:pt x="2039843" y="96895"/>
                </a:lnTo>
                <a:lnTo>
                  <a:pt x="2029319" y="98210"/>
                </a:lnTo>
                <a:lnTo>
                  <a:pt x="2021528" y="101883"/>
                </a:lnTo>
                <a:lnTo>
                  <a:pt x="2016693" y="107504"/>
                </a:lnTo>
                <a:lnTo>
                  <a:pt x="2015032" y="114665"/>
                </a:lnTo>
                <a:lnTo>
                  <a:pt x="2015032" y="115336"/>
                </a:lnTo>
                <a:lnTo>
                  <a:pt x="2018343" y="123644"/>
                </a:lnTo>
                <a:lnTo>
                  <a:pt x="2027186" y="130004"/>
                </a:lnTo>
                <a:lnTo>
                  <a:pt x="2039927" y="135233"/>
                </a:lnTo>
                <a:lnTo>
                  <a:pt x="2054931" y="140147"/>
                </a:lnTo>
                <a:lnTo>
                  <a:pt x="2074414" y="147130"/>
                </a:lnTo>
                <a:lnTo>
                  <a:pt x="2092105" y="157036"/>
                </a:lnTo>
                <a:lnTo>
                  <a:pt x="2104956" y="171406"/>
                </a:lnTo>
                <a:lnTo>
                  <a:pt x="2109917" y="191780"/>
                </a:lnTo>
                <a:lnTo>
                  <a:pt x="2109917" y="192450"/>
                </a:lnTo>
                <a:lnTo>
                  <a:pt x="2105028" y="215920"/>
                </a:lnTo>
                <a:close/>
              </a:path>
              <a:path w="3328670" h="299720">
                <a:moveTo>
                  <a:pt x="2089800" y="113659"/>
                </a:moveTo>
                <a:lnTo>
                  <a:pt x="2076855" y="106655"/>
                </a:lnTo>
                <a:lnTo>
                  <a:pt x="2063941" y="101380"/>
                </a:lnTo>
                <a:lnTo>
                  <a:pt x="2051468" y="98053"/>
                </a:lnTo>
                <a:lnTo>
                  <a:pt x="2039843" y="96895"/>
                </a:lnTo>
                <a:lnTo>
                  <a:pt x="2099157" y="96895"/>
                </a:lnTo>
                <a:lnTo>
                  <a:pt x="2089800" y="113659"/>
                </a:lnTo>
                <a:close/>
              </a:path>
              <a:path w="3328670" h="299720">
                <a:moveTo>
                  <a:pt x="2044202" y="248107"/>
                </a:moveTo>
                <a:lnTo>
                  <a:pt x="2024970" y="246420"/>
                </a:lnTo>
                <a:lnTo>
                  <a:pt x="2005519" y="241401"/>
                </a:lnTo>
                <a:lnTo>
                  <a:pt x="1986633" y="233113"/>
                </a:lnTo>
                <a:lnTo>
                  <a:pt x="1969099" y="221620"/>
                </a:lnTo>
                <a:lnTo>
                  <a:pt x="1987204" y="194127"/>
                </a:lnTo>
                <a:lnTo>
                  <a:pt x="2001784" y="203614"/>
                </a:lnTo>
                <a:lnTo>
                  <a:pt x="2016583" y="210430"/>
                </a:lnTo>
                <a:lnTo>
                  <a:pt x="2031194" y="214542"/>
                </a:lnTo>
                <a:lnTo>
                  <a:pt x="2045208" y="215920"/>
                </a:lnTo>
                <a:lnTo>
                  <a:pt x="2105028" y="215920"/>
                </a:lnTo>
                <a:lnTo>
                  <a:pt x="2104835" y="216847"/>
                </a:lnTo>
                <a:lnTo>
                  <a:pt x="2090890" y="234235"/>
                </a:lnTo>
                <a:lnTo>
                  <a:pt x="2070029" y="244644"/>
                </a:lnTo>
                <a:lnTo>
                  <a:pt x="2044202" y="248107"/>
                </a:lnTo>
                <a:close/>
              </a:path>
              <a:path w="3328670" h="299720">
                <a:moveTo>
                  <a:pt x="2294656" y="244754"/>
                </a:moveTo>
                <a:lnTo>
                  <a:pt x="2254087" y="244754"/>
                </a:lnTo>
                <a:lnTo>
                  <a:pt x="2254087" y="0"/>
                </a:lnTo>
                <a:lnTo>
                  <a:pt x="2294656" y="0"/>
                </a:lnTo>
                <a:lnTo>
                  <a:pt x="2294656" y="244754"/>
                </a:lnTo>
                <a:close/>
              </a:path>
              <a:path w="3328670" h="299720">
                <a:moveTo>
                  <a:pt x="2430109" y="248777"/>
                </a:moveTo>
                <a:lnTo>
                  <a:pt x="2394271" y="242108"/>
                </a:lnTo>
                <a:lnTo>
                  <a:pt x="2365442" y="223338"/>
                </a:lnTo>
                <a:lnTo>
                  <a:pt x="2346231" y="194320"/>
                </a:lnTo>
                <a:lnTo>
                  <a:pt x="2339248" y="156911"/>
                </a:lnTo>
                <a:lnTo>
                  <a:pt x="2339248" y="156240"/>
                </a:lnTo>
                <a:lnTo>
                  <a:pt x="2345645" y="120475"/>
                </a:lnTo>
                <a:lnTo>
                  <a:pt x="2363514" y="91154"/>
                </a:lnTo>
                <a:lnTo>
                  <a:pt x="2390876" y="71325"/>
                </a:lnTo>
                <a:lnTo>
                  <a:pt x="2425750" y="64038"/>
                </a:lnTo>
                <a:lnTo>
                  <a:pt x="2462767" y="71749"/>
                </a:lnTo>
                <a:lnTo>
                  <a:pt x="2489286" y="92537"/>
                </a:lnTo>
                <a:lnTo>
                  <a:pt x="2491755" y="97231"/>
                </a:lnTo>
                <a:lnTo>
                  <a:pt x="2425415" y="97231"/>
                </a:lnTo>
                <a:lnTo>
                  <a:pt x="2408290" y="100646"/>
                </a:lnTo>
                <a:lnTo>
                  <a:pt x="2394528" y="110223"/>
                </a:lnTo>
                <a:lnTo>
                  <a:pt x="2384726" y="124954"/>
                </a:lnTo>
                <a:lnTo>
                  <a:pt x="2379482" y="143835"/>
                </a:lnTo>
                <a:lnTo>
                  <a:pt x="2508315" y="143835"/>
                </a:lnTo>
                <a:lnTo>
                  <a:pt x="2510576" y="159258"/>
                </a:lnTo>
                <a:lnTo>
                  <a:pt x="2510576" y="162946"/>
                </a:lnTo>
                <a:lnTo>
                  <a:pt x="2510241" y="166634"/>
                </a:lnTo>
                <a:lnTo>
                  <a:pt x="2509906" y="170657"/>
                </a:lnTo>
                <a:lnTo>
                  <a:pt x="2379817" y="170657"/>
                </a:lnTo>
                <a:lnTo>
                  <a:pt x="2385941" y="189841"/>
                </a:lnTo>
                <a:lnTo>
                  <a:pt x="2397126" y="203934"/>
                </a:lnTo>
                <a:lnTo>
                  <a:pt x="2412397" y="212619"/>
                </a:lnTo>
                <a:lnTo>
                  <a:pt x="2430780" y="215585"/>
                </a:lnTo>
                <a:lnTo>
                  <a:pt x="2502530" y="215585"/>
                </a:lnTo>
                <a:lnTo>
                  <a:pt x="2488715" y="229258"/>
                </a:lnTo>
                <a:lnTo>
                  <a:pt x="2472229" y="239725"/>
                </a:lnTo>
                <a:lnTo>
                  <a:pt x="2452788" y="246420"/>
                </a:lnTo>
                <a:lnTo>
                  <a:pt x="2430109" y="248777"/>
                </a:lnTo>
                <a:close/>
              </a:path>
              <a:path w="3328670" h="299720">
                <a:moveTo>
                  <a:pt x="2508315" y="143835"/>
                </a:moveTo>
                <a:lnTo>
                  <a:pt x="2470343" y="143835"/>
                </a:lnTo>
                <a:lnTo>
                  <a:pt x="2465963" y="125520"/>
                </a:lnTo>
                <a:lnTo>
                  <a:pt x="2456932" y="110726"/>
                </a:lnTo>
                <a:lnTo>
                  <a:pt x="2443374" y="100835"/>
                </a:lnTo>
                <a:lnTo>
                  <a:pt x="2425415" y="97231"/>
                </a:lnTo>
                <a:lnTo>
                  <a:pt x="2491755" y="97231"/>
                </a:lnTo>
                <a:lnTo>
                  <a:pt x="2505243" y="122880"/>
                </a:lnTo>
                <a:lnTo>
                  <a:pt x="2508315" y="143835"/>
                </a:lnTo>
                <a:close/>
              </a:path>
              <a:path w="3328670" h="299720">
                <a:moveTo>
                  <a:pt x="2502530" y="215585"/>
                </a:moveTo>
                <a:lnTo>
                  <a:pt x="2430780" y="215585"/>
                </a:lnTo>
                <a:lnTo>
                  <a:pt x="2444636" y="214217"/>
                </a:lnTo>
                <a:lnTo>
                  <a:pt x="2456890" y="210178"/>
                </a:lnTo>
                <a:lnTo>
                  <a:pt x="2468074" y="203562"/>
                </a:lnTo>
                <a:lnTo>
                  <a:pt x="2478725" y="194462"/>
                </a:lnTo>
                <a:lnTo>
                  <a:pt x="2502530" y="215585"/>
                </a:lnTo>
                <a:close/>
              </a:path>
              <a:path w="3328670" h="299720">
                <a:moveTo>
                  <a:pt x="2621554" y="230672"/>
                </a:moveTo>
                <a:lnTo>
                  <a:pt x="2591442" y="225040"/>
                </a:lnTo>
                <a:lnTo>
                  <a:pt x="2565730" y="208753"/>
                </a:lnTo>
                <a:lnTo>
                  <a:pt x="2547813" y="182722"/>
                </a:lnTo>
                <a:lnTo>
                  <a:pt x="2541087" y="147858"/>
                </a:lnTo>
                <a:lnTo>
                  <a:pt x="2541152" y="146852"/>
                </a:lnTo>
                <a:lnTo>
                  <a:pt x="2547861" y="112130"/>
                </a:lnTo>
                <a:lnTo>
                  <a:pt x="2565856" y="85999"/>
                </a:lnTo>
                <a:lnTo>
                  <a:pt x="2591583" y="69675"/>
                </a:lnTo>
                <a:lnTo>
                  <a:pt x="2621554" y="64038"/>
                </a:lnTo>
                <a:lnTo>
                  <a:pt x="2641901" y="66443"/>
                </a:lnTo>
                <a:lnTo>
                  <a:pt x="2658602" y="72965"/>
                </a:lnTo>
                <a:lnTo>
                  <a:pt x="2672286" y="82567"/>
                </a:lnTo>
                <a:lnTo>
                  <a:pt x="2683581" y="94213"/>
                </a:lnTo>
                <a:lnTo>
                  <a:pt x="2724150" y="94213"/>
                </a:lnTo>
                <a:lnTo>
                  <a:pt x="2724150" y="98237"/>
                </a:lnTo>
                <a:lnTo>
                  <a:pt x="2632283" y="98237"/>
                </a:lnTo>
                <a:lnTo>
                  <a:pt x="2612543" y="101731"/>
                </a:lnTo>
                <a:lnTo>
                  <a:pt x="2596576" y="111606"/>
                </a:lnTo>
                <a:lnTo>
                  <a:pt x="2585889" y="126950"/>
                </a:lnTo>
                <a:lnTo>
                  <a:pt x="2581991" y="146852"/>
                </a:lnTo>
                <a:lnTo>
                  <a:pt x="2582057" y="147858"/>
                </a:lnTo>
                <a:lnTo>
                  <a:pt x="2585936" y="167477"/>
                </a:lnTo>
                <a:lnTo>
                  <a:pt x="2596701" y="182937"/>
                </a:lnTo>
                <a:lnTo>
                  <a:pt x="2612685" y="192927"/>
                </a:lnTo>
                <a:lnTo>
                  <a:pt x="2632283" y="196474"/>
                </a:lnTo>
                <a:lnTo>
                  <a:pt x="2724150" y="196474"/>
                </a:lnTo>
                <a:lnTo>
                  <a:pt x="2724150" y="198150"/>
                </a:lnTo>
                <a:lnTo>
                  <a:pt x="2683916" y="198150"/>
                </a:lnTo>
                <a:lnTo>
                  <a:pt x="2672050" y="211294"/>
                </a:lnTo>
                <a:lnTo>
                  <a:pt x="2658141" y="221578"/>
                </a:lnTo>
                <a:lnTo>
                  <a:pt x="2641529" y="228278"/>
                </a:lnTo>
                <a:lnTo>
                  <a:pt x="2621554" y="230672"/>
                </a:lnTo>
                <a:close/>
              </a:path>
              <a:path w="3328670" h="299720">
                <a:moveTo>
                  <a:pt x="2724150" y="94213"/>
                </a:moveTo>
                <a:lnTo>
                  <a:pt x="2683581" y="94213"/>
                </a:lnTo>
                <a:lnTo>
                  <a:pt x="2683581" y="67726"/>
                </a:lnTo>
                <a:lnTo>
                  <a:pt x="2724150" y="67726"/>
                </a:lnTo>
                <a:lnTo>
                  <a:pt x="2724150" y="94213"/>
                </a:lnTo>
                <a:close/>
              </a:path>
              <a:path w="3328670" h="299720">
                <a:moveTo>
                  <a:pt x="2724150" y="196474"/>
                </a:moveTo>
                <a:lnTo>
                  <a:pt x="2632283" y="196474"/>
                </a:lnTo>
                <a:lnTo>
                  <a:pt x="2652285" y="192885"/>
                </a:lnTo>
                <a:lnTo>
                  <a:pt x="2668828" y="182853"/>
                </a:lnTo>
                <a:lnTo>
                  <a:pt x="2680092" y="167477"/>
                </a:lnTo>
                <a:lnTo>
                  <a:pt x="2684251" y="147858"/>
                </a:lnTo>
                <a:lnTo>
                  <a:pt x="2684181" y="146852"/>
                </a:lnTo>
                <a:lnTo>
                  <a:pt x="2680092" y="127233"/>
                </a:lnTo>
                <a:lnTo>
                  <a:pt x="2668828" y="111773"/>
                </a:lnTo>
                <a:lnTo>
                  <a:pt x="2652285" y="101783"/>
                </a:lnTo>
                <a:lnTo>
                  <a:pt x="2632283" y="98237"/>
                </a:lnTo>
                <a:lnTo>
                  <a:pt x="2724150" y="98237"/>
                </a:lnTo>
                <a:lnTo>
                  <a:pt x="2724150" y="196474"/>
                </a:lnTo>
                <a:close/>
              </a:path>
              <a:path w="3328670" h="299720">
                <a:moveTo>
                  <a:pt x="2708762" y="266212"/>
                </a:moveTo>
                <a:lnTo>
                  <a:pt x="2627924" y="266212"/>
                </a:lnTo>
                <a:lnTo>
                  <a:pt x="2651949" y="262723"/>
                </a:lnTo>
                <a:lnTo>
                  <a:pt x="2669499" y="252382"/>
                </a:lnTo>
                <a:lnTo>
                  <a:pt x="2680259" y="235377"/>
                </a:lnTo>
                <a:lnTo>
                  <a:pt x="2683916" y="211896"/>
                </a:lnTo>
                <a:lnTo>
                  <a:pt x="2683916" y="198150"/>
                </a:lnTo>
                <a:lnTo>
                  <a:pt x="2724150" y="198150"/>
                </a:lnTo>
                <a:lnTo>
                  <a:pt x="2724135" y="208753"/>
                </a:lnTo>
                <a:lnTo>
                  <a:pt x="2722714" y="229483"/>
                </a:lnTo>
                <a:lnTo>
                  <a:pt x="2718450" y="247562"/>
                </a:lnTo>
                <a:lnTo>
                  <a:pt x="2711420" y="262812"/>
                </a:lnTo>
                <a:lnTo>
                  <a:pt x="2708762" y="266212"/>
                </a:lnTo>
                <a:close/>
              </a:path>
              <a:path w="3328670" h="299720">
                <a:moveTo>
                  <a:pt x="2628930" y="299069"/>
                </a:moveTo>
                <a:lnTo>
                  <a:pt x="2607467" y="297702"/>
                </a:lnTo>
                <a:lnTo>
                  <a:pt x="2586978" y="293663"/>
                </a:lnTo>
                <a:lnTo>
                  <a:pt x="2567684" y="287046"/>
                </a:lnTo>
                <a:lnTo>
                  <a:pt x="2549804" y="277947"/>
                </a:lnTo>
                <a:lnTo>
                  <a:pt x="2564892" y="247436"/>
                </a:lnTo>
                <a:lnTo>
                  <a:pt x="2579267" y="255320"/>
                </a:lnTo>
                <a:lnTo>
                  <a:pt x="2594396" y="261225"/>
                </a:lnTo>
                <a:lnTo>
                  <a:pt x="2610532" y="264928"/>
                </a:lnTo>
                <a:lnTo>
                  <a:pt x="2627924" y="266212"/>
                </a:lnTo>
                <a:lnTo>
                  <a:pt x="2708762" y="266212"/>
                </a:lnTo>
                <a:lnTo>
                  <a:pt x="2701686" y="275264"/>
                </a:lnTo>
                <a:lnTo>
                  <a:pt x="2688008" y="285773"/>
                </a:lnTo>
                <a:lnTo>
                  <a:pt x="2671217" y="293202"/>
                </a:lnTo>
                <a:lnTo>
                  <a:pt x="2651473" y="297613"/>
                </a:lnTo>
                <a:lnTo>
                  <a:pt x="2628930" y="299069"/>
                </a:lnTo>
                <a:close/>
              </a:path>
              <a:path w="3328670" h="299720">
                <a:moveTo>
                  <a:pt x="2789194" y="112318"/>
                </a:moveTo>
                <a:lnTo>
                  <a:pt x="2792809" y="73813"/>
                </a:lnTo>
                <a:lnTo>
                  <a:pt x="2845521" y="65044"/>
                </a:lnTo>
                <a:lnTo>
                  <a:pt x="2879741" y="70078"/>
                </a:lnTo>
                <a:lnTo>
                  <a:pt x="2904027" y="84700"/>
                </a:lnTo>
                <a:lnTo>
                  <a:pt x="2914234" y="101254"/>
                </a:lnTo>
                <a:lnTo>
                  <a:pt x="2839821" y="101254"/>
                </a:lnTo>
                <a:lnTo>
                  <a:pt x="2825829" y="102040"/>
                </a:lnTo>
                <a:lnTo>
                  <a:pt x="2813125" y="104272"/>
                </a:lnTo>
                <a:lnTo>
                  <a:pt x="2801112" y="107761"/>
                </a:lnTo>
                <a:lnTo>
                  <a:pt x="2789194" y="112318"/>
                </a:lnTo>
                <a:close/>
              </a:path>
              <a:path w="3328670" h="299720">
                <a:moveTo>
                  <a:pt x="2923306" y="142494"/>
                </a:moveTo>
                <a:lnTo>
                  <a:pt x="2883408" y="142494"/>
                </a:lnTo>
                <a:lnTo>
                  <a:pt x="2883324" y="138664"/>
                </a:lnTo>
                <a:lnTo>
                  <a:pt x="2880558" y="122895"/>
                </a:lnTo>
                <a:lnTo>
                  <a:pt x="2872176" y="111019"/>
                </a:lnTo>
                <a:lnTo>
                  <a:pt x="2858513" y="103732"/>
                </a:lnTo>
                <a:lnTo>
                  <a:pt x="2839821" y="101254"/>
                </a:lnTo>
                <a:lnTo>
                  <a:pt x="2914234" y="101254"/>
                </a:lnTo>
                <a:lnTo>
                  <a:pt x="2918507" y="108185"/>
                </a:lnTo>
                <a:lnTo>
                  <a:pt x="2923204" y="139141"/>
                </a:lnTo>
                <a:lnTo>
                  <a:pt x="2923306" y="142494"/>
                </a:lnTo>
                <a:close/>
              </a:path>
              <a:path w="3328670" h="299720">
                <a:moveTo>
                  <a:pt x="2825740" y="248442"/>
                </a:moveTo>
                <a:lnTo>
                  <a:pt x="2801746" y="244901"/>
                </a:lnTo>
                <a:lnTo>
                  <a:pt x="2781650" y="234444"/>
                </a:lnTo>
                <a:lnTo>
                  <a:pt x="2767841" y="217324"/>
                </a:lnTo>
                <a:lnTo>
                  <a:pt x="2762707" y="193791"/>
                </a:lnTo>
                <a:lnTo>
                  <a:pt x="2762707" y="193121"/>
                </a:lnTo>
                <a:lnTo>
                  <a:pt x="2768119" y="167509"/>
                </a:lnTo>
                <a:lnTo>
                  <a:pt x="2783117" y="149409"/>
                </a:lnTo>
                <a:lnTo>
                  <a:pt x="2805848" y="138664"/>
                </a:lnTo>
                <a:lnTo>
                  <a:pt x="2834457" y="135117"/>
                </a:lnTo>
                <a:lnTo>
                  <a:pt x="2849225" y="135657"/>
                </a:lnTo>
                <a:lnTo>
                  <a:pt x="2861824" y="137171"/>
                </a:lnTo>
                <a:lnTo>
                  <a:pt x="2872977" y="139502"/>
                </a:lnTo>
                <a:lnTo>
                  <a:pt x="2883408" y="142494"/>
                </a:lnTo>
                <a:lnTo>
                  <a:pt x="2923306" y="142494"/>
                </a:lnTo>
                <a:lnTo>
                  <a:pt x="2923306" y="163616"/>
                </a:lnTo>
                <a:lnTo>
                  <a:pt x="2843509" y="163616"/>
                </a:lnTo>
                <a:lnTo>
                  <a:pt x="2826421" y="165507"/>
                </a:lnTo>
                <a:lnTo>
                  <a:pt x="2813669" y="170950"/>
                </a:lnTo>
                <a:lnTo>
                  <a:pt x="2805696" y="179600"/>
                </a:lnTo>
                <a:lnTo>
                  <a:pt x="2802940" y="191109"/>
                </a:lnTo>
                <a:lnTo>
                  <a:pt x="2802940" y="191780"/>
                </a:lnTo>
                <a:lnTo>
                  <a:pt x="2805597" y="202938"/>
                </a:lnTo>
                <a:lnTo>
                  <a:pt x="2812873" y="211142"/>
                </a:lnTo>
                <a:lnTo>
                  <a:pt x="2823733" y="216203"/>
                </a:lnTo>
                <a:lnTo>
                  <a:pt x="2837139" y="217932"/>
                </a:lnTo>
                <a:lnTo>
                  <a:pt x="2923306" y="217932"/>
                </a:lnTo>
                <a:lnTo>
                  <a:pt x="2923306" y="222961"/>
                </a:lnTo>
                <a:lnTo>
                  <a:pt x="2883072" y="222961"/>
                </a:lnTo>
                <a:lnTo>
                  <a:pt x="2872794" y="233024"/>
                </a:lnTo>
                <a:lnTo>
                  <a:pt x="2859938" y="241108"/>
                </a:lnTo>
                <a:lnTo>
                  <a:pt x="2844316" y="246488"/>
                </a:lnTo>
                <a:lnTo>
                  <a:pt x="2825740" y="248442"/>
                </a:lnTo>
                <a:close/>
              </a:path>
              <a:path w="3328670" h="299720">
                <a:moveTo>
                  <a:pt x="2923306" y="217932"/>
                </a:moveTo>
                <a:lnTo>
                  <a:pt x="2837139" y="217932"/>
                </a:lnTo>
                <a:lnTo>
                  <a:pt x="2855789" y="215228"/>
                </a:lnTo>
                <a:lnTo>
                  <a:pt x="2870667" y="207622"/>
                </a:lnTo>
                <a:lnTo>
                  <a:pt x="2880516" y="195866"/>
                </a:lnTo>
                <a:lnTo>
                  <a:pt x="2884078" y="180715"/>
                </a:lnTo>
                <a:lnTo>
                  <a:pt x="2884078" y="170657"/>
                </a:lnTo>
                <a:lnTo>
                  <a:pt x="2875571" y="167860"/>
                </a:lnTo>
                <a:lnTo>
                  <a:pt x="2865806" y="165628"/>
                </a:lnTo>
                <a:lnTo>
                  <a:pt x="2855035" y="164151"/>
                </a:lnTo>
                <a:lnTo>
                  <a:pt x="2843509" y="163616"/>
                </a:lnTo>
                <a:lnTo>
                  <a:pt x="2923306" y="163616"/>
                </a:lnTo>
                <a:lnTo>
                  <a:pt x="2923306" y="217932"/>
                </a:lnTo>
                <a:close/>
              </a:path>
              <a:path w="3328670" h="299720">
                <a:moveTo>
                  <a:pt x="2923306" y="244754"/>
                </a:moveTo>
                <a:lnTo>
                  <a:pt x="2883072" y="244754"/>
                </a:lnTo>
                <a:lnTo>
                  <a:pt x="2883072" y="222961"/>
                </a:lnTo>
                <a:lnTo>
                  <a:pt x="2923306" y="222961"/>
                </a:lnTo>
                <a:lnTo>
                  <a:pt x="2923306" y="244754"/>
                </a:lnTo>
                <a:close/>
              </a:path>
              <a:path w="3328670" h="299720">
                <a:moveTo>
                  <a:pt x="3054401" y="248777"/>
                </a:moveTo>
                <a:lnTo>
                  <a:pt x="3017892" y="241548"/>
                </a:lnTo>
                <a:lnTo>
                  <a:pt x="2988895" y="221871"/>
                </a:lnTo>
                <a:lnTo>
                  <a:pt x="2969769" y="192765"/>
                </a:lnTo>
                <a:lnTo>
                  <a:pt x="2962869" y="157246"/>
                </a:lnTo>
                <a:lnTo>
                  <a:pt x="2962869" y="156575"/>
                </a:lnTo>
                <a:lnTo>
                  <a:pt x="2969774" y="120899"/>
                </a:lnTo>
                <a:lnTo>
                  <a:pt x="2988937" y="91447"/>
                </a:lnTo>
                <a:lnTo>
                  <a:pt x="3018033" y="71425"/>
                </a:lnTo>
                <a:lnTo>
                  <a:pt x="3054736" y="64038"/>
                </a:lnTo>
                <a:lnTo>
                  <a:pt x="3077624" y="66259"/>
                </a:lnTo>
                <a:lnTo>
                  <a:pt x="3096520" y="72504"/>
                </a:lnTo>
                <a:lnTo>
                  <a:pt x="3112210" y="82143"/>
                </a:lnTo>
                <a:lnTo>
                  <a:pt x="3125480" y="94548"/>
                </a:lnTo>
                <a:lnTo>
                  <a:pt x="3120823" y="99578"/>
                </a:lnTo>
                <a:lnTo>
                  <a:pt x="3054401" y="99578"/>
                </a:lnTo>
                <a:lnTo>
                  <a:pt x="3033990" y="104041"/>
                </a:lnTo>
                <a:lnTo>
                  <a:pt x="3017855" y="116174"/>
                </a:lnTo>
                <a:lnTo>
                  <a:pt x="3007252" y="134091"/>
                </a:lnTo>
                <a:lnTo>
                  <a:pt x="3003438" y="155905"/>
                </a:lnTo>
                <a:lnTo>
                  <a:pt x="3003556" y="157246"/>
                </a:lnTo>
                <a:lnTo>
                  <a:pt x="3007330" y="178777"/>
                </a:lnTo>
                <a:lnTo>
                  <a:pt x="3018232" y="196893"/>
                </a:lnTo>
                <a:lnTo>
                  <a:pt x="3034980" y="209099"/>
                </a:lnTo>
                <a:lnTo>
                  <a:pt x="3056412" y="213573"/>
                </a:lnTo>
                <a:lnTo>
                  <a:pt x="3124781" y="213573"/>
                </a:lnTo>
                <a:lnTo>
                  <a:pt x="3126821" y="215585"/>
                </a:lnTo>
                <a:lnTo>
                  <a:pt x="3113006" y="228975"/>
                </a:lnTo>
                <a:lnTo>
                  <a:pt x="3097023" y="239473"/>
                </a:lnTo>
                <a:lnTo>
                  <a:pt x="3077833" y="246326"/>
                </a:lnTo>
                <a:lnTo>
                  <a:pt x="3054401" y="248777"/>
                </a:lnTo>
                <a:close/>
              </a:path>
              <a:path w="3328670" h="299720">
                <a:moveTo>
                  <a:pt x="3100334" y="121706"/>
                </a:moveTo>
                <a:lnTo>
                  <a:pt x="3090799" y="112732"/>
                </a:lnTo>
                <a:lnTo>
                  <a:pt x="3080385" y="105738"/>
                </a:lnTo>
                <a:lnTo>
                  <a:pt x="3068461" y="101196"/>
                </a:lnTo>
                <a:lnTo>
                  <a:pt x="3054401" y="99578"/>
                </a:lnTo>
                <a:lnTo>
                  <a:pt x="3120823" y="99578"/>
                </a:lnTo>
                <a:lnTo>
                  <a:pt x="3100334" y="121706"/>
                </a:lnTo>
                <a:close/>
              </a:path>
              <a:path w="3328670" h="299720">
                <a:moveTo>
                  <a:pt x="3124781" y="213573"/>
                </a:moveTo>
                <a:lnTo>
                  <a:pt x="3056412" y="213573"/>
                </a:lnTo>
                <a:lnTo>
                  <a:pt x="3069860" y="211954"/>
                </a:lnTo>
                <a:lnTo>
                  <a:pt x="3081768" y="207412"/>
                </a:lnTo>
                <a:lnTo>
                  <a:pt x="3092481" y="200418"/>
                </a:lnTo>
                <a:lnTo>
                  <a:pt x="3102346" y="191444"/>
                </a:lnTo>
                <a:lnTo>
                  <a:pt x="3124781" y="213573"/>
                </a:lnTo>
                <a:close/>
              </a:path>
              <a:path w="3328670" h="299720">
                <a:moveTo>
                  <a:pt x="3250852" y="265206"/>
                </a:moveTo>
                <a:lnTo>
                  <a:pt x="3195553" y="265206"/>
                </a:lnTo>
                <a:lnTo>
                  <a:pt x="3203349" y="264179"/>
                </a:lnTo>
                <a:lnTo>
                  <a:pt x="3209887" y="260764"/>
                </a:lnTo>
                <a:lnTo>
                  <a:pt x="3215544" y="254456"/>
                </a:lnTo>
                <a:lnTo>
                  <a:pt x="3220699" y="244754"/>
                </a:lnTo>
                <a:lnTo>
                  <a:pt x="3146938" y="67726"/>
                </a:lnTo>
                <a:lnTo>
                  <a:pt x="3190189" y="67726"/>
                </a:lnTo>
                <a:lnTo>
                  <a:pt x="3240481" y="199156"/>
                </a:lnTo>
                <a:lnTo>
                  <a:pt x="3277830" y="199156"/>
                </a:lnTo>
                <a:lnTo>
                  <a:pt x="3258251" y="249783"/>
                </a:lnTo>
                <a:lnTo>
                  <a:pt x="3250852" y="265206"/>
                </a:lnTo>
                <a:close/>
              </a:path>
              <a:path w="3328670" h="299720">
                <a:moveTo>
                  <a:pt x="3277830" y="199156"/>
                </a:moveTo>
                <a:lnTo>
                  <a:pt x="3240481" y="199156"/>
                </a:lnTo>
                <a:lnTo>
                  <a:pt x="3286414" y="67726"/>
                </a:lnTo>
                <a:lnTo>
                  <a:pt x="3328660" y="67726"/>
                </a:lnTo>
                <a:lnTo>
                  <a:pt x="3277830" y="199156"/>
                </a:lnTo>
                <a:close/>
              </a:path>
              <a:path w="3328670" h="299720">
                <a:moveTo>
                  <a:pt x="3199912" y="299405"/>
                </a:moveTo>
                <a:lnTo>
                  <a:pt x="3187894" y="298671"/>
                </a:lnTo>
                <a:lnTo>
                  <a:pt x="3177197" y="296555"/>
                </a:lnTo>
                <a:lnTo>
                  <a:pt x="3167379" y="293181"/>
                </a:lnTo>
                <a:lnTo>
                  <a:pt x="3158002" y="288676"/>
                </a:lnTo>
                <a:lnTo>
                  <a:pt x="3171749" y="258500"/>
                </a:lnTo>
                <a:lnTo>
                  <a:pt x="3179125" y="262524"/>
                </a:lnTo>
                <a:lnTo>
                  <a:pt x="3187171" y="265206"/>
                </a:lnTo>
                <a:lnTo>
                  <a:pt x="3250852" y="265206"/>
                </a:lnTo>
                <a:lnTo>
                  <a:pt x="3247202" y="272813"/>
                </a:lnTo>
                <a:lnTo>
                  <a:pt x="3234488" y="288173"/>
                </a:lnTo>
                <a:lnTo>
                  <a:pt x="3219070" y="296743"/>
                </a:lnTo>
                <a:lnTo>
                  <a:pt x="3199912" y="29940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21607" y="2470226"/>
            <a:ext cx="3723024" cy="266140"/>
          </a:xfrm>
          <a:custGeom>
            <a:avLst/>
            <a:gdLst/>
            <a:ahLst/>
            <a:cxnLst/>
            <a:rect l="l" t="t" r="r" b="b"/>
            <a:pathLst>
              <a:path w="3071495" h="301625">
                <a:moveTo>
                  <a:pt x="87508" y="246766"/>
                </a:moveTo>
                <a:lnTo>
                  <a:pt x="0" y="246766"/>
                </a:lnTo>
                <a:lnTo>
                  <a:pt x="0" y="12070"/>
                </a:lnTo>
                <a:lnTo>
                  <a:pt x="87508" y="12070"/>
                </a:lnTo>
                <a:lnTo>
                  <a:pt x="138114" y="21012"/>
                </a:lnTo>
                <a:lnTo>
                  <a:pt x="177530" y="45639"/>
                </a:lnTo>
                <a:lnTo>
                  <a:pt x="180283" y="49621"/>
                </a:lnTo>
                <a:lnTo>
                  <a:pt x="41239" y="49621"/>
                </a:lnTo>
                <a:lnTo>
                  <a:pt x="41239" y="209214"/>
                </a:lnTo>
                <a:lnTo>
                  <a:pt x="180035" y="209214"/>
                </a:lnTo>
                <a:lnTo>
                  <a:pt x="177530" y="212860"/>
                </a:lnTo>
                <a:lnTo>
                  <a:pt x="138114" y="237718"/>
                </a:lnTo>
                <a:lnTo>
                  <a:pt x="87508" y="246766"/>
                </a:lnTo>
                <a:close/>
              </a:path>
              <a:path w="3071495" h="301625">
                <a:moveTo>
                  <a:pt x="180035" y="209214"/>
                </a:moveTo>
                <a:lnTo>
                  <a:pt x="87508" y="209214"/>
                </a:lnTo>
                <a:lnTo>
                  <a:pt x="121030" y="203310"/>
                </a:lnTo>
                <a:lnTo>
                  <a:pt x="146726" y="186876"/>
                </a:lnTo>
                <a:lnTo>
                  <a:pt x="163181" y="161830"/>
                </a:lnTo>
                <a:lnTo>
                  <a:pt x="168981" y="130088"/>
                </a:lnTo>
                <a:lnTo>
                  <a:pt x="168859" y="128747"/>
                </a:lnTo>
                <a:lnTo>
                  <a:pt x="163181" y="97571"/>
                </a:lnTo>
                <a:lnTo>
                  <a:pt x="146726" y="72294"/>
                </a:lnTo>
                <a:lnTo>
                  <a:pt x="121030" y="55630"/>
                </a:lnTo>
                <a:lnTo>
                  <a:pt x="87508" y="49621"/>
                </a:lnTo>
                <a:lnTo>
                  <a:pt x="180283" y="49621"/>
                </a:lnTo>
                <a:lnTo>
                  <a:pt x="203116" y="82651"/>
                </a:lnTo>
                <a:lnTo>
                  <a:pt x="212232" y="128747"/>
                </a:lnTo>
                <a:lnTo>
                  <a:pt x="212232" y="129418"/>
                </a:lnTo>
                <a:lnTo>
                  <a:pt x="203116" y="175618"/>
                </a:lnTo>
                <a:lnTo>
                  <a:pt x="180035" y="209214"/>
                </a:lnTo>
                <a:close/>
              </a:path>
              <a:path w="3071495" h="301625">
                <a:moveTo>
                  <a:pt x="348020" y="250789"/>
                </a:moveTo>
                <a:lnTo>
                  <a:pt x="312182" y="244120"/>
                </a:lnTo>
                <a:lnTo>
                  <a:pt x="283353" y="225350"/>
                </a:lnTo>
                <a:lnTo>
                  <a:pt x="264143" y="196332"/>
                </a:lnTo>
                <a:lnTo>
                  <a:pt x="257159" y="158922"/>
                </a:lnTo>
                <a:lnTo>
                  <a:pt x="257159" y="158252"/>
                </a:lnTo>
                <a:lnTo>
                  <a:pt x="263556" y="122487"/>
                </a:lnTo>
                <a:lnTo>
                  <a:pt x="281425" y="93165"/>
                </a:lnTo>
                <a:lnTo>
                  <a:pt x="308787" y="73337"/>
                </a:lnTo>
                <a:lnTo>
                  <a:pt x="343662" y="66050"/>
                </a:lnTo>
                <a:lnTo>
                  <a:pt x="380679" y="73761"/>
                </a:lnTo>
                <a:lnTo>
                  <a:pt x="407197" y="94548"/>
                </a:lnTo>
                <a:lnTo>
                  <a:pt x="409666" y="99242"/>
                </a:lnTo>
                <a:lnTo>
                  <a:pt x="343326" y="99242"/>
                </a:lnTo>
                <a:lnTo>
                  <a:pt x="326201" y="102658"/>
                </a:lnTo>
                <a:lnTo>
                  <a:pt x="312439" y="112234"/>
                </a:lnTo>
                <a:lnTo>
                  <a:pt x="302637" y="126966"/>
                </a:lnTo>
                <a:lnTo>
                  <a:pt x="297393" y="145846"/>
                </a:lnTo>
                <a:lnTo>
                  <a:pt x="426226" y="145846"/>
                </a:lnTo>
                <a:lnTo>
                  <a:pt x="428487" y="161269"/>
                </a:lnTo>
                <a:lnTo>
                  <a:pt x="428487" y="164957"/>
                </a:lnTo>
                <a:lnTo>
                  <a:pt x="428152" y="168645"/>
                </a:lnTo>
                <a:lnTo>
                  <a:pt x="427817" y="172669"/>
                </a:lnTo>
                <a:lnTo>
                  <a:pt x="297728" y="172669"/>
                </a:lnTo>
                <a:lnTo>
                  <a:pt x="303852" y="191853"/>
                </a:lnTo>
                <a:lnTo>
                  <a:pt x="315037" y="205945"/>
                </a:lnTo>
                <a:lnTo>
                  <a:pt x="330308" y="214631"/>
                </a:lnTo>
                <a:lnTo>
                  <a:pt x="348691" y="217596"/>
                </a:lnTo>
                <a:lnTo>
                  <a:pt x="420441" y="217596"/>
                </a:lnTo>
                <a:lnTo>
                  <a:pt x="406626" y="231269"/>
                </a:lnTo>
                <a:lnTo>
                  <a:pt x="390140" y="241736"/>
                </a:lnTo>
                <a:lnTo>
                  <a:pt x="370699" y="248432"/>
                </a:lnTo>
                <a:lnTo>
                  <a:pt x="348020" y="250789"/>
                </a:lnTo>
                <a:close/>
              </a:path>
              <a:path w="3071495" h="301625">
                <a:moveTo>
                  <a:pt x="426226" y="145846"/>
                </a:moveTo>
                <a:lnTo>
                  <a:pt x="388254" y="145846"/>
                </a:lnTo>
                <a:lnTo>
                  <a:pt x="383874" y="127532"/>
                </a:lnTo>
                <a:lnTo>
                  <a:pt x="374843" y="112737"/>
                </a:lnTo>
                <a:lnTo>
                  <a:pt x="361285" y="102847"/>
                </a:lnTo>
                <a:lnTo>
                  <a:pt x="343326" y="99242"/>
                </a:lnTo>
                <a:lnTo>
                  <a:pt x="409666" y="99242"/>
                </a:lnTo>
                <a:lnTo>
                  <a:pt x="423154" y="124891"/>
                </a:lnTo>
                <a:lnTo>
                  <a:pt x="426226" y="145846"/>
                </a:lnTo>
                <a:close/>
              </a:path>
              <a:path w="3071495" h="301625">
                <a:moveTo>
                  <a:pt x="420441" y="217596"/>
                </a:moveTo>
                <a:lnTo>
                  <a:pt x="348691" y="217596"/>
                </a:lnTo>
                <a:lnTo>
                  <a:pt x="362547" y="216229"/>
                </a:lnTo>
                <a:lnTo>
                  <a:pt x="374801" y="212190"/>
                </a:lnTo>
                <a:lnTo>
                  <a:pt x="385985" y="205573"/>
                </a:lnTo>
                <a:lnTo>
                  <a:pt x="396636" y="196474"/>
                </a:lnTo>
                <a:lnTo>
                  <a:pt x="420441" y="217596"/>
                </a:lnTo>
                <a:close/>
              </a:path>
              <a:path w="3071495" h="301625">
                <a:moveTo>
                  <a:pt x="573999" y="104607"/>
                </a:moveTo>
                <a:lnTo>
                  <a:pt x="464698" y="104607"/>
                </a:lnTo>
                <a:lnTo>
                  <a:pt x="464698" y="70744"/>
                </a:lnTo>
                <a:lnTo>
                  <a:pt x="487161" y="70744"/>
                </a:lnTo>
                <a:lnTo>
                  <a:pt x="487161" y="58003"/>
                </a:lnTo>
                <a:lnTo>
                  <a:pt x="501578" y="14081"/>
                </a:lnTo>
                <a:lnTo>
                  <a:pt x="541477" y="0"/>
                </a:lnTo>
                <a:lnTo>
                  <a:pt x="551278" y="356"/>
                </a:lnTo>
                <a:lnTo>
                  <a:pt x="559791" y="1341"/>
                </a:lnTo>
                <a:lnTo>
                  <a:pt x="567361" y="2828"/>
                </a:lnTo>
                <a:lnTo>
                  <a:pt x="574334" y="4693"/>
                </a:lnTo>
                <a:lnTo>
                  <a:pt x="574334" y="34533"/>
                </a:lnTo>
                <a:lnTo>
                  <a:pt x="550529" y="34533"/>
                </a:lnTo>
                <a:lnTo>
                  <a:pt x="540356" y="36131"/>
                </a:lnTo>
                <a:lnTo>
                  <a:pt x="533011" y="41029"/>
                </a:lnTo>
                <a:lnTo>
                  <a:pt x="528558" y="49385"/>
                </a:lnTo>
                <a:lnTo>
                  <a:pt x="527060" y="61356"/>
                </a:lnTo>
                <a:lnTo>
                  <a:pt x="527060" y="71079"/>
                </a:lnTo>
                <a:lnTo>
                  <a:pt x="573999" y="71079"/>
                </a:lnTo>
                <a:lnTo>
                  <a:pt x="573999" y="104607"/>
                </a:lnTo>
                <a:close/>
              </a:path>
              <a:path w="3071495" h="301625">
                <a:moveTo>
                  <a:pt x="574334" y="38892"/>
                </a:moveTo>
                <a:lnTo>
                  <a:pt x="566287" y="36210"/>
                </a:lnTo>
                <a:lnTo>
                  <a:pt x="559247" y="34533"/>
                </a:lnTo>
                <a:lnTo>
                  <a:pt x="574334" y="34533"/>
                </a:lnTo>
                <a:lnTo>
                  <a:pt x="574334" y="38892"/>
                </a:lnTo>
                <a:close/>
              </a:path>
              <a:path w="3071495" h="301625">
                <a:moveTo>
                  <a:pt x="527730" y="246766"/>
                </a:moveTo>
                <a:lnTo>
                  <a:pt x="487161" y="246766"/>
                </a:lnTo>
                <a:lnTo>
                  <a:pt x="487161" y="104607"/>
                </a:lnTo>
                <a:lnTo>
                  <a:pt x="527730" y="104607"/>
                </a:lnTo>
                <a:lnTo>
                  <a:pt x="527730" y="246766"/>
                </a:lnTo>
                <a:close/>
              </a:path>
              <a:path w="3071495" h="301625">
                <a:moveTo>
                  <a:pt x="623285" y="114330"/>
                </a:moveTo>
                <a:lnTo>
                  <a:pt x="626900" y="75825"/>
                </a:lnTo>
                <a:lnTo>
                  <a:pt x="679612" y="67056"/>
                </a:lnTo>
                <a:lnTo>
                  <a:pt x="713832" y="72090"/>
                </a:lnTo>
                <a:lnTo>
                  <a:pt x="738118" y="86711"/>
                </a:lnTo>
                <a:lnTo>
                  <a:pt x="748325" y="103266"/>
                </a:lnTo>
                <a:lnTo>
                  <a:pt x="673912" y="103266"/>
                </a:lnTo>
                <a:lnTo>
                  <a:pt x="659920" y="104052"/>
                </a:lnTo>
                <a:lnTo>
                  <a:pt x="647216" y="106283"/>
                </a:lnTo>
                <a:lnTo>
                  <a:pt x="635203" y="109772"/>
                </a:lnTo>
                <a:lnTo>
                  <a:pt x="623285" y="114330"/>
                </a:lnTo>
                <a:close/>
              </a:path>
              <a:path w="3071495" h="301625">
                <a:moveTo>
                  <a:pt x="757397" y="144505"/>
                </a:moveTo>
                <a:lnTo>
                  <a:pt x="717499" y="144505"/>
                </a:lnTo>
                <a:lnTo>
                  <a:pt x="717415" y="140676"/>
                </a:lnTo>
                <a:lnTo>
                  <a:pt x="714649" y="124907"/>
                </a:lnTo>
                <a:lnTo>
                  <a:pt x="706267" y="113031"/>
                </a:lnTo>
                <a:lnTo>
                  <a:pt x="692604" y="105744"/>
                </a:lnTo>
                <a:lnTo>
                  <a:pt x="673912" y="103266"/>
                </a:lnTo>
                <a:lnTo>
                  <a:pt x="748325" y="103266"/>
                </a:lnTo>
                <a:lnTo>
                  <a:pt x="752598" y="110197"/>
                </a:lnTo>
                <a:lnTo>
                  <a:pt x="757295" y="141152"/>
                </a:lnTo>
                <a:lnTo>
                  <a:pt x="757397" y="144505"/>
                </a:lnTo>
                <a:close/>
              </a:path>
              <a:path w="3071495" h="301625">
                <a:moveTo>
                  <a:pt x="659831" y="250454"/>
                </a:moveTo>
                <a:lnTo>
                  <a:pt x="635837" y="246912"/>
                </a:lnTo>
                <a:lnTo>
                  <a:pt x="615741" y="236456"/>
                </a:lnTo>
                <a:lnTo>
                  <a:pt x="601932" y="219336"/>
                </a:lnTo>
                <a:lnTo>
                  <a:pt x="596798" y="195803"/>
                </a:lnTo>
                <a:lnTo>
                  <a:pt x="596798" y="195132"/>
                </a:lnTo>
                <a:lnTo>
                  <a:pt x="602210" y="169520"/>
                </a:lnTo>
                <a:lnTo>
                  <a:pt x="617208" y="151420"/>
                </a:lnTo>
                <a:lnTo>
                  <a:pt x="639939" y="140676"/>
                </a:lnTo>
                <a:lnTo>
                  <a:pt x="668548" y="137129"/>
                </a:lnTo>
                <a:lnTo>
                  <a:pt x="683316" y="137669"/>
                </a:lnTo>
                <a:lnTo>
                  <a:pt x="695915" y="139183"/>
                </a:lnTo>
                <a:lnTo>
                  <a:pt x="707068" y="141514"/>
                </a:lnTo>
                <a:lnTo>
                  <a:pt x="717499" y="144505"/>
                </a:lnTo>
                <a:lnTo>
                  <a:pt x="757397" y="144505"/>
                </a:lnTo>
                <a:lnTo>
                  <a:pt x="757397" y="165628"/>
                </a:lnTo>
                <a:lnTo>
                  <a:pt x="677600" y="165628"/>
                </a:lnTo>
                <a:lnTo>
                  <a:pt x="660512" y="167519"/>
                </a:lnTo>
                <a:lnTo>
                  <a:pt x="647761" y="172962"/>
                </a:lnTo>
                <a:lnTo>
                  <a:pt x="639787" y="181611"/>
                </a:lnTo>
                <a:lnTo>
                  <a:pt x="637032" y="193121"/>
                </a:lnTo>
                <a:lnTo>
                  <a:pt x="637032" y="193791"/>
                </a:lnTo>
                <a:lnTo>
                  <a:pt x="671230" y="219943"/>
                </a:lnTo>
                <a:lnTo>
                  <a:pt x="757397" y="219943"/>
                </a:lnTo>
                <a:lnTo>
                  <a:pt x="757397" y="224972"/>
                </a:lnTo>
                <a:lnTo>
                  <a:pt x="717163" y="224972"/>
                </a:lnTo>
                <a:lnTo>
                  <a:pt x="706885" y="235036"/>
                </a:lnTo>
                <a:lnTo>
                  <a:pt x="694029" y="243119"/>
                </a:lnTo>
                <a:lnTo>
                  <a:pt x="678407" y="248500"/>
                </a:lnTo>
                <a:lnTo>
                  <a:pt x="659831" y="250454"/>
                </a:lnTo>
                <a:close/>
              </a:path>
              <a:path w="3071495" h="301625">
                <a:moveTo>
                  <a:pt x="757397" y="219943"/>
                </a:moveTo>
                <a:lnTo>
                  <a:pt x="671230" y="219943"/>
                </a:lnTo>
                <a:lnTo>
                  <a:pt x="689880" y="217240"/>
                </a:lnTo>
                <a:lnTo>
                  <a:pt x="704758" y="209633"/>
                </a:lnTo>
                <a:lnTo>
                  <a:pt x="714607" y="197878"/>
                </a:lnTo>
                <a:lnTo>
                  <a:pt x="718169" y="182727"/>
                </a:lnTo>
                <a:lnTo>
                  <a:pt x="718169" y="172669"/>
                </a:lnTo>
                <a:lnTo>
                  <a:pt x="709662" y="169871"/>
                </a:lnTo>
                <a:lnTo>
                  <a:pt x="699897" y="167640"/>
                </a:lnTo>
                <a:lnTo>
                  <a:pt x="689126" y="166162"/>
                </a:lnTo>
                <a:lnTo>
                  <a:pt x="677600" y="165628"/>
                </a:lnTo>
                <a:lnTo>
                  <a:pt x="757397" y="165628"/>
                </a:lnTo>
                <a:lnTo>
                  <a:pt x="757397" y="219943"/>
                </a:lnTo>
                <a:close/>
              </a:path>
              <a:path w="3071495" h="301625">
                <a:moveTo>
                  <a:pt x="757397" y="246766"/>
                </a:moveTo>
                <a:lnTo>
                  <a:pt x="717163" y="246766"/>
                </a:lnTo>
                <a:lnTo>
                  <a:pt x="717163" y="224972"/>
                </a:lnTo>
                <a:lnTo>
                  <a:pt x="757397" y="224972"/>
                </a:lnTo>
                <a:lnTo>
                  <a:pt x="757397" y="246766"/>
                </a:lnTo>
                <a:close/>
              </a:path>
              <a:path w="3071495" h="301625">
                <a:moveTo>
                  <a:pt x="877763" y="250454"/>
                </a:moveTo>
                <a:lnTo>
                  <a:pt x="851082" y="245618"/>
                </a:lnTo>
                <a:lnTo>
                  <a:pt x="831284" y="231888"/>
                </a:lnTo>
                <a:lnTo>
                  <a:pt x="818968" y="210424"/>
                </a:lnTo>
                <a:lnTo>
                  <a:pt x="814730" y="182392"/>
                </a:lnTo>
                <a:lnTo>
                  <a:pt x="814730" y="69738"/>
                </a:lnTo>
                <a:lnTo>
                  <a:pt x="855299" y="69738"/>
                </a:lnTo>
                <a:lnTo>
                  <a:pt x="855299" y="170322"/>
                </a:lnTo>
                <a:lnTo>
                  <a:pt x="857824" y="188678"/>
                </a:lnTo>
                <a:lnTo>
                  <a:pt x="865190" y="202257"/>
                </a:lnTo>
                <a:lnTo>
                  <a:pt x="877082" y="210681"/>
                </a:lnTo>
                <a:lnTo>
                  <a:pt x="893185" y="213573"/>
                </a:lnTo>
                <a:lnTo>
                  <a:pt x="973653" y="213573"/>
                </a:lnTo>
                <a:lnTo>
                  <a:pt x="973653" y="219273"/>
                </a:lnTo>
                <a:lnTo>
                  <a:pt x="933084" y="219273"/>
                </a:lnTo>
                <a:lnTo>
                  <a:pt x="923497" y="231217"/>
                </a:lnTo>
                <a:lnTo>
                  <a:pt x="911458" y="241150"/>
                </a:lnTo>
                <a:lnTo>
                  <a:pt x="896402" y="247939"/>
                </a:lnTo>
                <a:lnTo>
                  <a:pt x="877763" y="250454"/>
                </a:lnTo>
                <a:close/>
              </a:path>
              <a:path w="3071495" h="301625">
                <a:moveTo>
                  <a:pt x="973653" y="213573"/>
                </a:moveTo>
                <a:lnTo>
                  <a:pt x="893185" y="213573"/>
                </a:lnTo>
                <a:lnTo>
                  <a:pt x="909321" y="210576"/>
                </a:lnTo>
                <a:lnTo>
                  <a:pt x="921936" y="201922"/>
                </a:lnTo>
                <a:lnTo>
                  <a:pt x="930150" y="188113"/>
                </a:lnTo>
                <a:lnTo>
                  <a:pt x="932977" y="170322"/>
                </a:lnTo>
                <a:lnTo>
                  <a:pt x="933084" y="69738"/>
                </a:lnTo>
                <a:lnTo>
                  <a:pt x="973653" y="69738"/>
                </a:lnTo>
                <a:lnTo>
                  <a:pt x="973653" y="213573"/>
                </a:lnTo>
                <a:close/>
              </a:path>
              <a:path w="3071495" h="301625">
                <a:moveTo>
                  <a:pt x="973653" y="246766"/>
                </a:moveTo>
                <a:lnTo>
                  <a:pt x="933084" y="246766"/>
                </a:lnTo>
                <a:lnTo>
                  <a:pt x="933084" y="219273"/>
                </a:lnTo>
                <a:lnTo>
                  <a:pt x="973653" y="219273"/>
                </a:lnTo>
                <a:lnTo>
                  <a:pt x="973653" y="246766"/>
                </a:lnTo>
                <a:close/>
              </a:path>
              <a:path w="3071495" h="301625">
                <a:moveTo>
                  <a:pt x="1074237" y="246766"/>
                </a:moveTo>
                <a:lnTo>
                  <a:pt x="1033668" y="246766"/>
                </a:lnTo>
                <a:lnTo>
                  <a:pt x="1033668" y="2011"/>
                </a:lnTo>
                <a:lnTo>
                  <a:pt x="1074237" y="2011"/>
                </a:lnTo>
                <a:lnTo>
                  <a:pt x="1074237" y="246766"/>
                </a:lnTo>
                <a:close/>
              </a:path>
              <a:path w="3071495" h="301625">
                <a:moveTo>
                  <a:pt x="1187561" y="69738"/>
                </a:moveTo>
                <a:lnTo>
                  <a:pt x="1146992" y="69738"/>
                </a:lnTo>
                <a:lnTo>
                  <a:pt x="1146992" y="21122"/>
                </a:lnTo>
                <a:lnTo>
                  <a:pt x="1187561" y="21122"/>
                </a:lnTo>
                <a:lnTo>
                  <a:pt x="1187561" y="69738"/>
                </a:lnTo>
                <a:close/>
              </a:path>
              <a:path w="3071495" h="301625">
                <a:moveTo>
                  <a:pt x="1235171" y="104607"/>
                </a:moveTo>
                <a:lnTo>
                  <a:pt x="1124529" y="104607"/>
                </a:lnTo>
                <a:lnTo>
                  <a:pt x="1124529" y="69738"/>
                </a:lnTo>
                <a:lnTo>
                  <a:pt x="1235171" y="69738"/>
                </a:lnTo>
                <a:lnTo>
                  <a:pt x="1235171" y="104607"/>
                </a:lnTo>
                <a:close/>
              </a:path>
              <a:path w="3071495" h="301625">
                <a:moveTo>
                  <a:pt x="1197955" y="249783"/>
                </a:moveTo>
                <a:lnTo>
                  <a:pt x="1177403" y="247132"/>
                </a:lnTo>
                <a:lnTo>
                  <a:pt x="1161284" y="238384"/>
                </a:lnTo>
                <a:lnTo>
                  <a:pt x="1150759" y="222343"/>
                </a:lnTo>
                <a:lnTo>
                  <a:pt x="1146992" y="197815"/>
                </a:lnTo>
                <a:lnTo>
                  <a:pt x="1146992" y="104607"/>
                </a:lnTo>
                <a:lnTo>
                  <a:pt x="1187561" y="104607"/>
                </a:lnTo>
                <a:lnTo>
                  <a:pt x="1187561" y="191444"/>
                </a:lnTo>
                <a:lnTo>
                  <a:pt x="1189033" y="201550"/>
                </a:lnTo>
                <a:lnTo>
                  <a:pt x="1193303" y="208418"/>
                </a:lnTo>
                <a:lnTo>
                  <a:pt x="1200150" y="212331"/>
                </a:lnTo>
                <a:lnTo>
                  <a:pt x="1209355" y="213573"/>
                </a:lnTo>
                <a:lnTo>
                  <a:pt x="1234501" y="213573"/>
                </a:lnTo>
                <a:lnTo>
                  <a:pt x="1234501" y="240731"/>
                </a:lnTo>
                <a:lnTo>
                  <a:pt x="1226669" y="244550"/>
                </a:lnTo>
                <a:lnTo>
                  <a:pt x="1218114" y="247394"/>
                </a:lnTo>
                <a:lnTo>
                  <a:pt x="1208616" y="249170"/>
                </a:lnTo>
                <a:lnTo>
                  <a:pt x="1197955" y="249783"/>
                </a:lnTo>
                <a:close/>
              </a:path>
              <a:path w="3071495" h="301625">
                <a:moveTo>
                  <a:pt x="1234501" y="213573"/>
                </a:moveTo>
                <a:lnTo>
                  <a:pt x="1209355" y="213573"/>
                </a:lnTo>
                <a:lnTo>
                  <a:pt x="1215971" y="213196"/>
                </a:lnTo>
                <a:lnTo>
                  <a:pt x="1222305" y="212064"/>
                </a:lnTo>
                <a:lnTo>
                  <a:pt x="1228450" y="210178"/>
                </a:lnTo>
                <a:lnTo>
                  <a:pt x="1234501" y="207538"/>
                </a:lnTo>
                <a:lnTo>
                  <a:pt x="1234501" y="213573"/>
                </a:lnTo>
                <a:close/>
              </a:path>
              <a:path w="3071495" h="301625">
                <a:moveTo>
                  <a:pt x="1442374" y="69738"/>
                </a:moveTo>
                <a:lnTo>
                  <a:pt x="1401805" y="69738"/>
                </a:lnTo>
                <a:lnTo>
                  <a:pt x="1401805" y="21122"/>
                </a:lnTo>
                <a:lnTo>
                  <a:pt x="1442374" y="21122"/>
                </a:lnTo>
                <a:lnTo>
                  <a:pt x="1442374" y="69738"/>
                </a:lnTo>
                <a:close/>
              </a:path>
              <a:path w="3071495" h="301625">
                <a:moveTo>
                  <a:pt x="1489984" y="104607"/>
                </a:moveTo>
                <a:lnTo>
                  <a:pt x="1379342" y="104607"/>
                </a:lnTo>
                <a:lnTo>
                  <a:pt x="1379342" y="69738"/>
                </a:lnTo>
                <a:lnTo>
                  <a:pt x="1489984" y="69738"/>
                </a:lnTo>
                <a:lnTo>
                  <a:pt x="1489984" y="104607"/>
                </a:lnTo>
                <a:close/>
              </a:path>
              <a:path w="3071495" h="301625">
                <a:moveTo>
                  <a:pt x="1452768" y="249783"/>
                </a:moveTo>
                <a:lnTo>
                  <a:pt x="1432216" y="247132"/>
                </a:lnTo>
                <a:lnTo>
                  <a:pt x="1416097" y="238384"/>
                </a:lnTo>
                <a:lnTo>
                  <a:pt x="1405572" y="222343"/>
                </a:lnTo>
                <a:lnTo>
                  <a:pt x="1401805" y="197815"/>
                </a:lnTo>
                <a:lnTo>
                  <a:pt x="1401805" y="104607"/>
                </a:lnTo>
                <a:lnTo>
                  <a:pt x="1442374" y="104607"/>
                </a:lnTo>
                <a:lnTo>
                  <a:pt x="1442374" y="191444"/>
                </a:lnTo>
                <a:lnTo>
                  <a:pt x="1443846" y="201550"/>
                </a:lnTo>
                <a:lnTo>
                  <a:pt x="1448116" y="208418"/>
                </a:lnTo>
                <a:lnTo>
                  <a:pt x="1454963" y="212331"/>
                </a:lnTo>
                <a:lnTo>
                  <a:pt x="1464167" y="213573"/>
                </a:lnTo>
                <a:lnTo>
                  <a:pt x="1489313" y="213573"/>
                </a:lnTo>
                <a:lnTo>
                  <a:pt x="1489313" y="240731"/>
                </a:lnTo>
                <a:lnTo>
                  <a:pt x="1481481" y="244550"/>
                </a:lnTo>
                <a:lnTo>
                  <a:pt x="1472927" y="247394"/>
                </a:lnTo>
                <a:lnTo>
                  <a:pt x="1463429" y="249170"/>
                </a:lnTo>
                <a:lnTo>
                  <a:pt x="1452768" y="249783"/>
                </a:lnTo>
                <a:close/>
              </a:path>
              <a:path w="3071495" h="301625">
                <a:moveTo>
                  <a:pt x="1489313" y="213573"/>
                </a:moveTo>
                <a:lnTo>
                  <a:pt x="1464167" y="213573"/>
                </a:lnTo>
                <a:lnTo>
                  <a:pt x="1470784" y="213196"/>
                </a:lnTo>
                <a:lnTo>
                  <a:pt x="1477118" y="212064"/>
                </a:lnTo>
                <a:lnTo>
                  <a:pt x="1483263" y="210178"/>
                </a:lnTo>
                <a:lnTo>
                  <a:pt x="1489313" y="207538"/>
                </a:lnTo>
                <a:lnTo>
                  <a:pt x="1489313" y="213573"/>
                </a:lnTo>
                <a:close/>
              </a:path>
              <a:path w="3071495" h="301625">
                <a:moveTo>
                  <a:pt x="1618396" y="250789"/>
                </a:moveTo>
                <a:lnTo>
                  <a:pt x="1580955" y="243559"/>
                </a:lnTo>
                <a:lnTo>
                  <a:pt x="1551214" y="223883"/>
                </a:lnTo>
                <a:lnTo>
                  <a:pt x="1531595" y="194776"/>
                </a:lnTo>
                <a:lnTo>
                  <a:pt x="1524518" y="159258"/>
                </a:lnTo>
                <a:lnTo>
                  <a:pt x="1524518" y="158587"/>
                </a:lnTo>
                <a:lnTo>
                  <a:pt x="1531653" y="122770"/>
                </a:lnTo>
                <a:lnTo>
                  <a:pt x="1551424" y="93333"/>
                </a:lnTo>
                <a:lnTo>
                  <a:pt x="1581379" y="73389"/>
                </a:lnTo>
                <a:lnTo>
                  <a:pt x="1619067" y="66050"/>
                </a:lnTo>
                <a:lnTo>
                  <a:pt x="1656702" y="73284"/>
                </a:lnTo>
                <a:lnTo>
                  <a:pt x="1686542" y="92998"/>
                </a:lnTo>
                <a:lnTo>
                  <a:pt x="1692324" y="101589"/>
                </a:lnTo>
                <a:lnTo>
                  <a:pt x="1618396" y="101589"/>
                </a:lnTo>
                <a:lnTo>
                  <a:pt x="1596346" y="106053"/>
                </a:lnTo>
                <a:lnTo>
                  <a:pt x="1579546" y="118186"/>
                </a:lnTo>
                <a:lnTo>
                  <a:pt x="1568843" y="136102"/>
                </a:lnTo>
                <a:lnTo>
                  <a:pt x="1565087" y="157916"/>
                </a:lnTo>
                <a:lnTo>
                  <a:pt x="1565209" y="159258"/>
                </a:lnTo>
                <a:lnTo>
                  <a:pt x="1569089" y="180506"/>
                </a:lnTo>
                <a:lnTo>
                  <a:pt x="1580258" y="198653"/>
                </a:lnTo>
                <a:lnTo>
                  <a:pt x="1597336" y="211016"/>
                </a:lnTo>
                <a:lnTo>
                  <a:pt x="1619067" y="215585"/>
                </a:lnTo>
                <a:lnTo>
                  <a:pt x="1691709" y="215585"/>
                </a:lnTo>
                <a:lnTo>
                  <a:pt x="1686332" y="223547"/>
                </a:lnTo>
                <a:lnTo>
                  <a:pt x="1656278" y="243455"/>
                </a:lnTo>
                <a:lnTo>
                  <a:pt x="1618396" y="250789"/>
                </a:lnTo>
                <a:close/>
              </a:path>
              <a:path w="3071495" h="301625">
                <a:moveTo>
                  <a:pt x="1691709" y="215585"/>
                </a:moveTo>
                <a:lnTo>
                  <a:pt x="1619067" y="215585"/>
                </a:lnTo>
                <a:lnTo>
                  <a:pt x="1641310" y="211074"/>
                </a:lnTo>
                <a:lnTo>
                  <a:pt x="1658211" y="198862"/>
                </a:lnTo>
                <a:lnTo>
                  <a:pt x="1668950" y="180930"/>
                </a:lnTo>
                <a:lnTo>
                  <a:pt x="1672712" y="159258"/>
                </a:lnTo>
                <a:lnTo>
                  <a:pt x="1672590" y="157916"/>
                </a:lnTo>
                <a:lnTo>
                  <a:pt x="1668704" y="136527"/>
                </a:lnTo>
                <a:lnTo>
                  <a:pt x="1657498" y="118395"/>
                </a:lnTo>
                <a:lnTo>
                  <a:pt x="1640320" y="106110"/>
                </a:lnTo>
                <a:lnTo>
                  <a:pt x="1618396" y="101589"/>
                </a:lnTo>
                <a:lnTo>
                  <a:pt x="1692324" y="101589"/>
                </a:lnTo>
                <a:lnTo>
                  <a:pt x="1706198" y="122204"/>
                </a:lnTo>
                <a:lnTo>
                  <a:pt x="1713280" y="157916"/>
                </a:lnTo>
                <a:lnTo>
                  <a:pt x="1713280" y="158587"/>
                </a:lnTo>
                <a:lnTo>
                  <a:pt x="1706140" y="194210"/>
                </a:lnTo>
                <a:lnTo>
                  <a:pt x="1691709" y="215585"/>
                </a:lnTo>
                <a:close/>
              </a:path>
              <a:path w="3071495" h="301625">
                <a:moveTo>
                  <a:pt x="1922160" y="246766"/>
                </a:moveTo>
                <a:lnTo>
                  <a:pt x="1880920" y="246766"/>
                </a:lnTo>
                <a:lnTo>
                  <a:pt x="1880920" y="12070"/>
                </a:lnTo>
                <a:lnTo>
                  <a:pt x="1973458" y="12070"/>
                </a:lnTo>
                <a:lnTo>
                  <a:pt x="2010449" y="17680"/>
                </a:lnTo>
                <a:lnTo>
                  <a:pt x="2038544" y="33569"/>
                </a:lnTo>
                <a:lnTo>
                  <a:pt x="2050118" y="49621"/>
                </a:lnTo>
                <a:lnTo>
                  <a:pt x="1922160" y="49621"/>
                </a:lnTo>
                <a:lnTo>
                  <a:pt x="1922160" y="134112"/>
                </a:lnTo>
                <a:lnTo>
                  <a:pt x="2048649" y="134112"/>
                </a:lnTo>
                <a:lnTo>
                  <a:pt x="2035065" y="151001"/>
                </a:lnTo>
                <a:lnTo>
                  <a:pt x="2005215" y="166209"/>
                </a:lnTo>
                <a:lnTo>
                  <a:pt x="1968764" y="171328"/>
                </a:lnTo>
                <a:lnTo>
                  <a:pt x="1922160" y="171328"/>
                </a:lnTo>
                <a:lnTo>
                  <a:pt x="1922160" y="246766"/>
                </a:lnTo>
                <a:close/>
              </a:path>
              <a:path w="3071495" h="301625">
                <a:moveTo>
                  <a:pt x="2048649" y="134112"/>
                </a:moveTo>
                <a:lnTo>
                  <a:pt x="1970105" y="134112"/>
                </a:lnTo>
                <a:lnTo>
                  <a:pt x="1991170" y="131005"/>
                </a:lnTo>
                <a:lnTo>
                  <a:pt x="2007111" y="122335"/>
                </a:lnTo>
                <a:lnTo>
                  <a:pt x="2017207" y="109076"/>
                </a:lnTo>
                <a:lnTo>
                  <a:pt x="2020732" y="92202"/>
                </a:lnTo>
                <a:lnTo>
                  <a:pt x="2020666" y="91196"/>
                </a:lnTo>
                <a:lnTo>
                  <a:pt x="2017159" y="73384"/>
                </a:lnTo>
                <a:lnTo>
                  <a:pt x="2006986" y="60266"/>
                </a:lnTo>
                <a:lnTo>
                  <a:pt x="1991028" y="52303"/>
                </a:lnTo>
                <a:lnTo>
                  <a:pt x="1970105" y="49621"/>
                </a:lnTo>
                <a:lnTo>
                  <a:pt x="2050118" y="49621"/>
                </a:lnTo>
                <a:lnTo>
                  <a:pt x="2056392" y="58323"/>
                </a:lnTo>
                <a:lnTo>
                  <a:pt x="2062642" y="90525"/>
                </a:lnTo>
                <a:lnTo>
                  <a:pt x="2062571" y="91531"/>
                </a:lnTo>
                <a:lnTo>
                  <a:pt x="2055235" y="125923"/>
                </a:lnTo>
                <a:lnTo>
                  <a:pt x="2048649" y="134112"/>
                </a:lnTo>
                <a:close/>
              </a:path>
              <a:path w="3071495" h="301625">
                <a:moveTo>
                  <a:pt x="2198072" y="267218"/>
                </a:moveTo>
                <a:lnTo>
                  <a:pt x="2142774" y="267218"/>
                </a:lnTo>
                <a:lnTo>
                  <a:pt x="2150569" y="266191"/>
                </a:lnTo>
                <a:lnTo>
                  <a:pt x="2157107" y="262775"/>
                </a:lnTo>
                <a:lnTo>
                  <a:pt x="2162765" y="256468"/>
                </a:lnTo>
                <a:lnTo>
                  <a:pt x="2167920" y="246766"/>
                </a:lnTo>
                <a:lnTo>
                  <a:pt x="2094159" y="69738"/>
                </a:lnTo>
                <a:lnTo>
                  <a:pt x="2137410" y="69738"/>
                </a:lnTo>
                <a:lnTo>
                  <a:pt x="2187702" y="201168"/>
                </a:lnTo>
                <a:lnTo>
                  <a:pt x="2225051" y="201168"/>
                </a:lnTo>
                <a:lnTo>
                  <a:pt x="2205471" y="251795"/>
                </a:lnTo>
                <a:lnTo>
                  <a:pt x="2198072" y="267218"/>
                </a:lnTo>
                <a:close/>
              </a:path>
              <a:path w="3071495" h="301625">
                <a:moveTo>
                  <a:pt x="2225051" y="201168"/>
                </a:moveTo>
                <a:lnTo>
                  <a:pt x="2187702" y="201168"/>
                </a:lnTo>
                <a:lnTo>
                  <a:pt x="2233635" y="69738"/>
                </a:lnTo>
                <a:lnTo>
                  <a:pt x="2275880" y="69738"/>
                </a:lnTo>
                <a:lnTo>
                  <a:pt x="2225051" y="201168"/>
                </a:lnTo>
                <a:close/>
              </a:path>
              <a:path w="3071495" h="301625">
                <a:moveTo>
                  <a:pt x="2147133" y="301416"/>
                </a:moveTo>
                <a:lnTo>
                  <a:pt x="2135115" y="300683"/>
                </a:lnTo>
                <a:lnTo>
                  <a:pt x="2124418" y="298566"/>
                </a:lnTo>
                <a:lnTo>
                  <a:pt x="2114600" y="295193"/>
                </a:lnTo>
                <a:lnTo>
                  <a:pt x="2105223" y="290687"/>
                </a:lnTo>
                <a:lnTo>
                  <a:pt x="2118969" y="260512"/>
                </a:lnTo>
                <a:lnTo>
                  <a:pt x="2126345" y="264535"/>
                </a:lnTo>
                <a:lnTo>
                  <a:pt x="2134392" y="267218"/>
                </a:lnTo>
                <a:lnTo>
                  <a:pt x="2198072" y="267218"/>
                </a:lnTo>
                <a:lnTo>
                  <a:pt x="2194423" y="274824"/>
                </a:lnTo>
                <a:lnTo>
                  <a:pt x="2181709" y="290184"/>
                </a:lnTo>
                <a:lnTo>
                  <a:pt x="2166291" y="298755"/>
                </a:lnTo>
                <a:lnTo>
                  <a:pt x="2147133" y="301416"/>
                </a:lnTo>
                <a:close/>
              </a:path>
              <a:path w="3071495" h="301625">
                <a:moveTo>
                  <a:pt x="2367747" y="69738"/>
                </a:moveTo>
                <a:lnTo>
                  <a:pt x="2327178" y="69738"/>
                </a:lnTo>
                <a:lnTo>
                  <a:pt x="2327178" y="21122"/>
                </a:lnTo>
                <a:lnTo>
                  <a:pt x="2367747" y="21122"/>
                </a:lnTo>
                <a:lnTo>
                  <a:pt x="2367747" y="69738"/>
                </a:lnTo>
                <a:close/>
              </a:path>
              <a:path w="3071495" h="301625">
                <a:moveTo>
                  <a:pt x="2415357" y="104607"/>
                </a:moveTo>
                <a:lnTo>
                  <a:pt x="2304714" y="104607"/>
                </a:lnTo>
                <a:lnTo>
                  <a:pt x="2304714" y="69738"/>
                </a:lnTo>
                <a:lnTo>
                  <a:pt x="2415357" y="69738"/>
                </a:lnTo>
                <a:lnTo>
                  <a:pt x="2415357" y="104607"/>
                </a:lnTo>
                <a:close/>
              </a:path>
              <a:path w="3071495" h="301625">
                <a:moveTo>
                  <a:pt x="2378141" y="249783"/>
                </a:moveTo>
                <a:lnTo>
                  <a:pt x="2357589" y="247132"/>
                </a:lnTo>
                <a:lnTo>
                  <a:pt x="2341469" y="238384"/>
                </a:lnTo>
                <a:lnTo>
                  <a:pt x="2330945" y="222343"/>
                </a:lnTo>
                <a:lnTo>
                  <a:pt x="2327178" y="197815"/>
                </a:lnTo>
                <a:lnTo>
                  <a:pt x="2327178" y="104607"/>
                </a:lnTo>
                <a:lnTo>
                  <a:pt x="2367747" y="104607"/>
                </a:lnTo>
                <a:lnTo>
                  <a:pt x="2367747" y="191444"/>
                </a:lnTo>
                <a:lnTo>
                  <a:pt x="2369219" y="201550"/>
                </a:lnTo>
                <a:lnTo>
                  <a:pt x="2373489" y="208418"/>
                </a:lnTo>
                <a:lnTo>
                  <a:pt x="2380336" y="212331"/>
                </a:lnTo>
                <a:lnTo>
                  <a:pt x="2389540" y="213573"/>
                </a:lnTo>
                <a:lnTo>
                  <a:pt x="2414686" y="213573"/>
                </a:lnTo>
                <a:lnTo>
                  <a:pt x="2414686" y="240731"/>
                </a:lnTo>
                <a:lnTo>
                  <a:pt x="2406854" y="244550"/>
                </a:lnTo>
                <a:lnTo>
                  <a:pt x="2398299" y="247394"/>
                </a:lnTo>
                <a:lnTo>
                  <a:pt x="2388802" y="249170"/>
                </a:lnTo>
                <a:lnTo>
                  <a:pt x="2378141" y="249783"/>
                </a:lnTo>
                <a:close/>
              </a:path>
              <a:path w="3071495" h="301625">
                <a:moveTo>
                  <a:pt x="2414686" y="213573"/>
                </a:moveTo>
                <a:lnTo>
                  <a:pt x="2389540" y="213573"/>
                </a:lnTo>
                <a:lnTo>
                  <a:pt x="2396157" y="213196"/>
                </a:lnTo>
                <a:lnTo>
                  <a:pt x="2402490" y="212064"/>
                </a:lnTo>
                <a:lnTo>
                  <a:pt x="2408635" y="210178"/>
                </a:lnTo>
                <a:lnTo>
                  <a:pt x="2414686" y="207538"/>
                </a:lnTo>
                <a:lnTo>
                  <a:pt x="2414686" y="213573"/>
                </a:lnTo>
                <a:close/>
              </a:path>
              <a:path w="3071495" h="301625">
                <a:moveTo>
                  <a:pt x="2506888" y="246766"/>
                </a:moveTo>
                <a:lnTo>
                  <a:pt x="2466319" y="246766"/>
                </a:lnTo>
                <a:lnTo>
                  <a:pt x="2466319" y="2011"/>
                </a:lnTo>
                <a:lnTo>
                  <a:pt x="2506888" y="2011"/>
                </a:lnTo>
                <a:lnTo>
                  <a:pt x="2506888" y="97231"/>
                </a:lnTo>
                <a:lnTo>
                  <a:pt x="2615927" y="97231"/>
                </a:lnTo>
                <a:lnTo>
                  <a:pt x="2619197" y="102930"/>
                </a:lnTo>
                <a:lnTo>
                  <a:pt x="2546787" y="102930"/>
                </a:lnTo>
                <a:lnTo>
                  <a:pt x="2530651" y="105927"/>
                </a:lnTo>
                <a:lnTo>
                  <a:pt x="2518036" y="114581"/>
                </a:lnTo>
                <a:lnTo>
                  <a:pt x="2509822" y="128391"/>
                </a:lnTo>
                <a:lnTo>
                  <a:pt x="2506995" y="146182"/>
                </a:lnTo>
                <a:lnTo>
                  <a:pt x="2506888" y="246766"/>
                </a:lnTo>
                <a:close/>
              </a:path>
              <a:path w="3071495" h="301625">
                <a:moveTo>
                  <a:pt x="2615927" y="97231"/>
                </a:moveTo>
                <a:lnTo>
                  <a:pt x="2506888" y="97231"/>
                </a:lnTo>
                <a:lnTo>
                  <a:pt x="2516475" y="85286"/>
                </a:lnTo>
                <a:lnTo>
                  <a:pt x="2528514" y="75354"/>
                </a:lnTo>
                <a:lnTo>
                  <a:pt x="2543570" y="68564"/>
                </a:lnTo>
                <a:lnTo>
                  <a:pt x="2562209" y="66050"/>
                </a:lnTo>
                <a:lnTo>
                  <a:pt x="2588890" y="70885"/>
                </a:lnTo>
                <a:lnTo>
                  <a:pt x="2608688" y="84616"/>
                </a:lnTo>
                <a:lnTo>
                  <a:pt x="2615927" y="97231"/>
                </a:lnTo>
                <a:close/>
              </a:path>
              <a:path w="3071495" h="301625">
                <a:moveTo>
                  <a:pt x="2625242" y="246766"/>
                </a:moveTo>
                <a:lnTo>
                  <a:pt x="2584673" y="246766"/>
                </a:lnTo>
                <a:lnTo>
                  <a:pt x="2584673" y="146182"/>
                </a:lnTo>
                <a:lnTo>
                  <a:pt x="2582148" y="127825"/>
                </a:lnTo>
                <a:lnTo>
                  <a:pt x="2574782" y="114246"/>
                </a:lnTo>
                <a:lnTo>
                  <a:pt x="2562890" y="105822"/>
                </a:lnTo>
                <a:lnTo>
                  <a:pt x="2546787" y="102930"/>
                </a:lnTo>
                <a:lnTo>
                  <a:pt x="2619197" y="102930"/>
                </a:lnTo>
                <a:lnTo>
                  <a:pt x="2621004" y="106079"/>
                </a:lnTo>
                <a:lnTo>
                  <a:pt x="2625242" y="134112"/>
                </a:lnTo>
                <a:lnTo>
                  <a:pt x="2625242" y="246766"/>
                </a:lnTo>
                <a:close/>
              </a:path>
              <a:path w="3071495" h="301625">
                <a:moveTo>
                  <a:pt x="2765054" y="250789"/>
                </a:moveTo>
                <a:lnTo>
                  <a:pt x="2727613" y="243559"/>
                </a:lnTo>
                <a:lnTo>
                  <a:pt x="2697872" y="223883"/>
                </a:lnTo>
                <a:lnTo>
                  <a:pt x="2678253" y="194776"/>
                </a:lnTo>
                <a:lnTo>
                  <a:pt x="2671175" y="159258"/>
                </a:lnTo>
                <a:lnTo>
                  <a:pt x="2671175" y="158587"/>
                </a:lnTo>
                <a:lnTo>
                  <a:pt x="2678311" y="122770"/>
                </a:lnTo>
                <a:lnTo>
                  <a:pt x="2698082" y="93333"/>
                </a:lnTo>
                <a:lnTo>
                  <a:pt x="2728037" y="73389"/>
                </a:lnTo>
                <a:lnTo>
                  <a:pt x="2765724" y="66050"/>
                </a:lnTo>
                <a:lnTo>
                  <a:pt x="2803360" y="73284"/>
                </a:lnTo>
                <a:lnTo>
                  <a:pt x="2833200" y="92998"/>
                </a:lnTo>
                <a:lnTo>
                  <a:pt x="2838982" y="101589"/>
                </a:lnTo>
                <a:lnTo>
                  <a:pt x="2765054" y="101589"/>
                </a:lnTo>
                <a:lnTo>
                  <a:pt x="2743004" y="106053"/>
                </a:lnTo>
                <a:lnTo>
                  <a:pt x="2726203" y="118186"/>
                </a:lnTo>
                <a:lnTo>
                  <a:pt x="2715501" y="136102"/>
                </a:lnTo>
                <a:lnTo>
                  <a:pt x="2711744" y="157916"/>
                </a:lnTo>
                <a:lnTo>
                  <a:pt x="2711867" y="159258"/>
                </a:lnTo>
                <a:lnTo>
                  <a:pt x="2715747" y="180506"/>
                </a:lnTo>
                <a:lnTo>
                  <a:pt x="2726916" y="198653"/>
                </a:lnTo>
                <a:lnTo>
                  <a:pt x="2743994" y="211016"/>
                </a:lnTo>
                <a:lnTo>
                  <a:pt x="2765724" y="215585"/>
                </a:lnTo>
                <a:lnTo>
                  <a:pt x="2838366" y="215585"/>
                </a:lnTo>
                <a:lnTo>
                  <a:pt x="2832990" y="223547"/>
                </a:lnTo>
                <a:lnTo>
                  <a:pt x="2802935" y="243455"/>
                </a:lnTo>
                <a:lnTo>
                  <a:pt x="2765054" y="250789"/>
                </a:lnTo>
                <a:close/>
              </a:path>
              <a:path w="3071495" h="301625">
                <a:moveTo>
                  <a:pt x="2838366" y="215585"/>
                </a:moveTo>
                <a:lnTo>
                  <a:pt x="2765724" y="215585"/>
                </a:lnTo>
                <a:lnTo>
                  <a:pt x="2787968" y="211074"/>
                </a:lnTo>
                <a:lnTo>
                  <a:pt x="2804868" y="198862"/>
                </a:lnTo>
                <a:lnTo>
                  <a:pt x="2815608" y="180930"/>
                </a:lnTo>
                <a:lnTo>
                  <a:pt x="2819369" y="159258"/>
                </a:lnTo>
                <a:lnTo>
                  <a:pt x="2819247" y="157916"/>
                </a:lnTo>
                <a:lnTo>
                  <a:pt x="2815362" y="136527"/>
                </a:lnTo>
                <a:lnTo>
                  <a:pt x="2804156" y="118395"/>
                </a:lnTo>
                <a:lnTo>
                  <a:pt x="2786978" y="106110"/>
                </a:lnTo>
                <a:lnTo>
                  <a:pt x="2765054" y="101589"/>
                </a:lnTo>
                <a:lnTo>
                  <a:pt x="2838982" y="101589"/>
                </a:lnTo>
                <a:lnTo>
                  <a:pt x="2852855" y="122204"/>
                </a:lnTo>
                <a:lnTo>
                  <a:pt x="2859938" y="157916"/>
                </a:lnTo>
                <a:lnTo>
                  <a:pt x="2859938" y="158587"/>
                </a:lnTo>
                <a:lnTo>
                  <a:pt x="2852798" y="194210"/>
                </a:lnTo>
                <a:lnTo>
                  <a:pt x="2838366" y="215585"/>
                </a:lnTo>
                <a:close/>
              </a:path>
              <a:path w="3071495" h="301625">
                <a:moveTo>
                  <a:pt x="3061849" y="97231"/>
                </a:moveTo>
                <a:lnTo>
                  <a:pt x="2952811" y="97231"/>
                </a:lnTo>
                <a:lnTo>
                  <a:pt x="2962398" y="85286"/>
                </a:lnTo>
                <a:lnTo>
                  <a:pt x="2974436" y="75354"/>
                </a:lnTo>
                <a:lnTo>
                  <a:pt x="2989492" y="68564"/>
                </a:lnTo>
                <a:lnTo>
                  <a:pt x="3008132" y="66050"/>
                </a:lnTo>
                <a:lnTo>
                  <a:pt x="3034813" y="70885"/>
                </a:lnTo>
                <a:lnTo>
                  <a:pt x="3054610" y="84616"/>
                </a:lnTo>
                <a:lnTo>
                  <a:pt x="3061849" y="97231"/>
                </a:lnTo>
                <a:close/>
              </a:path>
              <a:path w="3071495" h="301625">
                <a:moveTo>
                  <a:pt x="2952811" y="246766"/>
                </a:moveTo>
                <a:lnTo>
                  <a:pt x="2912242" y="246766"/>
                </a:lnTo>
                <a:lnTo>
                  <a:pt x="2912242" y="69738"/>
                </a:lnTo>
                <a:lnTo>
                  <a:pt x="2952811" y="69738"/>
                </a:lnTo>
                <a:lnTo>
                  <a:pt x="2952811" y="97231"/>
                </a:lnTo>
                <a:lnTo>
                  <a:pt x="3061849" y="97231"/>
                </a:lnTo>
                <a:lnTo>
                  <a:pt x="3065120" y="102930"/>
                </a:lnTo>
                <a:lnTo>
                  <a:pt x="2992709" y="102930"/>
                </a:lnTo>
                <a:lnTo>
                  <a:pt x="2976574" y="105927"/>
                </a:lnTo>
                <a:lnTo>
                  <a:pt x="2963959" y="114581"/>
                </a:lnTo>
                <a:lnTo>
                  <a:pt x="2955744" y="128391"/>
                </a:lnTo>
                <a:lnTo>
                  <a:pt x="2952917" y="146182"/>
                </a:lnTo>
                <a:lnTo>
                  <a:pt x="2952811" y="246766"/>
                </a:lnTo>
                <a:close/>
              </a:path>
              <a:path w="3071495" h="301625">
                <a:moveTo>
                  <a:pt x="3071165" y="246766"/>
                </a:moveTo>
                <a:lnTo>
                  <a:pt x="3030596" y="246766"/>
                </a:lnTo>
                <a:lnTo>
                  <a:pt x="3030596" y="146182"/>
                </a:lnTo>
                <a:lnTo>
                  <a:pt x="3028071" y="127825"/>
                </a:lnTo>
                <a:lnTo>
                  <a:pt x="3020705" y="114246"/>
                </a:lnTo>
                <a:lnTo>
                  <a:pt x="3008813" y="105822"/>
                </a:lnTo>
                <a:lnTo>
                  <a:pt x="2992709" y="102930"/>
                </a:lnTo>
                <a:lnTo>
                  <a:pt x="3065120" y="102930"/>
                </a:lnTo>
                <a:lnTo>
                  <a:pt x="3066926" y="106079"/>
                </a:lnTo>
                <a:lnTo>
                  <a:pt x="3071165" y="134112"/>
                </a:lnTo>
                <a:lnTo>
                  <a:pt x="3071165" y="24676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2505" y="2835877"/>
            <a:ext cx="208483" cy="210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95287" y="2326342"/>
            <a:ext cx="877455" cy="511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3097" y="4218343"/>
            <a:ext cx="1209963" cy="863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23050" y="5154561"/>
            <a:ext cx="1980431" cy="137832"/>
          </a:xfrm>
          <a:custGeom>
            <a:avLst/>
            <a:gdLst/>
            <a:ahLst/>
            <a:cxnLst/>
            <a:rect l="l" t="t" r="r" b="b"/>
            <a:pathLst>
              <a:path w="1633854" h="156210">
                <a:moveTo>
                  <a:pt x="25658" y="153527"/>
                </a:moveTo>
                <a:lnTo>
                  <a:pt x="0" y="153527"/>
                </a:lnTo>
                <a:lnTo>
                  <a:pt x="39538" y="6309"/>
                </a:lnTo>
                <a:lnTo>
                  <a:pt x="63514" y="6309"/>
                </a:lnTo>
                <a:lnTo>
                  <a:pt x="82746" y="46478"/>
                </a:lnTo>
                <a:lnTo>
                  <a:pt x="54260" y="46478"/>
                </a:lnTo>
                <a:lnTo>
                  <a:pt x="25658" y="153527"/>
                </a:lnTo>
                <a:close/>
              </a:path>
              <a:path w="1633854" h="156210">
                <a:moveTo>
                  <a:pt x="139028" y="110413"/>
                </a:moveTo>
                <a:lnTo>
                  <a:pt x="113358" y="110413"/>
                </a:lnTo>
                <a:lnTo>
                  <a:pt x="141539" y="6309"/>
                </a:lnTo>
                <a:lnTo>
                  <a:pt x="166987" y="6309"/>
                </a:lnTo>
                <a:lnTo>
                  <a:pt x="139028" y="110413"/>
                </a:lnTo>
                <a:close/>
              </a:path>
              <a:path w="1633854" h="156210">
                <a:moveTo>
                  <a:pt x="127449" y="153527"/>
                </a:moveTo>
                <a:lnTo>
                  <a:pt x="105786" y="153527"/>
                </a:lnTo>
                <a:lnTo>
                  <a:pt x="54260" y="46478"/>
                </a:lnTo>
                <a:lnTo>
                  <a:pt x="82746" y="46478"/>
                </a:lnTo>
                <a:lnTo>
                  <a:pt x="113358" y="110413"/>
                </a:lnTo>
                <a:lnTo>
                  <a:pt x="139028" y="110413"/>
                </a:lnTo>
                <a:lnTo>
                  <a:pt x="127449" y="153527"/>
                </a:lnTo>
                <a:close/>
              </a:path>
              <a:path w="1633854" h="156210">
                <a:moveTo>
                  <a:pt x="221668" y="156051"/>
                </a:moveTo>
                <a:lnTo>
                  <a:pt x="200121" y="152242"/>
                </a:lnTo>
                <a:lnTo>
                  <a:pt x="183681" y="141671"/>
                </a:lnTo>
                <a:lnTo>
                  <a:pt x="173195" y="125618"/>
                </a:lnTo>
                <a:lnTo>
                  <a:pt x="169511" y="105366"/>
                </a:lnTo>
                <a:lnTo>
                  <a:pt x="174604" y="80894"/>
                </a:lnTo>
                <a:lnTo>
                  <a:pt x="188492" y="60070"/>
                </a:lnTo>
                <a:lnTo>
                  <a:pt x="209082" y="45594"/>
                </a:lnTo>
                <a:lnTo>
                  <a:pt x="234287" y="40169"/>
                </a:lnTo>
                <a:lnTo>
                  <a:pt x="255834" y="43981"/>
                </a:lnTo>
                <a:lnTo>
                  <a:pt x="272275" y="54575"/>
                </a:lnTo>
                <a:lnTo>
                  <a:pt x="277270" y="62252"/>
                </a:lnTo>
                <a:lnTo>
                  <a:pt x="232815" y="62252"/>
                </a:lnTo>
                <a:lnTo>
                  <a:pt x="217640" y="66077"/>
                </a:lnTo>
                <a:lnTo>
                  <a:pt x="205579" y="75975"/>
                </a:lnTo>
                <a:lnTo>
                  <a:pt x="197620" y="89579"/>
                </a:lnTo>
                <a:lnTo>
                  <a:pt x="194748" y="104525"/>
                </a:lnTo>
                <a:lnTo>
                  <a:pt x="196819" y="117022"/>
                </a:lnTo>
                <a:lnTo>
                  <a:pt x="202635" y="126266"/>
                </a:lnTo>
                <a:lnTo>
                  <a:pt x="211606" y="132000"/>
                </a:lnTo>
                <a:lnTo>
                  <a:pt x="223141" y="133968"/>
                </a:lnTo>
                <a:lnTo>
                  <a:pt x="268847" y="133968"/>
                </a:lnTo>
                <a:lnTo>
                  <a:pt x="267306" y="136255"/>
                </a:lnTo>
                <a:lnTo>
                  <a:pt x="246695" y="150658"/>
                </a:lnTo>
                <a:lnTo>
                  <a:pt x="221668" y="156051"/>
                </a:lnTo>
                <a:close/>
              </a:path>
              <a:path w="1633854" h="156210">
                <a:moveTo>
                  <a:pt x="268847" y="133968"/>
                </a:moveTo>
                <a:lnTo>
                  <a:pt x="223141" y="133968"/>
                </a:lnTo>
                <a:lnTo>
                  <a:pt x="238138" y="130202"/>
                </a:lnTo>
                <a:lnTo>
                  <a:pt x="250218" y="120403"/>
                </a:lnTo>
                <a:lnTo>
                  <a:pt x="258276" y="106818"/>
                </a:lnTo>
                <a:lnTo>
                  <a:pt x="261207" y="91696"/>
                </a:lnTo>
                <a:lnTo>
                  <a:pt x="259137" y="79198"/>
                </a:lnTo>
                <a:lnTo>
                  <a:pt x="253320" y="69955"/>
                </a:lnTo>
                <a:lnTo>
                  <a:pt x="244349" y="64220"/>
                </a:lnTo>
                <a:lnTo>
                  <a:pt x="232815" y="62252"/>
                </a:lnTo>
                <a:lnTo>
                  <a:pt x="277270" y="62252"/>
                </a:lnTo>
                <a:lnTo>
                  <a:pt x="282761" y="70691"/>
                </a:lnTo>
                <a:lnTo>
                  <a:pt x="286444" y="91065"/>
                </a:lnTo>
                <a:lnTo>
                  <a:pt x="281292" y="115504"/>
                </a:lnTo>
                <a:lnTo>
                  <a:pt x="268847" y="133968"/>
                </a:lnTo>
                <a:close/>
              </a:path>
              <a:path w="1633854" h="156210">
                <a:moveTo>
                  <a:pt x="417889" y="156051"/>
                </a:moveTo>
                <a:lnTo>
                  <a:pt x="397870" y="152587"/>
                </a:lnTo>
                <a:lnTo>
                  <a:pt x="381716" y="142696"/>
                </a:lnTo>
                <a:lnTo>
                  <a:pt x="370924" y="127127"/>
                </a:lnTo>
                <a:lnTo>
                  <a:pt x="366994" y="106628"/>
                </a:lnTo>
                <a:lnTo>
                  <a:pt x="372278" y="80894"/>
                </a:lnTo>
                <a:lnTo>
                  <a:pt x="386553" y="59754"/>
                </a:lnTo>
                <a:lnTo>
                  <a:pt x="407453" y="45437"/>
                </a:lnTo>
                <a:lnTo>
                  <a:pt x="432611" y="40169"/>
                </a:lnTo>
                <a:lnTo>
                  <a:pt x="448605" y="42220"/>
                </a:lnTo>
                <a:lnTo>
                  <a:pt x="461187" y="47740"/>
                </a:lnTo>
                <a:lnTo>
                  <a:pt x="470734" y="55785"/>
                </a:lnTo>
                <a:lnTo>
                  <a:pt x="475361" y="62252"/>
                </a:lnTo>
                <a:lnTo>
                  <a:pt x="430508" y="62252"/>
                </a:lnTo>
                <a:lnTo>
                  <a:pt x="416131" y="65840"/>
                </a:lnTo>
                <a:lnTo>
                  <a:pt x="403983" y="75502"/>
                </a:lnTo>
                <a:lnTo>
                  <a:pt x="395580" y="89579"/>
                </a:lnTo>
                <a:lnTo>
                  <a:pt x="392442" y="106417"/>
                </a:lnTo>
                <a:lnTo>
                  <a:pt x="394538" y="118119"/>
                </a:lnTo>
                <a:lnTo>
                  <a:pt x="400223" y="126844"/>
                </a:lnTo>
                <a:lnTo>
                  <a:pt x="408590" y="132296"/>
                </a:lnTo>
                <a:lnTo>
                  <a:pt x="418731" y="134179"/>
                </a:lnTo>
                <a:lnTo>
                  <a:pt x="457175" y="134179"/>
                </a:lnTo>
                <a:lnTo>
                  <a:pt x="460583" y="138385"/>
                </a:lnTo>
                <a:lnTo>
                  <a:pt x="451664" y="145581"/>
                </a:lnTo>
                <a:lnTo>
                  <a:pt x="441918" y="151161"/>
                </a:lnTo>
                <a:lnTo>
                  <a:pt x="430830" y="154769"/>
                </a:lnTo>
                <a:lnTo>
                  <a:pt x="417889" y="156051"/>
                </a:lnTo>
                <a:close/>
              </a:path>
              <a:path w="1633854" h="156210">
                <a:moveTo>
                  <a:pt x="457849" y="78867"/>
                </a:moveTo>
                <a:lnTo>
                  <a:pt x="453104" y="72278"/>
                </a:lnTo>
                <a:lnTo>
                  <a:pt x="447333" y="67010"/>
                </a:lnTo>
                <a:lnTo>
                  <a:pt x="439985" y="63517"/>
                </a:lnTo>
                <a:lnTo>
                  <a:pt x="430508" y="62252"/>
                </a:lnTo>
                <a:lnTo>
                  <a:pt x="475361" y="62252"/>
                </a:lnTo>
                <a:lnTo>
                  <a:pt x="477618" y="65407"/>
                </a:lnTo>
                <a:lnTo>
                  <a:pt x="457849" y="78867"/>
                </a:lnTo>
                <a:close/>
              </a:path>
              <a:path w="1633854" h="156210">
                <a:moveTo>
                  <a:pt x="457175" y="134179"/>
                </a:moveTo>
                <a:lnTo>
                  <a:pt x="418731" y="134179"/>
                </a:lnTo>
                <a:lnTo>
                  <a:pt x="426627" y="133334"/>
                </a:lnTo>
                <a:lnTo>
                  <a:pt x="433794" y="130892"/>
                </a:lnTo>
                <a:lnTo>
                  <a:pt x="440528" y="126992"/>
                </a:lnTo>
                <a:lnTo>
                  <a:pt x="447123" y="121770"/>
                </a:lnTo>
                <a:lnTo>
                  <a:pt x="457175" y="134179"/>
                </a:lnTo>
                <a:close/>
              </a:path>
              <a:path w="1633854" h="156210">
                <a:moveTo>
                  <a:pt x="535033" y="156051"/>
                </a:moveTo>
                <a:lnTo>
                  <a:pt x="513486" y="152242"/>
                </a:lnTo>
                <a:lnTo>
                  <a:pt x="497046" y="141671"/>
                </a:lnTo>
                <a:lnTo>
                  <a:pt x="486560" y="125618"/>
                </a:lnTo>
                <a:lnTo>
                  <a:pt x="482876" y="105366"/>
                </a:lnTo>
                <a:lnTo>
                  <a:pt x="487969" y="80894"/>
                </a:lnTo>
                <a:lnTo>
                  <a:pt x="501857" y="60070"/>
                </a:lnTo>
                <a:lnTo>
                  <a:pt x="522447" y="45594"/>
                </a:lnTo>
                <a:lnTo>
                  <a:pt x="547652" y="40169"/>
                </a:lnTo>
                <a:lnTo>
                  <a:pt x="569199" y="43981"/>
                </a:lnTo>
                <a:lnTo>
                  <a:pt x="585640" y="54575"/>
                </a:lnTo>
                <a:lnTo>
                  <a:pt x="590635" y="62252"/>
                </a:lnTo>
                <a:lnTo>
                  <a:pt x="546180" y="62252"/>
                </a:lnTo>
                <a:lnTo>
                  <a:pt x="531004" y="66077"/>
                </a:lnTo>
                <a:lnTo>
                  <a:pt x="518944" y="75975"/>
                </a:lnTo>
                <a:lnTo>
                  <a:pt x="510985" y="89579"/>
                </a:lnTo>
                <a:lnTo>
                  <a:pt x="508113" y="104525"/>
                </a:lnTo>
                <a:lnTo>
                  <a:pt x="510184" y="117022"/>
                </a:lnTo>
                <a:lnTo>
                  <a:pt x="516000" y="126266"/>
                </a:lnTo>
                <a:lnTo>
                  <a:pt x="524971" y="132000"/>
                </a:lnTo>
                <a:lnTo>
                  <a:pt x="536505" y="133968"/>
                </a:lnTo>
                <a:lnTo>
                  <a:pt x="582212" y="133968"/>
                </a:lnTo>
                <a:lnTo>
                  <a:pt x="580671" y="136255"/>
                </a:lnTo>
                <a:lnTo>
                  <a:pt x="560060" y="150658"/>
                </a:lnTo>
                <a:lnTo>
                  <a:pt x="535033" y="156051"/>
                </a:lnTo>
                <a:close/>
              </a:path>
              <a:path w="1633854" h="156210">
                <a:moveTo>
                  <a:pt x="582212" y="133968"/>
                </a:moveTo>
                <a:lnTo>
                  <a:pt x="536505" y="133968"/>
                </a:lnTo>
                <a:lnTo>
                  <a:pt x="551503" y="130202"/>
                </a:lnTo>
                <a:lnTo>
                  <a:pt x="563583" y="120403"/>
                </a:lnTo>
                <a:lnTo>
                  <a:pt x="571641" y="106818"/>
                </a:lnTo>
                <a:lnTo>
                  <a:pt x="574572" y="91696"/>
                </a:lnTo>
                <a:lnTo>
                  <a:pt x="572502" y="79198"/>
                </a:lnTo>
                <a:lnTo>
                  <a:pt x="566685" y="69955"/>
                </a:lnTo>
                <a:lnTo>
                  <a:pt x="557714" y="64220"/>
                </a:lnTo>
                <a:lnTo>
                  <a:pt x="546180" y="62252"/>
                </a:lnTo>
                <a:lnTo>
                  <a:pt x="590635" y="62252"/>
                </a:lnTo>
                <a:lnTo>
                  <a:pt x="596126" y="70691"/>
                </a:lnTo>
                <a:lnTo>
                  <a:pt x="599809" y="91065"/>
                </a:lnTo>
                <a:lnTo>
                  <a:pt x="594657" y="115504"/>
                </a:lnTo>
                <a:lnTo>
                  <a:pt x="582212" y="133968"/>
                </a:lnTo>
                <a:close/>
              </a:path>
              <a:path w="1633854" h="156210">
                <a:moveTo>
                  <a:pt x="723665" y="56784"/>
                </a:moveTo>
                <a:lnTo>
                  <a:pt x="660379" y="56784"/>
                </a:lnTo>
                <a:lnTo>
                  <a:pt x="667382" y="50461"/>
                </a:lnTo>
                <a:lnTo>
                  <a:pt x="675232" y="45164"/>
                </a:lnTo>
                <a:lnTo>
                  <a:pt x="684069" y="41523"/>
                </a:lnTo>
                <a:lnTo>
                  <a:pt x="694029" y="40169"/>
                </a:lnTo>
                <a:lnTo>
                  <a:pt x="708015" y="42492"/>
                </a:lnTo>
                <a:lnTo>
                  <a:pt x="718688" y="49134"/>
                </a:lnTo>
                <a:lnTo>
                  <a:pt x="723665" y="56784"/>
                </a:lnTo>
                <a:close/>
              </a:path>
              <a:path w="1633854" h="156210">
                <a:moveTo>
                  <a:pt x="634511" y="153527"/>
                </a:moveTo>
                <a:lnTo>
                  <a:pt x="609063" y="153527"/>
                </a:lnTo>
                <a:lnTo>
                  <a:pt x="638717" y="42483"/>
                </a:lnTo>
                <a:lnTo>
                  <a:pt x="664165" y="42483"/>
                </a:lnTo>
                <a:lnTo>
                  <a:pt x="660379" y="56784"/>
                </a:lnTo>
                <a:lnTo>
                  <a:pt x="723665" y="56784"/>
                </a:lnTo>
                <a:lnTo>
                  <a:pt x="725497" y="59600"/>
                </a:lnTo>
                <a:lnTo>
                  <a:pt x="726139" y="63303"/>
                </a:lnTo>
                <a:lnTo>
                  <a:pt x="681831" y="63303"/>
                </a:lnTo>
                <a:lnTo>
                  <a:pt x="671654" y="65334"/>
                </a:lnTo>
                <a:lnTo>
                  <a:pt x="662877" y="71032"/>
                </a:lnTo>
                <a:lnTo>
                  <a:pt x="655953" y="79806"/>
                </a:lnTo>
                <a:lnTo>
                  <a:pt x="651336" y="91065"/>
                </a:lnTo>
                <a:lnTo>
                  <a:pt x="634511" y="153527"/>
                </a:lnTo>
                <a:close/>
              </a:path>
              <a:path w="1633854" h="156210">
                <a:moveTo>
                  <a:pt x="708541" y="153527"/>
                </a:moveTo>
                <a:lnTo>
                  <a:pt x="683093" y="153527"/>
                </a:lnTo>
                <a:lnTo>
                  <a:pt x="699497" y="91906"/>
                </a:lnTo>
                <a:lnTo>
                  <a:pt x="700549" y="88331"/>
                </a:lnTo>
                <a:lnTo>
                  <a:pt x="701180" y="83914"/>
                </a:lnTo>
                <a:lnTo>
                  <a:pt x="701180" y="80759"/>
                </a:lnTo>
                <a:lnTo>
                  <a:pt x="699872" y="73329"/>
                </a:lnTo>
                <a:lnTo>
                  <a:pt x="696080" y="67851"/>
                </a:lnTo>
                <a:lnTo>
                  <a:pt x="690000" y="64463"/>
                </a:lnTo>
                <a:lnTo>
                  <a:pt x="681831" y="63303"/>
                </a:lnTo>
                <a:lnTo>
                  <a:pt x="726139" y="63303"/>
                </a:lnTo>
                <a:lnTo>
                  <a:pt x="727877" y="73329"/>
                </a:lnTo>
                <a:lnTo>
                  <a:pt x="727767" y="79806"/>
                </a:lnTo>
                <a:lnTo>
                  <a:pt x="726207" y="86438"/>
                </a:lnTo>
                <a:lnTo>
                  <a:pt x="724524" y="92957"/>
                </a:lnTo>
                <a:lnTo>
                  <a:pt x="708541" y="153527"/>
                </a:lnTo>
                <a:close/>
              </a:path>
              <a:path w="1633854" h="156210">
                <a:moveTo>
                  <a:pt x="800026" y="42483"/>
                </a:moveTo>
                <a:lnTo>
                  <a:pt x="774579" y="42483"/>
                </a:lnTo>
                <a:lnTo>
                  <a:pt x="782781" y="11987"/>
                </a:lnTo>
                <a:lnTo>
                  <a:pt x="808229" y="11987"/>
                </a:lnTo>
                <a:lnTo>
                  <a:pt x="800026" y="42483"/>
                </a:lnTo>
                <a:close/>
              </a:path>
              <a:path w="1633854" h="156210">
                <a:moveTo>
                  <a:pt x="970379" y="156051"/>
                </a:moveTo>
                <a:lnTo>
                  <a:pt x="948832" y="152242"/>
                </a:lnTo>
                <a:lnTo>
                  <a:pt x="932391" y="141671"/>
                </a:lnTo>
                <a:lnTo>
                  <a:pt x="921905" y="125618"/>
                </a:lnTo>
                <a:lnTo>
                  <a:pt x="918222" y="105366"/>
                </a:lnTo>
                <a:lnTo>
                  <a:pt x="923315" y="80894"/>
                </a:lnTo>
                <a:lnTo>
                  <a:pt x="937202" y="60070"/>
                </a:lnTo>
                <a:lnTo>
                  <a:pt x="957793" y="45594"/>
                </a:lnTo>
                <a:lnTo>
                  <a:pt x="982998" y="40169"/>
                </a:lnTo>
                <a:lnTo>
                  <a:pt x="1004545" y="43981"/>
                </a:lnTo>
                <a:lnTo>
                  <a:pt x="1020985" y="54575"/>
                </a:lnTo>
                <a:lnTo>
                  <a:pt x="1025980" y="62252"/>
                </a:lnTo>
                <a:lnTo>
                  <a:pt x="981526" y="62252"/>
                </a:lnTo>
                <a:lnTo>
                  <a:pt x="966350" y="66077"/>
                </a:lnTo>
                <a:lnTo>
                  <a:pt x="954290" y="75975"/>
                </a:lnTo>
                <a:lnTo>
                  <a:pt x="946331" y="89579"/>
                </a:lnTo>
                <a:lnTo>
                  <a:pt x="943459" y="104525"/>
                </a:lnTo>
                <a:lnTo>
                  <a:pt x="945529" y="117022"/>
                </a:lnTo>
                <a:lnTo>
                  <a:pt x="951346" y="126266"/>
                </a:lnTo>
                <a:lnTo>
                  <a:pt x="960317" y="132000"/>
                </a:lnTo>
                <a:lnTo>
                  <a:pt x="971851" y="133968"/>
                </a:lnTo>
                <a:lnTo>
                  <a:pt x="1017558" y="133968"/>
                </a:lnTo>
                <a:lnTo>
                  <a:pt x="1016017" y="136255"/>
                </a:lnTo>
                <a:lnTo>
                  <a:pt x="995406" y="150658"/>
                </a:lnTo>
                <a:lnTo>
                  <a:pt x="970379" y="156051"/>
                </a:lnTo>
                <a:close/>
              </a:path>
              <a:path w="1633854" h="156210">
                <a:moveTo>
                  <a:pt x="908777" y="67510"/>
                </a:moveTo>
                <a:lnTo>
                  <a:pt x="872163" y="67510"/>
                </a:lnTo>
                <a:lnTo>
                  <a:pt x="881792" y="55640"/>
                </a:lnTo>
                <a:lnTo>
                  <a:pt x="892564" y="46846"/>
                </a:lnTo>
                <a:lnTo>
                  <a:pt x="904755" y="41602"/>
                </a:lnTo>
                <a:lnTo>
                  <a:pt x="918642" y="40379"/>
                </a:lnTo>
                <a:lnTo>
                  <a:pt x="911492" y="67299"/>
                </a:lnTo>
                <a:lnTo>
                  <a:pt x="910020" y="67299"/>
                </a:lnTo>
                <a:lnTo>
                  <a:pt x="908777" y="67510"/>
                </a:lnTo>
                <a:close/>
              </a:path>
              <a:path w="1633854" h="156210">
                <a:moveTo>
                  <a:pt x="823792" y="64355"/>
                </a:moveTo>
                <a:lnTo>
                  <a:pt x="754599" y="64355"/>
                </a:lnTo>
                <a:lnTo>
                  <a:pt x="760488" y="42483"/>
                </a:lnTo>
                <a:lnTo>
                  <a:pt x="829680" y="42483"/>
                </a:lnTo>
                <a:lnTo>
                  <a:pt x="823792" y="64355"/>
                </a:lnTo>
                <a:close/>
              </a:path>
              <a:path w="1633854" h="156210">
                <a:moveTo>
                  <a:pt x="849029" y="153527"/>
                </a:moveTo>
                <a:lnTo>
                  <a:pt x="823581" y="153527"/>
                </a:lnTo>
                <a:lnTo>
                  <a:pt x="853235" y="42483"/>
                </a:lnTo>
                <a:lnTo>
                  <a:pt x="878683" y="42483"/>
                </a:lnTo>
                <a:lnTo>
                  <a:pt x="872163" y="67510"/>
                </a:lnTo>
                <a:lnTo>
                  <a:pt x="908777" y="67510"/>
                </a:lnTo>
                <a:lnTo>
                  <a:pt x="893980" y="70014"/>
                </a:lnTo>
                <a:lnTo>
                  <a:pt x="879813" y="78288"/>
                </a:lnTo>
                <a:lnTo>
                  <a:pt x="868289" y="92320"/>
                </a:lnTo>
                <a:lnTo>
                  <a:pt x="860176" y="112306"/>
                </a:lnTo>
                <a:lnTo>
                  <a:pt x="849029" y="153527"/>
                </a:lnTo>
                <a:close/>
              </a:path>
              <a:path w="1633854" h="156210">
                <a:moveTo>
                  <a:pt x="1017558" y="133968"/>
                </a:moveTo>
                <a:lnTo>
                  <a:pt x="971851" y="133968"/>
                </a:lnTo>
                <a:lnTo>
                  <a:pt x="986849" y="130202"/>
                </a:lnTo>
                <a:lnTo>
                  <a:pt x="998929" y="120403"/>
                </a:lnTo>
                <a:lnTo>
                  <a:pt x="1006987" y="106818"/>
                </a:lnTo>
                <a:lnTo>
                  <a:pt x="1009797" y="92320"/>
                </a:lnTo>
                <a:lnTo>
                  <a:pt x="1009813" y="91065"/>
                </a:lnTo>
                <a:lnTo>
                  <a:pt x="1007847" y="79198"/>
                </a:lnTo>
                <a:lnTo>
                  <a:pt x="1002031" y="69955"/>
                </a:lnTo>
                <a:lnTo>
                  <a:pt x="993060" y="64220"/>
                </a:lnTo>
                <a:lnTo>
                  <a:pt x="981526" y="62252"/>
                </a:lnTo>
                <a:lnTo>
                  <a:pt x="1025980" y="62252"/>
                </a:lnTo>
                <a:lnTo>
                  <a:pt x="1031471" y="70691"/>
                </a:lnTo>
                <a:lnTo>
                  <a:pt x="1035155" y="91065"/>
                </a:lnTo>
                <a:lnTo>
                  <a:pt x="1030003" y="115504"/>
                </a:lnTo>
                <a:lnTo>
                  <a:pt x="1017558" y="133968"/>
                </a:lnTo>
                <a:close/>
              </a:path>
              <a:path w="1633854" h="156210">
                <a:moveTo>
                  <a:pt x="787408" y="155420"/>
                </a:moveTo>
                <a:lnTo>
                  <a:pt x="779626" y="155420"/>
                </a:lnTo>
                <a:lnTo>
                  <a:pt x="767747" y="153866"/>
                </a:lnTo>
                <a:lnTo>
                  <a:pt x="759042" y="149452"/>
                </a:lnTo>
                <a:lnTo>
                  <a:pt x="753689" y="142555"/>
                </a:lnTo>
                <a:lnTo>
                  <a:pt x="751950" y="133968"/>
                </a:lnTo>
                <a:lnTo>
                  <a:pt x="751865" y="129341"/>
                </a:lnTo>
                <a:lnTo>
                  <a:pt x="752496" y="124925"/>
                </a:lnTo>
                <a:lnTo>
                  <a:pt x="753925" y="120088"/>
                </a:lnTo>
                <a:lnTo>
                  <a:pt x="768690" y="64355"/>
                </a:lnTo>
                <a:lnTo>
                  <a:pt x="794138" y="64355"/>
                </a:lnTo>
                <a:lnTo>
                  <a:pt x="779836" y="117985"/>
                </a:lnTo>
                <a:lnTo>
                  <a:pt x="779416" y="120088"/>
                </a:lnTo>
                <a:lnTo>
                  <a:pt x="778995" y="122611"/>
                </a:lnTo>
                <a:lnTo>
                  <a:pt x="778995" y="129972"/>
                </a:lnTo>
                <a:lnTo>
                  <a:pt x="782781" y="132917"/>
                </a:lnTo>
                <a:lnTo>
                  <a:pt x="805382" y="132917"/>
                </a:lnTo>
                <a:lnTo>
                  <a:pt x="800447" y="151424"/>
                </a:lnTo>
                <a:lnTo>
                  <a:pt x="794348" y="154158"/>
                </a:lnTo>
                <a:lnTo>
                  <a:pt x="787408" y="155420"/>
                </a:lnTo>
                <a:close/>
              </a:path>
              <a:path w="1633854" h="156210">
                <a:moveTo>
                  <a:pt x="805382" y="132917"/>
                </a:moveTo>
                <a:lnTo>
                  <a:pt x="795189" y="132917"/>
                </a:lnTo>
                <a:lnTo>
                  <a:pt x="800868" y="131655"/>
                </a:lnTo>
                <a:lnTo>
                  <a:pt x="806336" y="129341"/>
                </a:lnTo>
                <a:lnTo>
                  <a:pt x="805382" y="132917"/>
                </a:lnTo>
                <a:close/>
              </a:path>
              <a:path w="1633854" h="156210">
                <a:moveTo>
                  <a:pt x="1073432" y="153527"/>
                </a:moveTo>
                <a:lnTo>
                  <a:pt x="1047984" y="153527"/>
                </a:lnTo>
                <a:lnTo>
                  <a:pt x="1089205" y="0"/>
                </a:lnTo>
                <a:lnTo>
                  <a:pt x="1114653" y="0"/>
                </a:lnTo>
                <a:lnTo>
                  <a:pt x="1073432" y="153527"/>
                </a:lnTo>
                <a:close/>
              </a:path>
              <a:path w="1633854" h="156210">
                <a:moveTo>
                  <a:pt x="1229063" y="156051"/>
                </a:moveTo>
                <a:lnTo>
                  <a:pt x="1207516" y="152242"/>
                </a:lnTo>
                <a:lnTo>
                  <a:pt x="1191075" y="141671"/>
                </a:lnTo>
                <a:lnTo>
                  <a:pt x="1180589" y="125618"/>
                </a:lnTo>
                <a:lnTo>
                  <a:pt x="1176905" y="105366"/>
                </a:lnTo>
                <a:lnTo>
                  <a:pt x="1181999" y="80894"/>
                </a:lnTo>
                <a:lnTo>
                  <a:pt x="1195886" y="60070"/>
                </a:lnTo>
                <a:lnTo>
                  <a:pt x="1216477" y="45594"/>
                </a:lnTo>
                <a:lnTo>
                  <a:pt x="1241682" y="40169"/>
                </a:lnTo>
                <a:lnTo>
                  <a:pt x="1263229" y="43981"/>
                </a:lnTo>
                <a:lnTo>
                  <a:pt x="1279669" y="54575"/>
                </a:lnTo>
                <a:lnTo>
                  <a:pt x="1284664" y="62252"/>
                </a:lnTo>
                <a:lnTo>
                  <a:pt x="1240209" y="62252"/>
                </a:lnTo>
                <a:lnTo>
                  <a:pt x="1225034" y="66077"/>
                </a:lnTo>
                <a:lnTo>
                  <a:pt x="1212974" y="75975"/>
                </a:lnTo>
                <a:lnTo>
                  <a:pt x="1205015" y="89579"/>
                </a:lnTo>
                <a:lnTo>
                  <a:pt x="1202143" y="104525"/>
                </a:lnTo>
                <a:lnTo>
                  <a:pt x="1204213" y="117022"/>
                </a:lnTo>
                <a:lnTo>
                  <a:pt x="1210030" y="126266"/>
                </a:lnTo>
                <a:lnTo>
                  <a:pt x="1219001" y="132000"/>
                </a:lnTo>
                <a:lnTo>
                  <a:pt x="1230535" y="133968"/>
                </a:lnTo>
                <a:lnTo>
                  <a:pt x="1276242" y="133968"/>
                </a:lnTo>
                <a:lnTo>
                  <a:pt x="1274701" y="136255"/>
                </a:lnTo>
                <a:lnTo>
                  <a:pt x="1254090" y="150658"/>
                </a:lnTo>
                <a:lnTo>
                  <a:pt x="1229063" y="156051"/>
                </a:lnTo>
                <a:close/>
              </a:path>
              <a:path w="1633854" h="156210">
                <a:moveTo>
                  <a:pt x="1276242" y="133968"/>
                </a:moveTo>
                <a:lnTo>
                  <a:pt x="1230535" y="133968"/>
                </a:lnTo>
                <a:lnTo>
                  <a:pt x="1245533" y="130202"/>
                </a:lnTo>
                <a:lnTo>
                  <a:pt x="1257613" y="120403"/>
                </a:lnTo>
                <a:lnTo>
                  <a:pt x="1265670" y="106818"/>
                </a:lnTo>
                <a:lnTo>
                  <a:pt x="1268602" y="91696"/>
                </a:lnTo>
                <a:lnTo>
                  <a:pt x="1266531" y="79198"/>
                </a:lnTo>
                <a:lnTo>
                  <a:pt x="1260715" y="69955"/>
                </a:lnTo>
                <a:lnTo>
                  <a:pt x="1251744" y="64220"/>
                </a:lnTo>
                <a:lnTo>
                  <a:pt x="1240209" y="62252"/>
                </a:lnTo>
                <a:lnTo>
                  <a:pt x="1284664" y="62252"/>
                </a:lnTo>
                <a:lnTo>
                  <a:pt x="1290155" y="70691"/>
                </a:lnTo>
                <a:lnTo>
                  <a:pt x="1293839" y="91065"/>
                </a:lnTo>
                <a:lnTo>
                  <a:pt x="1288686" y="115504"/>
                </a:lnTo>
                <a:lnTo>
                  <a:pt x="1276242" y="133968"/>
                </a:lnTo>
                <a:close/>
              </a:path>
              <a:path w="1633854" h="156210">
                <a:moveTo>
                  <a:pt x="1471132" y="156051"/>
                </a:moveTo>
                <a:lnTo>
                  <a:pt x="1450203" y="152660"/>
                </a:lnTo>
                <a:lnTo>
                  <a:pt x="1434301" y="142959"/>
                </a:lnTo>
                <a:lnTo>
                  <a:pt x="1424196" y="127659"/>
                </a:lnTo>
                <a:lnTo>
                  <a:pt x="1420657" y="107469"/>
                </a:lnTo>
                <a:lnTo>
                  <a:pt x="1425435" y="83112"/>
                </a:lnTo>
                <a:lnTo>
                  <a:pt x="1438849" y="61516"/>
                </a:lnTo>
                <a:lnTo>
                  <a:pt x="1459519" y="46071"/>
                </a:lnTo>
                <a:lnTo>
                  <a:pt x="1486064" y="40169"/>
                </a:lnTo>
                <a:lnTo>
                  <a:pt x="1504976" y="43505"/>
                </a:lnTo>
                <a:lnTo>
                  <a:pt x="1518899" y="52656"/>
                </a:lnTo>
                <a:lnTo>
                  <a:pt x="1524135" y="60990"/>
                </a:lnTo>
                <a:lnTo>
                  <a:pt x="1484171" y="60990"/>
                </a:lnTo>
                <a:lnTo>
                  <a:pt x="1471976" y="63156"/>
                </a:lnTo>
                <a:lnTo>
                  <a:pt x="1461536" y="69166"/>
                </a:lnTo>
                <a:lnTo>
                  <a:pt x="1453265" y="78291"/>
                </a:lnTo>
                <a:lnTo>
                  <a:pt x="1447577" y="89803"/>
                </a:lnTo>
                <a:lnTo>
                  <a:pt x="1530440" y="89803"/>
                </a:lnTo>
                <a:lnTo>
                  <a:pt x="1530440" y="91065"/>
                </a:lnTo>
                <a:lnTo>
                  <a:pt x="1528547" y="99267"/>
                </a:lnTo>
                <a:lnTo>
                  <a:pt x="1525603" y="107259"/>
                </a:lnTo>
                <a:lnTo>
                  <a:pt x="1444843" y="107259"/>
                </a:lnTo>
                <a:lnTo>
                  <a:pt x="1446801" y="118638"/>
                </a:lnTo>
                <a:lnTo>
                  <a:pt x="1452309" y="127475"/>
                </a:lnTo>
                <a:lnTo>
                  <a:pt x="1461287" y="133196"/>
                </a:lnTo>
                <a:lnTo>
                  <a:pt x="1473656" y="135230"/>
                </a:lnTo>
                <a:lnTo>
                  <a:pt x="1510127" y="135230"/>
                </a:lnTo>
                <a:lnTo>
                  <a:pt x="1514246" y="140698"/>
                </a:lnTo>
                <a:lnTo>
                  <a:pt x="1505764" y="146735"/>
                </a:lnTo>
                <a:lnTo>
                  <a:pt x="1495922" y="151608"/>
                </a:lnTo>
                <a:lnTo>
                  <a:pt x="1484464" y="154865"/>
                </a:lnTo>
                <a:lnTo>
                  <a:pt x="1471132" y="156051"/>
                </a:lnTo>
                <a:close/>
              </a:path>
              <a:path w="1633854" h="156210">
                <a:moveTo>
                  <a:pt x="1349992" y="154369"/>
                </a:moveTo>
                <a:lnTo>
                  <a:pt x="1327068" y="154369"/>
                </a:lnTo>
                <a:lnTo>
                  <a:pt x="1311715" y="42483"/>
                </a:lnTo>
                <a:lnTo>
                  <a:pt x="1338004" y="42483"/>
                </a:lnTo>
                <a:lnTo>
                  <a:pt x="1345996" y="123663"/>
                </a:lnTo>
                <a:lnTo>
                  <a:pt x="1370540" y="123663"/>
                </a:lnTo>
                <a:lnTo>
                  <a:pt x="1349992" y="154369"/>
                </a:lnTo>
                <a:close/>
              </a:path>
              <a:path w="1633854" h="156210">
                <a:moveTo>
                  <a:pt x="1370540" y="123663"/>
                </a:moveTo>
                <a:lnTo>
                  <a:pt x="1345996" y="123663"/>
                </a:lnTo>
                <a:lnTo>
                  <a:pt x="1397102" y="42483"/>
                </a:lnTo>
                <a:lnTo>
                  <a:pt x="1424863" y="42483"/>
                </a:lnTo>
                <a:lnTo>
                  <a:pt x="1370540" y="123663"/>
                </a:lnTo>
                <a:close/>
              </a:path>
              <a:path w="1633854" h="156210">
                <a:moveTo>
                  <a:pt x="1530440" y="89803"/>
                </a:moveTo>
                <a:lnTo>
                  <a:pt x="1505203" y="89803"/>
                </a:lnTo>
                <a:lnTo>
                  <a:pt x="1505833" y="88120"/>
                </a:lnTo>
                <a:lnTo>
                  <a:pt x="1506254" y="85386"/>
                </a:lnTo>
                <a:lnTo>
                  <a:pt x="1506254" y="82231"/>
                </a:lnTo>
                <a:lnTo>
                  <a:pt x="1504963" y="74033"/>
                </a:lnTo>
                <a:lnTo>
                  <a:pt x="1500970" y="67273"/>
                </a:lnTo>
                <a:lnTo>
                  <a:pt x="1494099" y="62682"/>
                </a:lnTo>
                <a:lnTo>
                  <a:pt x="1484171" y="60990"/>
                </a:lnTo>
                <a:lnTo>
                  <a:pt x="1524135" y="60990"/>
                </a:lnTo>
                <a:lnTo>
                  <a:pt x="1527499" y="66343"/>
                </a:lnTo>
                <a:lnTo>
                  <a:pt x="1530410" y="83112"/>
                </a:lnTo>
                <a:lnTo>
                  <a:pt x="1530440" y="89803"/>
                </a:lnTo>
                <a:close/>
              </a:path>
              <a:path w="1633854" h="156210">
                <a:moveTo>
                  <a:pt x="1510127" y="135230"/>
                </a:moveTo>
                <a:lnTo>
                  <a:pt x="1473656" y="135230"/>
                </a:lnTo>
                <a:lnTo>
                  <a:pt x="1481286" y="134560"/>
                </a:lnTo>
                <a:lnTo>
                  <a:pt x="1488325" y="132549"/>
                </a:lnTo>
                <a:lnTo>
                  <a:pt x="1495127" y="129197"/>
                </a:lnTo>
                <a:lnTo>
                  <a:pt x="1502048" y="124504"/>
                </a:lnTo>
                <a:lnTo>
                  <a:pt x="1510127" y="135230"/>
                </a:lnTo>
                <a:close/>
              </a:path>
              <a:path w="1633854" h="156210">
                <a:moveTo>
                  <a:pt x="1623838" y="67510"/>
                </a:moveTo>
                <a:lnTo>
                  <a:pt x="1587224" y="67510"/>
                </a:lnTo>
                <a:lnTo>
                  <a:pt x="1596853" y="55640"/>
                </a:lnTo>
                <a:lnTo>
                  <a:pt x="1607624" y="46846"/>
                </a:lnTo>
                <a:lnTo>
                  <a:pt x="1619816" y="41602"/>
                </a:lnTo>
                <a:lnTo>
                  <a:pt x="1633703" y="40379"/>
                </a:lnTo>
                <a:lnTo>
                  <a:pt x="1626553" y="67299"/>
                </a:lnTo>
                <a:lnTo>
                  <a:pt x="1625080" y="67299"/>
                </a:lnTo>
                <a:lnTo>
                  <a:pt x="1623838" y="67510"/>
                </a:lnTo>
                <a:close/>
              </a:path>
              <a:path w="1633854" h="156210">
                <a:moveTo>
                  <a:pt x="1564090" y="153527"/>
                </a:moveTo>
                <a:lnTo>
                  <a:pt x="1538642" y="153527"/>
                </a:lnTo>
                <a:lnTo>
                  <a:pt x="1568296" y="42483"/>
                </a:lnTo>
                <a:lnTo>
                  <a:pt x="1593744" y="42483"/>
                </a:lnTo>
                <a:lnTo>
                  <a:pt x="1587224" y="67510"/>
                </a:lnTo>
                <a:lnTo>
                  <a:pt x="1623838" y="67510"/>
                </a:lnTo>
                <a:lnTo>
                  <a:pt x="1609041" y="70014"/>
                </a:lnTo>
                <a:lnTo>
                  <a:pt x="1594874" y="78288"/>
                </a:lnTo>
                <a:lnTo>
                  <a:pt x="1583350" y="92320"/>
                </a:lnTo>
                <a:lnTo>
                  <a:pt x="1575236" y="112306"/>
                </a:lnTo>
                <a:lnTo>
                  <a:pt x="1564090" y="15352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3989" y="5377616"/>
            <a:ext cx="1598660" cy="136712"/>
          </a:xfrm>
          <a:custGeom>
            <a:avLst/>
            <a:gdLst/>
            <a:ahLst/>
            <a:cxnLst/>
            <a:rect l="l" t="t" r="r" b="b"/>
            <a:pathLst>
              <a:path w="1318895" h="154939">
                <a:moveTo>
                  <a:pt x="50474" y="154789"/>
                </a:moveTo>
                <a:lnTo>
                  <a:pt x="29545" y="151398"/>
                </a:lnTo>
                <a:lnTo>
                  <a:pt x="13643" y="141697"/>
                </a:lnTo>
                <a:lnTo>
                  <a:pt x="3539" y="126397"/>
                </a:lnTo>
                <a:lnTo>
                  <a:pt x="0" y="106207"/>
                </a:lnTo>
                <a:lnTo>
                  <a:pt x="4778" y="81850"/>
                </a:lnTo>
                <a:lnTo>
                  <a:pt x="18191" y="60254"/>
                </a:lnTo>
                <a:lnTo>
                  <a:pt x="38861" y="44809"/>
                </a:lnTo>
                <a:lnTo>
                  <a:pt x="65407" y="38907"/>
                </a:lnTo>
                <a:lnTo>
                  <a:pt x="84318" y="42243"/>
                </a:lnTo>
                <a:lnTo>
                  <a:pt x="98241" y="51394"/>
                </a:lnTo>
                <a:lnTo>
                  <a:pt x="103478" y="59728"/>
                </a:lnTo>
                <a:lnTo>
                  <a:pt x="63514" y="59728"/>
                </a:lnTo>
                <a:lnTo>
                  <a:pt x="51319" y="61894"/>
                </a:lnTo>
                <a:lnTo>
                  <a:pt x="40879" y="67904"/>
                </a:lnTo>
                <a:lnTo>
                  <a:pt x="32608" y="77030"/>
                </a:lnTo>
                <a:lnTo>
                  <a:pt x="26919" y="88541"/>
                </a:lnTo>
                <a:lnTo>
                  <a:pt x="109782" y="88541"/>
                </a:lnTo>
                <a:lnTo>
                  <a:pt x="109782" y="89803"/>
                </a:lnTo>
                <a:lnTo>
                  <a:pt x="107890" y="98005"/>
                </a:lnTo>
                <a:lnTo>
                  <a:pt x="104945" y="105997"/>
                </a:lnTo>
                <a:lnTo>
                  <a:pt x="24185" y="105997"/>
                </a:lnTo>
                <a:lnTo>
                  <a:pt x="26144" y="117377"/>
                </a:lnTo>
                <a:lnTo>
                  <a:pt x="31651" y="126213"/>
                </a:lnTo>
                <a:lnTo>
                  <a:pt x="40629" y="131934"/>
                </a:lnTo>
                <a:lnTo>
                  <a:pt x="52998" y="133968"/>
                </a:lnTo>
                <a:lnTo>
                  <a:pt x="89470" y="133968"/>
                </a:lnTo>
                <a:lnTo>
                  <a:pt x="93588" y="139436"/>
                </a:lnTo>
                <a:lnTo>
                  <a:pt x="85107" y="145473"/>
                </a:lnTo>
                <a:lnTo>
                  <a:pt x="75265" y="150346"/>
                </a:lnTo>
                <a:lnTo>
                  <a:pt x="63806" y="153603"/>
                </a:lnTo>
                <a:lnTo>
                  <a:pt x="50474" y="154789"/>
                </a:lnTo>
                <a:close/>
              </a:path>
              <a:path w="1318895" h="154939">
                <a:moveTo>
                  <a:pt x="109782" y="88541"/>
                </a:moveTo>
                <a:lnTo>
                  <a:pt x="84545" y="88541"/>
                </a:lnTo>
                <a:lnTo>
                  <a:pt x="85176" y="86858"/>
                </a:lnTo>
                <a:lnTo>
                  <a:pt x="85596" y="84124"/>
                </a:lnTo>
                <a:lnTo>
                  <a:pt x="85596" y="80970"/>
                </a:lnTo>
                <a:lnTo>
                  <a:pt x="84305" y="72771"/>
                </a:lnTo>
                <a:lnTo>
                  <a:pt x="80312" y="66011"/>
                </a:lnTo>
                <a:lnTo>
                  <a:pt x="73441" y="61420"/>
                </a:lnTo>
                <a:lnTo>
                  <a:pt x="63514" y="59728"/>
                </a:lnTo>
                <a:lnTo>
                  <a:pt x="103478" y="59728"/>
                </a:lnTo>
                <a:lnTo>
                  <a:pt x="106841" y="65081"/>
                </a:lnTo>
                <a:lnTo>
                  <a:pt x="109753" y="81850"/>
                </a:lnTo>
                <a:lnTo>
                  <a:pt x="109782" y="88541"/>
                </a:lnTo>
                <a:close/>
              </a:path>
              <a:path w="1318895" h="154939">
                <a:moveTo>
                  <a:pt x="89470" y="133968"/>
                </a:moveTo>
                <a:lnTo>
                  <a:pt x="52998" y="133968"/>
                </a:lnTo>
                <a:lnTo>
                  <a:pt x="60629" y="133298"/>
                </a:lnTo>
                <a:lnTo>
                  <a:pt x="67667" y="131287"/>
                </a:lnTo>
                <a:lnTo>
                  <a:pt x="74470" y="127935"/>
                </a:lnTo>
                <a:lnTo>
                  <a:pt x="81390" y="123242"/>
                </a:lnTo>
                <a:lnTo>
                  <a:pt x="89470" y="133968"/>
                </a:lnTo>
                <a:close/>
              </a:path>
              <a:path w="1318895" h="154939">
                <a:moveTo>
                  <a:pt x="232586" y="55522"/>
                </a:moveTo>
                <a:lnTo>
                  <a:pt x="169301" y="55522"/>
                </a:lnTo>
                <a:lnTo>
                  <a:pt x="176303" y="49199"/>
                </a:lnTo>
                <a:lnTo>
                  <a:pt x="184154" y="43902"/>
                </a:lnTo>
                <a:lnTo>
                  <a:pt x="192990" y="40261"/>
                </a:lnTo>
                <a:lnTo>
                  <a:pt x="202951" y="38907"/>
                </a:lnTo>
                <a:lnTo>
                  <a:pt x="216936" y="41231"/>
                </a:lnTo>
                <a:lnTo>
                  <a:pt x="227610" y="47872"/>
                </a:lnTo>
                <a:lnTo>
                  <a:pt x="232586" y="55522"/>
                </a:lnTo>
                <a:close/>
              </a:path>
              <a:path w="1318895" h="154939">
                <a:moveTo>
                  <a:pt x="143432" y="152265"/>
                </a:moveTo>
                <a:lnTo>
                  <a:pt x="117985" y="152265"/>
                </a:lnTo>
                <a:lnTo>
                  <a:pt x="147639" y="41221"/>
                </a:lnTo>
                <a:lnTo>
                  <a:pt x="173086" y="41221"/>
                </a:lnTo>
                <a:lnTo>
                  <a:pt x="169301" y="55522"/>
                </a:lnTo>
                <a:lnTo>
                  <a:pt x="232586" y="55522"/>
                </a:lnTo>
                <a:lnTo>
                  <a:pt x="234419" y="58338"/>
                </a:lnTo>
                <a:lnTo>
                  <a:pt x="235061" y="62042"/>
                </a:lnTo>
                <a:lnTo>
                  <a:pt x="190752" y="62042"/>
                </a:lnTo>
                <a:lnTo>
                  <a:pt x="180575" y="64072"/>
                </a:lnTo>
                <a:lnTo>
                  <a:pt x="171798" y="69771"/>
                </a:lnTo>
                <a:lnTo>
                  <a:pt x="164874" y="78544"/>
                </a:lnTo>
                <a:lnTo>
                  <a:pt x="160257" y="89803"/>
                </a:lnTo>
                <a:lnTo>
                  <a:pt x="143432" y="152265"/>
                </a:lnTo>
                <a:close/>
              </a:path>
              <a:path w="1318895" h="154939">
                <a:moveTo>
                  <a:pt x="217462" y="152265"/>
                </a:moveTo>
                <a:lnTo>
                  <a:pt x="192014" y="152265"/>
                </a:lnTo>
                <a:lnTo>
                  <a:pt x="208419" y="90644"/>
                </a:lnTo>
                <a:lnTo>
                  <a:pt x="209470" y="87069"/>
                </a:lnTo>
                <a:lnTo>
                  <a:pt x="210101" y="82652"/>
                </a:lnTo>
                <a:lnTo>
                  <a:pt x="210101" y="79497"/>
                </a:lnTo>
                <a:lnTo>
                  <a:pt x="208793" y="72068"/>
                </a:lnTo>
                <a:lnTo>
                  <a:pt x="205001" y="66590"/>
                </a:lnTo>
                <a:lnTo>
                  <a:pt x="198922" y="63202"/>
                </a:lnTo>
                <a:lnTo>
                  <a:pt x="190752" y="62042"/>
                </a:lnTo>
                <a:lnTo>
                  <a:pt x="235061" y="62042"/>
                </a:lnTo>
                <a:lnTo>
                  <a:pt x="236799" y="72068"/>
                </a:lnTo>
                <a:lnTo>
                  <a:pt x="236689" y="78544"/>
                </a:lnTo>
                <a:lnTo>
                  <a:pt x="235128" y="85176"/>
                </a:lnTo>
                <a:lnTo>
                  <a:pt x="233446" y="91696"/>
                </a:lnTo>
                <a:lnTo>
                  <a:pt x="217462" y="152265"/>
                </a:lnTo>
                <a:close/>
              </a:path>
              <a:path w="1318895" h="154939">
                <a:moveTo>
                  <a:pt x="297381" y="153107"/>
                </a:moveTo>
                <a:lnTo>
                  <a:pt x="274457" y="153107"/>
                </a:lnTo>
                <a:lnTo>
                  <a:pt x="259104" y="41221"/>
                </a:lnTo>
                <a:lnTo>
                  <a:pt x="285393" y="41221"/>
                </a:lnTo>
                <a:lnTo>
                  <a:pt x="293385" y="122401"/>
                </a:lnTo>
                <a:lnTo>
                  <a:pt x="317928" y="122401"/>
                </a:lnTo>
                <a:lnTo>
                  <a:pt x="297381" y="153107"/>
                </a:lnTo>
                <a:close/>
              </a:path>
              <a:path w="1318895" h="154939">
                <a:moveTo>
                  <a:pt x="317928" y="122401"/>
                </a:moveTo>
                <a:lnTo>
                  <a:pt x="293385" y="122401"/>
                </a:lnTo>
                <a:lnTo>
                  <a:pt x="344491" y="41221"/>
                </a:lnTo>
                <a:lnTo>
                  <a:pt x="372252" y="41221"/>
                </a:lnTo>
                <a:lnTo>
                  <a:pt x="317928" y="122401"/>
                </a:lnTo>
                <a:close/>
              </a:path>
              <a:path w="1318895" h="154939">
                <a:moveTo>
                  <a:pt x="390970" y="152265"/>
                </a:moveTo>
                <a:lnTo>
                  <a:pt x="365522" y="152265"/>
                </a:lnTo>
                <a:lnTo>
                  <a:pt x="395386" y="41221"/>
                </a:lnTo>
                <a:lnTo>
                  <a:pt x="420834" y="41221"/>
                </a:lnTo>
                <a:lnTo>
                  <a:pt x="390970" y="152265"/>
                </a:lnTo>
                <a:close/>
              </a:path>
              <a:path w="1318895" h="154939">
                <a:moveTo>
                  <a:pt x="426302" y="24185"/>
                </a:moveTo>
                <a:lnTo>
                  <a:pt x="398961" y="24185"/>
                </a:lnTo>
                <a:lnTo>
                  <a:pt x="405481" y="0"/>
                </a:lnTo>
                <a:lnTo>
                  <a:pt x="433032" y="0"/>
                </a:lnTo>
                <a:lnTo>
                  <a:pt x="426302" y="24185"/>
                </a:lnTo>
                <a:close/>
              </a:path>
              <a:path w="1318895" h="154939">
                <a:moveTo>
                  <a:pt x="569735" y="154789"/>
                </a:moveTo>
                <a:lnTo>
                  <a:pt x="548188" y="150981"/>
                </a:lnTo>
                <a:lnTo>
                  <a:pt x="531747" y="140409"/>
                </a:lnTo>
                <a:lnTo>
                  <a:pt x="521261" y="124356"/>
                </a:lnTo>
                <a:lnTo>
                  <a:pt x="517577" y="104104"/>
                </a:lnTo>
                <a:lnTo>
                  <a:pt x="522671" y="79632"/>
                </a:lnTo>
                <a:lnTo>
                  <a:pt x="536558" y="58808"/>
                </a:lnTo>
                <a:lnTo>
                  <a:pt x="557149" y="44333"/>
                </a:lnTo>
                <a:lnTo>
                  <a:pt x="582353" y="38907"/>
                </a:lnTo>
                <a:lnTo>
                  <a:pt x="603901" y="42719"/>
                </a:lnTo>
                <a:lnTo>
                  <a:pt x="620341" y="53314"/>
                </a:lnTo>
                <a:lnTo>
                  <a:pt x="625336" y="60990"/>
                </a:lnTo>
                <a:lnTo>
                  <a:pt x="580881" y="60990"/>
                </a:lnTo>
                <a:lnTo>
                  <a:pt x="565706" y="64815"/>
                </a:lnTo>
                <a:lnTo>
                  <a:pt x="553646" y="74713"/>
                </a:lnTo>
                <a:lnTo>
                  <a:pt x="545687" y="88317"/>
                </a:lnTo>
                <a:lnTo>
                  <a:pt x="542815" y="103263"/>
                </a:lnTo>
                <a:lnTo>
                  <a:pt x="544885" y="115760"/>
                </a:lnTo>
                <a:lnTo>
                  <a:pt x="550701" y="125004"/>
                </a:lnTo>
                <a:lnTo>
                  <a:pt x="559673" y="130738"/>
                </a:lnTo>
                <a:lnTo>
                  <a:pt x="571207" y="132706"/>
                </a:lnTo>
                <a:lnTo>
                  <a:pt x="616914" y="132706"/>
                </a:lnTo>
                <a:lnTo>
                  <a:pt x="615372" y="134994"/>
                </a:lnTo>
                <a:lnTo>
                  <a:pt x="594762" y="149397"/>
                </a:lnTo>
                <a:lnTo>
                  <a:pt x="569735" y="154789"/>
                </a:lnTo>
                <a:close/>
              </a:path>
              <a:path w="1318895" h="154939">
                <a:moveTo>
                  <a:pt x="508132" y="66248"/>
                </a:moveTo>
                <a:lnTo>
                  <a:pt x="471519" y="66248"/>
                </a:lnTo>
                <a:lnTo>
                  <a:pt x="481147" y="54378"/>
                </a:lnTo>
                <a:lnTo>
                  <a:pt x="491919" y="45585"/>
                </a:lnTo>
                <a:lnTo>
                  <a:pt x="504111" y="40340"/>
                </a:lnTo>
                <a:lnTo>
                  <a:pt x="517998" y="39118"/>
                </a:lnTo>
                <a:lnTo>
                  <a:pt x="510847" y="66037"/>
                </a:lnTo>
                <a:lnTo>
                  <a:pt x="509375" y="66037"/>
                </a:lnTo>
                <a:lnTo>
                  <a:pt x="508132" y="66248"/>
                </a:lnTo>
                <a:close/>
              </a:path>
              <a:path w="1318895" h="154939">
                <a:moveTo>
                  <a:pt x="448385" y="152265"/>
                </a:moveTo>
                <a:lnTo>
                  <a:pt x="422937" y="152265"/>
                </a:lnTo>
                <a:lnTo>
                  <a:pt x="452591" y="41221"/>
                </a:lnTo>
                <a:lnTo>
                  <a:pt x="478039" y="41221"/>
                </a:lnTo>
                <a:lnTo>
                  <a:pt x="471519" y="66248"/>
                </a:lnTo>
                <a:lnTo>
                  <a:pt x="508132" y="66248"/>
                </a:lnTo>
                <a:lnTo>
                  <a:pt x="493336" y="68752"/>
                </a:lnTo>
                <a:lnTo>
                  <a:pt x="479169" y="77026"/>
                </a:lnTo>
                <a:lnTo>
                  <a:pt x="467645" y="91058"/>
                </a:lnTo>
                <a:lnTo>
                  <a:pt x="459531" y="111044"/>
                </a:lnTo>
                <a:lnTo>
                  <a:pt x="448385" y="152265"/>
                </a:lnTo>
                <a:close/>
              </a:path>
              <a:path w="1318895" h="154939">
                <a:moveTo>
                  <a:pt x="616914" y="132706"/>
                </a:moveTo>
                <a:lnTo>
                  <a:pt x="571207" y="132706"/>
                </a:lnTo>
                <a:lnTo>
                  <a:pt x="586205" y="128940"/>
                </a:lnTo>
                <a:lnTo>
                  <a:pt x="598285" y="119141"/>
                </a:lnTo>
                <a:lnTo>
                  <a:pt x="606342" y="105556"/>
                </a:lnTo>
                <a:lnTo>
                  <a:pt x="609152" y="91058"/>
                </a:lnTo>
                <a:lnTo>
                  <a:pt x="609169" y="89803"/>
                </a:lnTo>
                <a:lnTo>
                  <a:pt x="607203" y="77937"/>
                </a:lnTo>
                <a:lnTo>
                  <a:pt x="601387" y="68693"/>
                </a:lnTo>
                <a:lnTo>
                  <a:pt x="592416" y="62958"/>
                </a:lnTo>
                <a:lnTo>
                  <a:pt x="580881" y="60990"/>
                </a:lnTo>
                <a:lnTo>
                  <a:pt x="625336" y="60990"/>
                </a:lnTo>
                <a:lnTo>
                  <a:pt x="630827" y="69429"/>
                </a:lnTo>
                <a:lnTo>
                  <a:pt x="634511" y="89803"/>
                </a:lnTo>
                <a:lnTo>
                  <a:pt x="629358" y="114242"/>
                </a:lnTo>
                <a:lnTo>
                  <a:pt x="616914" y="132706"/>
                </a:lnTo>
                <a:close/>
              </a:path>
              <a:path w="1318895" h="154939">
                <a:moveTo>
                  <a:pt x="758366" y="55522"/>
                </a:moveTo>
                <a:lnTo>
                  <a:pt x="695081" y="55522"/>
                </a:lnTo>
                <a:lnTo>
                  <a:pt x="702083" y="49199"/>
                </a:lnTo>
                <a:lnTo>
                  <a:pt x="709934" y="43902"/>
                </a:lnTo>
                <a:lnTo>
                  <a:pt x="718770" y="40261"/>
                </a:lnTo>
                <a:lnTo>
                  <a:pt x="728731" y="38907"/>
                </a:lnTo>
                <a:lnTo>
                  <a:pt x="742716" y="41231"/>
                </a:lnTo>
                <a:lnTo>
                  <a:pt x="753390" y="47872"/>
                </a:lnTo>
                <a:lnTo>
                  <a:pt x="758366" y="55522"/>
                </a:lnTo>
                <a:close/>
              </a:path>
              <a:path w="1318895" h="154939">
                <a:moveTo>
                  <a:pt x="669212" y="152265"/>
                </a:moveTo>
                <a:lnTo>
                  <a:pt x="643765" y="152265"/>
                </a:lnTo>
                <a:lnTo>
                  <a:pt x="673419" y="41221"/>
                </a:lnTo>
                <a:lnTo>
                  <a:pt x="698866" y="41221"/>
                </a:lnTo>
                <a:lnTo>
                  <a:pt x="695081" y="55522"/>
                </a:lnTo>
                <a:lnTo>
                  <a:pt x="758366" y="55522"/>
                </a:lnTo>
                <a:lnTo>
                  <a:pt x="760199" y="58338"/>
                </a:lnTo>
                <a:lnTo>
                  <a:pt x="760841" y="62042"/>
                </a:lnTo>
                <a:lnTo>
                  <a:pt x="716532" y="62042"/>
                </a:lnTo>
                <a:lnTo>
                  <a:pt x="706355" y="64072"/>
                </a:lnTo>
                <a:lnTo>
                  <a:pt x="697578" y="69771"/>
                </a:lnTo>
                <a:lnTo>
                  <a:pt x="690654" y="78544"/>
                </a:lnTo>
                <a:lnTo>
                  <a:pt x="686037" y="89803"/>
                </a:lnTo>
                <a:lnTo>
                  <a:pt x="669212" y="152265"/>
                </a:lnTo>
                <a:close/>
              </a:path>
              <a:path w="1318895" h="154939">
                <a:moveTo>
                  <a:pt x="743242" y="152265"/>
                </a:moveTo>
                <a:lnTo>
                  <a:pt x="717794" y="152265"/>
                </a:lnTo>
                <a:lnTo>
                  <a:pt x="734199" y="90644"/>
                </a:lnTo>
                <a:lnTo>
                  <a:pt x="735250" y="87069"/>
                </a:lnTo>
                <a:lnTo>
                  <a:pt x="735881" y="82652"/>
                </a:lnTo>
                <a:lnTo>
                  <a:pt x="735881" y="79497"/>
                </a:lnTo>
                <a:lnTo>
                  <a:pt x="734573" y="72068"/>
                </a:lnTo>
                <a:lnTo>
                  <a:pt x="730781" y="66590"/>
                </a:lnTo>
                <a:lnTo>
                  <a:pt x="724702" y="63202"/>
                </a:lnTo>
                <a:lnTo>
                  <a:pt x="716532" y="62042"/>
                </a:lnTo>
                <a:lnTo>
                  <a:pt x="760841" y="62042"/>
                </a:lnTo>
                <a:lnTo>
                  <a:pt x="762579" y="72068"/>
                </a:lnTo>
                <a:lnTo>
                  <a:pt x="762469" y="78544"/>
                </a:lnTo>
                <a:lnTo>
                  <a:pt x="760908" y="85176"/>
                </a:lnTo>
                <a:lnTo>
                  <a:pt x="759226" y="91696"/>
                </a:lnTo>
                <a:lnTo>
                  <a:pt x="743242" y="152265"/>
                </a:lnTo>
                <a:close/>
              </a:path>
              <a:path w="1318895" h="154939">
                <a:moveTo>
                  <a:pt x="885764" y="55522"/>
                </a:moveTo>
                <a:lnTo>
                  <a:pt x="825474" y="55522"/>
                </a:lnTo>
                <a:lnTo>
                  <a:pt x="832313" y="49111"/>
                </a:lnTo>
                <a:lnTo>
                  <a:pt x="839802" y="43823"/>
                </a:lnTo>
                <a:lnTo>
                  <a:pt x="848277" y="40232"/>
                </a:lnTo>
                <a:lnTo>
                  <a:pt x="858072" y="38907"/>
                </a:lnTo>
                <a:lnTo>
                  <a:pt x="869193" y="40616"/>
                </a:lnTo>
                <a:lnTo>
                  <a:pt x="877947" y="45322"/>
                </a:lnTo>
                <a:lnTo>
                  <a:pt x="884335" y="52393"/>
                </a:lnTo>
                <a:lnTo>
                  <a:pt x="885764" y="55522"/>
                </a:lnTo>
                <a:close/>
              </a:path>
              <a:path w="1318895" h="154939">
                <a:moveTo>
                  <a:pt x="961144" y="61200"/>
                </a:moveTo>
                <a:lnTo>
                  <a:pt x="888357" y="61200"/>
                </a:lnTo>
                <a:lnTo>
                  <a:pt x="896431" y="52127"/>
                </a:lnTo>
                <a:lnTo>
                  <a:pt x="906102" y="45085"/>
                </a:lnTo>
                <a:lnTo>
                  <a:pt x="917311" y="40527"/>
                </a:lnTo>
                <a:lnTo>
                  <a:pt x="929999" y="38907"/>
                </a:lnTo>
                <a:lnTo>
                  <a:pt x="943587" y="41260"/>
                </a:lnTo>
                <a:lnTo>
                  <a:pt x="954001" y="47951"/>
                </a:lnTo>
                <a:lnTo>
                  <a:pt x="960669" y="58427"/>
                </a:lnTo>
                <a:lnTo>
                  <a:pt x="961144" y="61200"/>
                </a:lnTo>
                <a:close/>
              </a:path>
              <a:path w="1318895" h="154939">
                <a:moveTo>
                  <a:pt x="799606" y="152265"/>
                </a:moveTo>
                <a:lnTo>
                  <a:pt x="774158" y="152265"/>
                </a:lnTo>
                <a:lnTo>
                  <a:pt x="803812" y="41221"/>
                </a:lnTo>
                <a:lnTo>
                  <a:pt x="829260" y="41221"/>
                </a:lnTo>
                <a:lnTo>
                  <a:pt x="825474" y="55522"/>
                </a:lnTo>
                <a:lnTo>
                  <a:pt x="885764" y="55522"/>
                </a:lnTo>
                <a:lnTo>
                  <a:pt x="888357" y="61200"/>
                </a:lnTo>
                <a:lnTo>
                  <a:pt x="961144" y="61200"/>
                </a:lnTo>
                <a:lnTo>
                  <a:pt x="961288" y="62042"/>
                </a:lnTo>
                <a:lnTo>
                  <a:pt x="846085" y="62042"/>
                </a:lnTo>
                <a:lnTo>
                  <a:pt x="836128" y="64072"/>
                </a:lnTo>
                <a:lnTo>
                  <a:pt x="827630" y="69771"/>
                </a:lnTo>
                <a:lnTo>
                  <a:pt x="820946" y="78544"/>
                </a:lnTo>
                <a:lnTo>
                  <a:pt x="816431" y="89803"/>
                </a:lnTo>
                <a:lnTo>
                  <a:pt x="799606" y="152265"/>
                </a:lnTo>
                <a:close/>
              </a:path>
              <a:path w="1318895" h="154939">
                <a:moveTo>
                  <a:pt x="871532" y="152265"/>
                </a:moveTo>
                <a:lnTo>
                  <a:pt x="846085" y="152265"/>
                </a:lnTo>
                <a:lnTo>
                  <a:pt x="862699" y="90644"/>
                </a:lnTo>
                <a:lnTo>
                  <a:pt x="863541" y="87069"/>
                </a:lnTo>
                <a:lnTo>
                  <a:pt x="864172" y="82652"/>
                </a:lnTo>
                <a:lnTo>
                  <a:pt x="864172" y="68351"/>
                </a:lnTo>
                <a:lnTo>
                  <a:pt x="857652" y="62042"/>
                </a:lnTo>
                <a:lnTo>
                  <a:pt x="917801" y="62042"/>
                </a:lnTo>
                <a:lnTo>
                  <a:pt x="907936" y="64072"/>
                </a:lnTo>
                <a:lnTo>
                  <a:pt x="899451" y="69771"/>
                </a:lnTo>
                <a:lnTo>
                  <a:pt x="892781" y="78544"/>
                </a:lnTo>
                <a:lnTo>
                  <a:pt x="888357" y="89803"/>
                </a:lnTo>
                <a:lnTo>
                  <a:pt x="871532" y="152265"/>
                </a:lnTo>
                <a:close/>
              </a:path>
              <a:path w="1318895" h="154939">
                <a:moveTo>
                  <a:pt x="943249" y="152265"/>
                </a:moveTo>
                <a:lnTo>
                  <a:pt x="917801" y="152265"/>
                </a:lnTo>
                <a:lnTo>
                  <a:pt x="934416" y="90644"/>
                </a:lnTo>
                <a:lnTo>
                  <a:pt x="935257" y="87069"/>
                </a:lnTo>
                <a:lnTo>
                  <a:pt x="935888" y="82652"/>
                </a:lnTo>
                <a:lnTo>
                  <a:pt x="935888" y="68351"/>
                </a:lnTo>
                <a:lnTo>
                  <a:pt x="929368" y="62042"/>
                </a:lnTo>
                <a:lnTo>
                  <a:pt x="961288" y="62042"/>
                </a:lnTo>
                <a:lnTo>
                  <a:pt x="963018" y="72137"/>
                </a:lnTo>
                <a:lnTo>
                  <a:pt x="963018" y="78025"/>
                </a:lnTo>
                <a:lnTo>
                  <a:pt x="961125" y="85176"/>
                </a:lnTo>
                <a:lnTo>
                  <a:pt x="959443" y="91696"/>
                </a:lnTo>
                <a:lnTo>
                  <a:pt x="943249" y="152265"/>
                </a:lnTo>
                <a:close/>
              </a:path>
              <a:path w="1318895" h="154939">
                <a:moveTo>
                  <a:pt x="1032631" y="154789"/>
                </a:moveTo>
                <a:lnTo>
                  <a:pt x="1011702" y="151398"/>
                </a:lnTo>
                <a:lnTo>
                  <a:pt x="995801" y="141697"/>
                </a:lnTo>
                <a:lnTo>
                  <a:pt x="985696" y="126397"/>
                </a:lnTo>
                <a:lnTo>
                  <a:pt x="982157" y="106207"/>
                </a:lnTo>
                <a:lnTo>
                  <a:pt x="986935" y="81850"/>
                </a:lnTo>
                <a:lnTo>
                  <a:pt x="1000349" y="60254"/>
                </a:lnTo>
                <a:lnTo>
                  <a:pt x="1021018" y="44809"/>
                </a:lnTo>
                <a:lnTo>
                  <a:pt x="1047564" y="38907"/>
                </a:lnTo>
                <a:lnTo>
                  <a:pt x="1066475" y="42243"/>
                </a:lnTo>
                <a:lnTo>
                  <a:pt x="1080399" y="51394"/>
                </a:lnTo>
                <a:lnTo>
                  <a:pt x="1085635" y="59728"/>
                </a:lnTo>
                <a:lnTo>
                  <a:pt x="1045671" y="59728"/>
                </a:lnTo>
                <a:lnTo>
                  <a:pt x="1033476" y="61894"/>
                </a:lnTo>
                <a:lnTo>
                  <a:pt x="1023036" y="67904"/>
                </a:lnTo>
                <a:lnTo>
                  <a:pt x="1014765" y="77030"/>
                </a:lnTo>
                <a:lnTo>
                  <a:pt x="1009076" y="88541"/>
                </a:lnTo>
                <a:lnTo>
                  <a:pt x="1091939" y="88541"/>
                </a:lnTo>
                <a:lnTo>
                  <a:pt x="1091939" y="89803"/>
                </a:lnTo>
                <a:lnTo>
                  <a:pt x="1090047" y="98005"/>
                </a:lnTo>
                <a:lnTo>
                  <a:pt x="1087102" y="105997"/>
                </a:lnTo>
                <a:lnTo>
                  <a:pt x="1006342" y="105997"/>
                </a:lnTo>
                <a:lnTo>
                  <a:pt x="1008301" y="117377"/>
                </a:lnTo>
                <a:lnTo>
                  <a:pt x="1013809" y="126213"/>
                </a:lnTo>
                <a:lnTo>
                  <a:pt x="1022786" y="131934"/>
                </a:lnTo>
                <a:lnTo>
                  <a:pt x="1035155" y="133968"/>
                </a:lnTo>
                <a:lnTo>
                  <a:pt x="1071627" y="133968"/>
                </a:lnTo>
                <a:lnTo>
                  <a:pt x="1075745" y="139436"/>
                </a:lnTo>
                <a:lnTo>
                  <a:pt x="1067264" y="145473"/>
                </a:lnTo>
                <a:lnTo>
                  <a:pt x="1057422" y="150346"/>
                </a:lnTo>
                <a:lnTo>
                  <a:pt x="1045963" y="153603"/>
                </a:lnTo>
                <a:lnTo>
                  <a:pt x="1032631" y="154789"/>
                </a:lnTo>
                <a:close/>
              </a:path>
              <a:path w="1318895" h="154939">
                <a:moveTo>
                  <a:pt x="1091939" y="88541"/>
                </a:moveTo>
                <a:lnTo>
                  <a:pt x="1066702" y="88541"/>
                </a:lnTo>
                <a:lnTo>
                  <a:pt x="1067333" y="86858"/>
                </a:lnTo>
                <a:lnTo>
                  <a:pt x="1067754" y="84124"/>
                </a:lnTo>
                <a:lnTo>
                  <a:pt x="1067754" y="80970"/>
                </a:lnTo>
                <a:lnTo>
                  <a:pt x="1066462" y="72771"/>
                </a:lnTo>
                <a:lnTo>
                  <a:pt x="1062469" y="66011"/>
                </a:lnTo>
                <a:lnTo>
                  <a:pt x="1055598" y="61420"/>
                </a:lnTo>
                <a:lnTo>
                  <a:pt x="1045671" y="59728"/>
                </a:lnTo>
                <a:lnTo>
                  <a:pt x="1085635" y="59728"/>
                </a:lnTo>
                <a:lnTo>
                  <a:pt x="1088998" y="65081"/>
                </a:lnTo>
                <a:lnTo>
                  <a:pt x="1091910" y="81850"/>
                </a:lnTo>
                <a:lnTo>
                  <a:pt x="1091939" y="88541"/>
                </a:lnTo>
                <a:close/>
              </a:path>
              <a:path w="1318895" h="154939">
                <a:moveTo>
                  <a:pt x="1071627" y="133968"/>
                </a:moveTo>
                <a:lnTo>
                  <a:pt x="1035155" y="133968"/>
                </a:lnTo>
                <a:lnTo>
                  <a:pt x="1042786" y="133298"/>
                </a:lnTo>
                <a:lnTo>
                  <a:pt x="1049824" y="131287"/>
                </a:lnTo>
                <a:lnTo>
                  <a:pt x="1056627" y="127935"/>
                </a:lnTo>
                <a:lnTo>
                  <a:pt x="1063547" y="123242"/>
                </a:lnTo>
                <a:lnTo>
                  <a:pt x="1071627" y="133968"/>
                </a:lnTo>
                <a:close/>
              </a:path>
              <a:path w="1318895" h="154939">
                <a:moveTo>
                  <a:pt x="1214743" y="55522"/>
                </a:moveTo>
                <a:lnTo>
                  <a:pt x="1151458" y="55522"/>
                </a:lnTo>
                <a:lnTo>
                  <a:pt x="1158460" y="49199"/>
                </a:lnTo>
                <a:lnTo>
                  <a:pt x="1166311" y="43902"/>
                </a:lnTo>
                <a:lnTo>
                  <a:pt x="1175147" y="40261"/>
                </a:lnTo>
                <a:lnTo>
                  <a:pt x="1185108" y="38907"/>
                </a:lnTo>
                <a:lnTo>
                  <a:pt x="1199093" y="41231"/>
                </a:lnTo>
                <a:lnTo>
                  <a:pt x="1209767" y="47872"/>
                </a:lnTo>
                <a:lnTo>
                  <a:pt x="1214743" y="55522"/>
                </a:lnTo>
                <a:close/>
              </a:path>
              <a:path w="1318895" h="154939">
                <a:moveTo>
                  <a:pt x="1125589" y="152265"/>
                </a:moveTo>
                <a:lnTo>
                  <a:pt x="1100142" y="152265"/>
                </a:lnTo>
                <a:lnTo>
                  <a:pt x="1129796" y="41221"/>
                </a:lnTo>
                <a:lnTo>
                  <a:pt x="1155243" y="41221"/>
                </a:lnTo>
                <a:lnTo>
                  <a:pt x="1151458" y="55522"/>
                </a:lnTo>
                <a:lnTo>
                  <a:pt x="1214743" y="55522"/>
                </a:lnTo>
                <a:lnTo>
                  <a:pt x="1216576" y="58338"/>
                </a:lnTo>
                <a:lnTo>
                  <a:pt x="1217218" y="62042"/>
                </a:lnTo>
                <a:lnTo>
                  <a:pt x="1172910" y="62042"/>
                </a:lnTo>
                <a:lnTo>
                  <a:pt x="1162732" y="64072"/>
                </a:lnTo>
                <a:lnTo>
                  <a:pt x="1153955" y="69771"/>
                </a:lnTo>
                <a:lnTo>
                  <a:pt x="1147031" y="78544"/>
                </a:lnTo>
                <a:lnTo>
                  <a:pt x="1142414" y="89803"/>
                </a:lnTo>
                <a:lnTo>
                  <a:pt x="1125589" y="152265"/>
                </a:lnTo>
                <a:close/>
              </a:path>
              <a:path w="1318895" h="154939">
                <a:moveTo>
                  <a:pt x="1199619" y="152265"/>
                </a:moveTo>
                <a:lnTo>
                  <a:pt x="1174171" y="152265"/>
                </a:lnTo>
                <a:lnTo>
                  <a:pt x="1190576" y="90644"/>
                </a:lnTo>
                <a:lnTo>
                  <a:pt x="1191627" y="87069"/>
                </a:lnTo>
                <a:lnTo>
                  <a:pt x="1192258" y="82652"/>
                </a:lnTo>
                <a:lnTo>
                  <a:pt x="1192258" y="79497"/>
                </a:lnTo>
                <a:lnTo>
                  <a:pt x="1190950" y="72068"/>
                </a:lnTo>
                <a:lnTo>
                  <a:pt x="1187158" y="66590"/>
                </a:lnTo>
                <a:lnTo>
                  <a:pt x="1181079" y="63202"/>
                </a:lnTo>
                <a:lnTo>
                  <a:pt x="1172910" y="62042"/>
                </a:lnTo>
                <a:lnTo>
                  <a:pt x="1217218" y="62042"/>
                </a:lnTo>
                <a:lnTo>
                  <a:pt x="1218956" y="72068"/>
                </a:lnTo>
                <a:lnTo>
                  <a:pt x="1218846" y="78544"/>
                </a:lnTo>
                <a:lnTo>
                  <a:pt x="1217285" y="85176"/>
                </a:lnTo>
                <a:lnTo>
                  <a:pt x="1215603" y="91696"/>
                </a:lnTo>
                <a:lnTo>
                  <a:pt x="1199619" y="152265"/>
                </a:lnTo>
                <a:close/>
              </a:path>
              <a:path w="1318895" h="154939">
                <a:moveTo>
                  <a:pt x="1289002" y="41221"/>
                </a:moveTo>
                <a:lnTo>
                  <a:pt x="1263554" y="41221"/>
                </a:lnTo>
                <a:lnTo>
                  <a:pt x="1271756" y="10725"/>
                </a:lnTo>
                <a:lnTo>
                  <a:pt x="1297204" y="10725"/>
                </a:lnTo>
                <a:lnTo>
                  <a:pt x="1289002" y="41221"/>
                </a:lnTo>
                <a:close/>
              </a:path>
              <a:path w="1318895" h="154939">
                <a:moveTo>
                  <a:pt x="1312767" y="63093"/>
                </a:moveTo>
                <a:lnTo>
                  <a:pt x="1243574" y="63093"/>
                </a:lnTo>
                <a:lnTo>
                  <a:pt x="1249463" y="41221"/>
                </a:lnTo>
                <a:lnTo>
                  <a:pt x="1318656" y="41221"/>
                </a:lnTo>
                <a:lnTo>
                  <a:pt x="1312767" y="63093"/>
                </a:lnTo>
                <a:close/>
              </a:path>
              <a:path w="1318895" h="154939">
                <a:moveTo>
                  <a:pt x="1276383" y="154158"/>
                </a:moveTo>
                <a:lnTo>
                  <a:pt x="1268602" y="154158"/>
                </a:lnTo>
                <a:lnTo>
                  <a:pt x="1256722" y="152604"/>
                </a:lnTo>
                <a:lnTo>
                  <a:pt x="1248017" y="148191"/>
                </a:lnTo>
                <a:lnTo>
                  <a:pt x="1242664" y="141293"/>
                </a:lnTo>
                <a:lnTo>
                  <a:pt x="1240840" y="132286"/>
                </a:lnTo>
                <a:lnTo>
                  <a:pt x="1240840" y="128080"/>
                </a:lnTo>
                <a:lnTo>
                  <a:pt x="1241471" y="123663"/>
                </a:lnTo>
                <a:lnTo>
                  <a:pt x="1242733" y="119457"/>
                </a:lnTo>
                <a:lnTo>
                  <a:pt x="1257665" y="63093"/>
                </a:lnTo>
                <a:lnTo>
                  <a:pt x="1283113" y="63093"/>
                </a:lnTo>
                <a:lnTo>
                  <a:pt x="1268812" y="116723"/>
                </a:lnTo>
                <a:lnTo>
                  <a:pt x="1268391" y="118826"/>
                </a:lnTo>
                <a:lnTo>
                  <a:pt x="1267971" y="121350"/>
                </a:lnTo>
                <a:lnTo>
                  <a:pt x="1267971" y="128710"/>
                </a:lnTo>
                <a:lnTo>
                  <a:pt x="1271756" y="131655"/>
                </a:lnTo>
                <a:lnTo>
                  <a:pt x="1294358" y="131655"/>
                </a:lnTo>
                <a:lnTo>
                  <a:pt x="1289422" y="150162"/>
                </a:lnTo>
                <a:lnTo>
                  <a:pt x="1283323" y="152896"/>
                </a:lnTo>
                <a:lnTo>
                  <a:pt x="1276383" y="154158"/>
                </a:lnTo>
                <a:close/>
              </a:path>
              <a:path w="1318895" h="154939">
                <a:moveTo>
                  <a:pt x="1294358" y="131655"/>
                </a:moveTo>
                <a:lnTo>
                  <a:pt x="1284165" y="131655"/>
                </a:lnTo>
                <a:lnTo>
                  <a:pt x="1289843" y="130393"/>
                </a:lnTo>
                <a:lnTo>
                  <a:pt x="1295311" y="128080"/>
                </a:lnTo>
                <a:lnTo>
                  <a:pt x="1294358" y="13165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1134" y="4182037"/>
            <a:ext cx="1451956" cy="8851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1607" y="5141201"/>
            <a:ext cx="3368051" cy="1657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46805" y="5373534"/>
            <a:ext cx="1009841" cy="154641"/>
          </a:xfrm>
          <a:custGeom>
            <a:avLst/>
            <a:gdLst/>
            <a:ahLst/>
            <a:cxnLst/>
            <a:rect l="l" t="t" r="r" b="b"/>
            <a:pathLst>
              <a:path w="833120" h="175260">
                <a:moveTo>
                  <a:pt x="88330" y="124084"/>
                </a:moveTo>
                <a:lnTo>
                  <a:pt x="60990" y="124084"/>
                </a:lnTo>
                <a:lnTo>
                  <a:pt x="68772" y="119036"/>
                </a:lnTo>
                <a:lnTo>
                  <a:pt x="68772" y="105366"/>
                </a:lnTo>
                <a:lnTo>
                  <a:pt x="63724" y="101580"/>
                </a:lnTo>
                <a:lnTo>
                  <a:pt x="52578" y="96953"/>
                </a:lnTo>
                <a:lnTo>
                  <a:pt x="39775" y="91193"/>
                </a:lnTo>
                <a:lnTo>
                  <a:pt x="29653" y="84624"/>
                </a:lnTo>
                <a:lnTo>
                  <a:pt x="23002" y="76280"/>
                </a:lnTo>
                <a:lnTo>
                  <a:pt x="20610" y="65196"/>
                </a:lnTo>
                <a:lnTo>
                  <a:pt x="23656" y="50662"/>
                </a:lnTo>
                <a:lnTo>
                  <a:pt x="32361" y="38986"/>
                </a:lnTo>
                <a:lnTo>
                  <a:pt x="46074" y="31214"/>
                </a:lnTo>
                <a:lnTo>
                  <a:pt x="64145" y="28392"/>
                </a:lnTo>
                <a:lnTo>
                  <a:pt x="76878" y="29699"/>
                </a:lnTo>
                <a:lnTo>
                  <a:pt x="88567" y="33176"/>
                </a:lnTo>
                <a:lnTo>
                  <a:pt x="98718" y="38151"/>
                </a:lnTo>
                <a:lnTo>
                  <a:pt x="106838" y="43955"/>
                </a:lnTo>
                <a:lnTo>
                  <a:pt x="103225" y="48161"/>
                </a:lnTo>
                <a:lnTo>
                  <a:pt x="51316" y="48161"/>
                </a:lnTo>
                <a:lnTo>
                  <a:pt x="45217" y="53629"/>
                </a:lnTo>
                <a:lnTo>
                  <a:pt x="45217" y="66458"/>
                </a:lnTo>
                <a:lnTo>
                  <a:pt x="50264" y="70033"/>
                </a:lnTo>
                <a:lnTo>
                  <a:pt x="62883" y="75291"/>
                </a:lnTo>
                <a:lnTo>
                  <a:pt x="74746" y="80894"/>
                </a:lnTo>
                <a:lnTo>
                  <a:pt x="84440" y="87463"/>
                </a:lnTo>
                <a:lnTo>
                  <a:pt x="90979" y="95728"/>
                </a:lnTo>
                <a:lnTo>
                  <a:pt x="93378" y="106417"/>
                </a:lnTo>
                <a:lnTo>
                  <a:pt x="89993" y="121971"/>
                </a:lnTo>
                <a:lnTo>
                  <a:pt x="88330" y="124084"/>
                </a:lnTo>
                <a:close/>
              </a:path>
              <a:path w="833120" h="175260">
                <a:moveTo>
                  <a:pt x="92747" y="60359"/>
                </a:moveTo>
                <a:lnTo>
                  <a:pt x="85173" y="55082"/>
                </a:lnTo>
                <a:lnTo>
                  <a:pt x="77578" y="51263"/>
                </a:lnTo>
                <a:lnTo>
                  <a:pt x="69945" y="48943"/>
                </a:lnTo>
                <a:lnTo>
                  <a:pt x="62252" y="48161"/>
                </a:lnTo>
                <a:lnTo>
                  <a:pt x="103225" y="48161"/>
                </a:lnTo>
                <a:lnTo>
                  <a:pt x="92747" y="60359"/>
                </a:lnTo>
                <a:close/>
              </a:path>
              <a:path w="833120" h="175260">
                <a:moveTo>
                  <a:pt x="49002" y="144063"/>
                </a:moveTo>
                <a:lnTo>
                  <a:pt x="36052" y="142834"/>
                </a:lnTo>
                <a:lnTo>
                  <a:pt x="23002" y="139121"/>
                </a:lnTo>
                <a:lnTo>
                  <a:pt x="10702" y="132884"/>
                </a:lnTo>
                <a:lnTo>
                  <a:pt x="0" y="124084"/>
                </a:lnTo>
                <a:lnTo>
                  <a:pt x="15142" y="108520"/>
                </a:lnTo>
                <a:lnTo>
                  <a:pt x="24130" y="115921"/>
                </a:lnTo>
                <a:lnTo>
                  <a:pt x="33255" y="120719"/>
                </a:lnTo>
                <a:lnTo>
                  <a:pt x="42262" y="123308"/>
                </a:lnTo>
                <a:lnTo>
                  <a:pt x="50895" y="124084"/>
                </a:lnTo>
                <a:lnTo>
                  <a:pt x="88330" y="124084"/>
                </a:lnTo>
                <a:lnTo>
                  <a:pt x="80654" y="133837"/>
                </a:lnTo>
                <a:lnTo>
                  <a:pt x="66583" y="141405"/>
                </a:lnTo>
                <a:lnTo>
                  <a:pt x="49002" y="144063"/>
                </a:lnTo>
                <a:close/>
              </a:path>
              <a:path w="833120" h="175260">
                <a:moveTo>
                  <a:pt x="360198" y="45217"/>
                </a:moveTo>
                <a:lnTo>
                  <a:pt x="291071" y="45217"/>
                </a:lnTo>
                <a:lnTo>
                  <a:pt x="298843" y="38296"/>
                </a:lnTo>
                <a:lnTo>
                  <a:pt x="307186" y="32913"/>
                </a:lnTo>
                <a:lnTo>
                  <a:pt x="316358" y="29423"/>
                </a:lnTo>
                <a:lnTo>
                  <a:pt x="326614" y="28181"/>
                </a:lnTo>
                <a:lnTo>
                  <a:pt x="343853" y="31467"/>
                </a:lnTo>
                <a:lnTo>
                  <a:pt x="357582" y="40905"/>
                </a:lnTo>
                <a:lnTo>
                  <a:pt x="360198" y="45217"/>
                </a:lnTo>
                <a:close/>
              </a:path>
              <a:path w="833120" h="175260">
                <a:moveTo>
                  <a:pt x="499004" y="45217"/>
                </a:moveTo>
                <a:lnTo>
                  <a:pt x="429877" y="45217"/>
                </a:lnTo>
                <a:lnTo>
                  <a:pt x="437649" y="38296"/>
                </a:lnTo>
                <a:lnTo>
                  <a:pt x="445992" y="32913"/>
                </a:lnTo>
                <a:lnTo>
                  <a:pt x="455164" y="29423"/>
                </a:lnTo>
                <a:lnTo>
                  <a:pt x="465420" y="28181"/>
                </a:lnTo>
                <a:lnTo>
                  <a:pt x="482659" y="31467"/>
                </a:lnTo>
                <a:lnTo>
                  <a:pt x="496388" y="40905"/>
                </a:lnTo>
                <a:lnTo>
                  <a:pt x="499004" y="45217"/>
                </a:lnTo>
                <a:close/>
              </a:path>
              <a:path w="833120" h="175260">
                <a:moveTo>
                  <a:pt x="152476" y="143853"/>
                </a:moveTo>
                <a:lnTo>
                  <a:pt x="138490" y="141530"/>
                </a:lnTo>
                <a:lnTo>
                  <a:pt x="127817" y="134888"/>
                </a:lnTo>
                <a:lnTo>
                  <a:pt x="121008" y="124422"/>
                </a:lnTo>
                <a:lnTo>
                  <a:pt x="118627" y="110693"/>
                </a:lnTo>
                <a:lnTo>
                  <a:pt x="118738" y="104216"/>
                </a:lnTo>
                <a:lnTo>
                  <a:pt x="120298" y="97584"/>
                </a:lnTo>
                <a:lnTo>
                  <a:pt x="121980" y="91065"/>
                </a:lnTo>
                <a:lnTo>
                  <a:pt x="138174" y="30495"/>
                </a:lnTo>
                <a:lnTo>
                  <a:pt x="163622" y="30495"/>
                </a:lnTo>
                <a:lnTo>
                  <a:pt x="147008" y="92116"/>
                </a:lnTo>
                <a:lnTo>
                  <a:pt x="146166" y="95481"/>
                </a:lnTo>
                <a:lnTo>
                  <a:pt x="145535" y="100108"/>
                </a:lnTo>
                <a:lnTo>
                  <a:pt x="145535" y="103263"/>
                </a:lnTo>
                <a:lnTo>
                  <a:pt x="146810" y="110693"/>
                </a:lnTo>
                <a:lnTo>
                  <a:pt x="150530" y="116171"/>
                </a:lnTo>
                <a:lnTo>
                  <a:pt x="156537" y="119559"/>
                </a:lnTo>
                <a:lnTo>
                  <a:pt x="164674" y="120719"/>
                </a:lnTo>
                <a:lnTo>
                  <a:pt x="213348" y="120719"/>
                </a:lnTo>
                <a:lnTo>
                  <a:pt x="211607" y="127238"/>
                </a:lnTo>
                <a:lnTo>
                  <a:pt x="186126" y="127238"/>
                </a:lnTo>
                <a:lnTo>
                  <a:pt x="179123" y="133561"/>
                </a:lnTo>
                <a:lnTo>
                  <a:pt x="171272" y="138858"/>
                </a:lnTo>
                <a:lnTo>
                  <a:pt x="162436" y="142499"/>
                </a:lnTo>
                <a:lnTo>
                  <a:pt x="152476" y="143853"/>
                </a:lnTo>
                <a:close/>
              </a:path>
              <a:path w="833120" h="175260">
                <a:moveTo>
                  <a:pt x="213348" y="120719"/>
                </a:moveTo>
                <a:lnTo>
                  <a:pt x="164674" y="120719"/>
                </a:lnTo>
                <a:lnTo>
                  <a:pt x="174856" y="118684"/>
                </a:lnTo>
                <a:lnTo>
                  <a:pt x="183628" y="112990"/>
                </a:lnTo>
                <a:lnTo>
                  <a:pt x="190552" y="104216"/>
                </a:lnTo>
                <a:lnTo>
                  <a:pt x="195169" y="92957"/>
                </a:lnTo>
                <a:lnTo>
                  <a:pt x="211994" y="30495"/>
                </a:lnTo>
                <a:lnTo>
                  <a:pt x="237442" y="30495"/>
                </a:lnTo>
                <a:lnTo>
                  <a:pt x="213348" y="120719"/>
                </a:lnTo>
                <a:close/>
              </a:path>
              <a:path w="833120" h="175260">
                <a:moveTo>
                  <a:pt x="256370" y="175189"/>
                </a:moveTo>
                <a:lnTo>
                  <a:pt x="230922" y="175189"/>
                </a:lnTo>
                <a:lnTo>
                  <a:pt x="269619" y="30495"/>
                </a:lnTo>
                <a:lnTo>
                  <a:pt x="295067" y="30495"/>
                </a:lnTo>
                <a:lnTo>
                  <a:pt x="291071" y="45217"/>
                </a:lnTo>
                <a:lnTo>
                  <a:pt x="360198" y="45217"/>
                </a:lnTo>
                <a:lnTo>
                  <a:pt x="363134" y="50054"/>
                </a:lnTo>
                <a:lnTo>
                  <a:pt x="317150" y="50054"/>
                </a:lnTo>
                <a:lnTo>
                  <a:pt x="302300" y="53609"/>
                </a:lnTo>
                <a:lnTo>
                  <a:pt x="289520" y="63198"/>
                </a:lnTo>
                <a:lnTo>
                  <a:pt x="280566" y="77204"/>
                </a:lnTo>
                <a:lnTo>
                  <a:pt x="277191" y="94009"/>
                </a:lnTo>
                <a:lnTo>
                  <a:pt x="279225" y="105244"/>
                </a:lnTo>
                <a:lnTo>
                  <a:pt x="284946" y="114173"/>
                </a:lnTo>
                <a:lnTo>
                  <a:pt x="293782" y="120065"/>
                </a:lnTo>
                <a:lnTo>
                  <a:pt x="302911" y="121770"/>
                </a:lnTo>
                <a:lnTo>
                  <a:pt x="270671" y="121770"/>
                </a:lnTo>
                <a:lnTo>
                  <a:pt x="256370" y="175189"/>
                </a:lnTo>
                <a:close/>
              </a:path>
              <a:path w="833120" h="175260">
                <a:moveTo>
                  <a:pt x="395176" y="175189"/>
                </a:moveTo>
                <a:lnTo>
                  <a:pt x="369728" y="175189"/>
                </a:lnTo>
                <a:lnTo>
                  <a:pt x="408425" y="30495"/>
                </a:lnTo>
                <a:lnTo>
                  <a:pt x="433873" y="30495"/>
                </a:lnTo>
                <a:lnTo>
                  <a:pt x="429877" y="45217"/>
                </a:lnTo>
                <a:lnTo>
                  <a:pt x="499004" y="45217"/>
                </a:lnTo>
                <a:lnTo>
                  <a:pt x="501939" y="50054"/>
                </a:lnTo>
                <a:lnTo>
                  <a:pt x="455956" y="50054"/>
                </a:lnTo>
                <a:lnTo>
                  <a:pt x="441106" y="53609"/>
                </a:lnTo>
                <a:lnTo>
                  <a:pt x="428326" y="63198"/>
                </a:lnTo>
                <a:lnTo>
                  <a:pt x="419371" y="77204"/>
                </a:lnTo>
                <a:lnTo>
                  <a:pt x="415997" y="94009"/>
                </a:lnTo>
                <a:lnTo>
                  <a:pt x="418031" y="105244"/>
                </a:lnTo>
                <a:lnTo>
                  <a:pt x="423752" y="114173"/>
                </a:lnTo>
                <a:lnTo>
                  <a:pt x="432588" y="120065"/>
                </a:lnTo>
                <a:lnTo>
                  <a:pt x="441717" y="121770"/>
                </a:lnTo>
                <a:lnTo>
                  <a:pt x="409477" y="121770"/>
                </a:lnTo>
                <a:lnTo>
                  <a:pt x="395176" y="175189"/>
                </a:lnTo>
                <a:close/>
              </a:path>
              <a:path w="833120" h="175260">
                <a:moveTo>
                  <a:pt x="352502" y="122191"/>
                </a:moveTo>
                <a:lnTo>
                  <a:pt x="305162" y="122191"/>
                </a:lnTo>
                <a:lnTo>
                  <a:pt x="319927" y="118684"/>
                </a:lnTo>
                <a:lnTo>
                  <a:pt x="332108" y="109125"/>
                </a:lnTo>
                <a:lnTo>
                  <a:pt x="340386" y="94952"/>
                </a:lnTo>
                <a:lnTo>
                  <a:pt x="343439" y="77605"/>
                </a:lnTo>
                <a:lnTo>
                  <a:pt x="341549" y="66113"/>
                </a:lnTo>
                <a:lnTo>
                  <a:pt x="336210" y="57441"/>
                </a:lnTo>
                <a:lnTo>
                  <a:pt x="327912" y="51963"/>
                </a:lnTo>
                <a:lnTo>
                  <a:pt x="317150" y="50054"/>
                </a:lnTo>
                <a:lnTo>
                  <a:pt x="363134" y="50054"/>
                </a:lnTo>
                <a:lnTo>
                  <a:pt x="366659" y="55864"/>
                </a:lnTo>
                <a:lnTo>
                  <a:pt x="369938" y="75712"/>
                </a:lnTo>
                <a:lnTo>
                  <a:pt x="364773" y="102951"/>
                </a:lnTo>
                <a:lnTo>
                  <a:pt x="352502" y="122191"/>
                </a:lnTo>
                <a:close/>
              </a:path>
              <a:path w="833120" h="175260">
                <a:moveTo>
                  <a:pt x="491308" y="122191"/>
                </a:moveTo>
                <a:lnTo>
                  <a:pt x="443968" y="122191"/>
                </a:lnTo>
                <a:lnTo>
                  <a:pt x="458733" y="118684"/>
                </a:lnTo>
                <a:lnTo>
                  <a:pt x="470914" y="109125"/>
                </a:lnTo>
                <a:lnTo>
                  <a:pt x="479192" y="94952"/>
                </a:lnTo>
                <a:lnTo>
                  <a:pt x="482245" y="77605"/>
                </a:lnTo>
                <a:lnTo>
                  <a:pt x="480355" y="66113"/>
                </a:lnTo>
                <a:lnTo>
                  <a:pt x="475015" y="57441"/>
                </a:lnTo>
                <a:lnTo>
                  <a:pt x="466718" y="51963"/>
                </a:lnTo>
                <a:lnTo>
                  <a:pt x="455956" y="50054"/>
                </a:lnTo>
                <a:lnTo>
                  <a:pt x="501939" y="50054"/>
                </a:lnTo>
                <a:lnTo>
                  <a:pt x="505465" y="55864"/>
                </a:lnTo>
                <a:lnTo>
                  <a:pt x="508744" y="75712"/>
                </a:lnTo>
                <a:lnTo>
                  <a:pt x="503578" y="102951"/>
                </a:lnTo>
                <a:lnTo>
                  <a:pt x="491308" y="122191"/>
                </a:lnTo>
                <a:close/>
              </a:path>
              <a:path w="833120" h="175260">
                <a:moveTo>
                  <a:pt x="308107" y="143853"/>
                </a:moveTo>
                <a:lnTo>
                  <a:pt x="294952" y="142147"/>
                </a:lnTo>
                <a:lnTo>
                  <a:pt x="284578" y="137465"/>
                </a:lnTo>
                <a:lnTo>
                  <a:pt x="276609" y="130455"/>
                </a:lnTo>
                <a:lnTo>
                  <a:pt x="270671" y="121770"/>
                </a:lnTo>
                <a:lnTo>
                  <a:pt x="302911" y="121770"/>
                </a:lnTo>
                <a:lnTo>
                  <a:pt x="305162" y="122191"/>
                </a:lnTo>
                <a:lnTo>
                  <a:pt x="352502" y="122191"/>
                </a:lnTo>
                <a:lnTo>
                  <a:pt x="351010" y="124530"/>
                </a:lnTo>
                <a:lnTo>
                  <a:pt x="331254" y="138736"/>
                </a:lnTo>
                <a:lnTo>
                  <a:pt x="308107" y="143853"/>
                </a:lnTo>
                <a:close/>
              </a:path>
              <a:path w="833120" h="175260">
                <a:moveTo>
                  <a:pt x="446913" y="143853"/>
                </a:moveTo>
                <a:lnTo>
                  <a:pt x="433758" y="142147"/>
                </a:lnTo>
                <a:lnTo>
                  <a:pt x="423384" y="137465"/>
                </a:lnTo>
                <a:lnTo>
                  <a:pt x="415415" y="130455"/>
                </a:lnTo>
                <a:lnTo>
                  <a:pt x="409477" y="121770"/>
                </a:lnTo>
                <a:lnTo>
                  <a:pt x="441717" y="121770"/>
                </a:lnTo>
                <a:lnTo>
                  <a:pt x="443968" y="122191"/>
                </a:lnTo>
                <a:lnTo>
                  <a:pt x="491308" y="122191"/>
                </a:lnTo>
                <a:lnTo>
                  <a:pt x="489816" y="124530"/>
                </a:lnTo>
                <a:lnTo>
                  <a:pt x="470060" y="138736"/>
                </a:lnTo>
                <a:lnTo>
                  <a:pt x="446913" y="143853"/>
                </a:lnTo>
                <a:close/>
              </a:path>
              <a:path w="833120" h="175260">
                <a:moveTo>
                  <a:pt x="207788" y="141539"/>
                </a:moveTo>
                <a:lnTo>
                  <a:pt x="182340" y="141539"/>
                </a:lnTo>
                <a:lnTo>
                  <a:pt x="186126" y="127238"/>
                </a:lnTo>
                <a:lnTo>
                  <a:pt x="211607" y="127238"/>
                </a:lnTo>
                <a:lnTo>
                  <a:pt x="207788" y="141539"/>
                </a:lnTo>
                <a:close/>
              </a:path>
              <a:path w="833120" h="175260">
                <a:moveTo>
                  <a:pt x="580250" y="144063"/>
                </a:moveTo>
                <a:lnTo>
                  <a:pt x="558703" y="140255"/>
                </a:lnTo>
                <a:lnTo>
                  <a:pt x="542263" y="129683"/>
                </a:lnTo>
                <a:lnTo>
                  <a:pt x="531777" y="113630"/>
                </a:lnTo>
                <a:lnTo>
                  <a:pt x="528093" y="93378"/>
                </a:lnTo>
                <a:lnTo>
                  <a:pt x="533186" y="68906"/>
                </a:lnTo>
                <a:lnTo>
                  <a:pt x="547074" y="48082"/>
                </a:lnTo>
                <a:lnTo>
                  <a:pt x="567664" y="33607"/>
                </a:lnTo>
                <a:lnTo>
                  <a:pt x="592869" y="28181"/>
                </a:lnTo>
                <a:lnTo>
                  <a:pt x="614416" y="31993"/>
                </a:lnTo>
                <a:lnTo>
                  <a:pt x="630857" y="42588"/>
                </a:lnTo>
                <a:lnTo>
                  <a:pt x="635852" y="50264"/>
                </a:lnTo>
                <a:lnTo>
                  <a:pt x="591397" y="50264"/>
                </a:lnTo>
                <a:lnTo>
                  <a:pt x="576222" y="54089"/>
                </a:lnTo>
                <a:lnTo>
                  <a:pt x="564161" y="63987"/>
                </a:lnTo>
                <a:lnTo>
                  <a:pt x="556202" y="77591"/>
                </a:lnTo>
                <a:lnTo>
                  <a:pt x="553330" y="92537"/>
                </a:lnTo>
                <a:lnTo>
                  <a:pt x="555401" y="105034"/>
                </a:lnTo>
                <a:lnTo>
                  <a:pt x="561217" y="114278"/>
                </a:lnTo>
                <a:lnTo>
                  <a:pt x="570188" y="120012"/>
                </a:lnTo>
                <a:lnTo>
                  <a:pt x="581723" y="121980"/>
                </a:lnTo>
                <a:lnTo>
                  <a:pt x="627429" y="121980"/>
                </a:lnTo>
                <a:lnTo>
                  <a:pt x="625888" y="124268"/>
                </a:lnTo>
                <a:lnTo>
                  <a:pt x="605277" y="138671"/>
                </a:lnTo>
                <a:lnTo>
                  <a:pt x="580250" y="144063"/>
                </a:lnTo>
                <a:close/>
              </a:path>
              <a:path w="833120" h="175260">
                <a:moveTo>
                  <a:pt x="627429" y="121980"/>
                </a:moveTo>
                <a:lnTo>
                  <a:pt x="581723" y="121980"/>
                </a:lnTo>
                <a:lnTo>
                  <a:pt x="596720" y="118215"/>
                </a:lnTo>
                <a:lnTo>
                  <a:pt x="608800" y="108415"/>
                </a:lnTo>
                <a:lnTo>
                  <a:pt x="616858" y="94830"/>
                </a:lnTo>
                <a:lnTo>
                  <a:pt x="619789" y="79708"/>
                </a:lnTo>
                <a:lnTo>
                  <a:pt x="617719" y="67211"/>
                </a:lnTo>
                <a:lnTo>
                  <a:pt x="611902" y="57967"/>
                </a:lnTo>
                <a:lnTo>
                  <a:pt x="602931" y="52232"/>
                </a:lnTo>
                <a:lnTo>
                  <a:pt x="591397" y="50264"/>
                </a:lnTo>
                <a:lnTo>
                  <a:pt x="635852" y="50264"/>
                </a:lnTo>
                <a:lnTo>
                  <a:pt x="641343" y="58703"/>
                </a:lnTo>
                <a:lnTo>
                  <a:pt x="645026" y="79077"/>
                </a:lnTo>
                <a:lnTo>
                  <a:pt x="639874" y="103516"/>
                </a:lnTo>
                <a:lnTo>
                  <a:pt x="627429" y="121980"/>
                </a:lnTo>
                <a:close/>
              </a:path>
              <a:path w="833120" h="175260">
                <a:moveTo>
                  <a:pt x="739476" y="55522"/>
                </a:moveTo>
                <a:lnTo>
                  <a:pt x="702862" y="55522"/>
                </a:lnTo>
                <a:lnTo>
                  <a:pt x="712491" y="43652"/>
                </a:lnTo>
                <a:lnTo>
                  <a:pt x="723262" y="34859"/>
                </a:lnTo>
                <a:lnTo>
                  <a:pt x="735454" y="29614"/>
                </a:lnTo>
                <a:lnTo>
                  <a:pt x="749341" y="28392"/>
                </a:lnTo>
                <a:lnTo>
                  <a:pt x="742191" y="55312"/>
                </a:lnTo>
                <a:lnTo>
                  <a:pt x="740718" y="55312"/>
                </a:lnTo>
                <a:lnTo>
                  <a:pt x="739476" y="55522"/>
                </a:lnTo>
                <a:close/>
              </a:path>
              <a:path w="833120" h="175260">
                <a:moveTo>
                  <a:pt x="679728" y="141539"/>
                </a:moveTo>
                <a:lnTo>
                  <a:pt x="654280" y="141539"/>
                </a:lnTo>
                <a:lnTo>
                  <a:pt x="683934" y="30495"/>
                </a:lnTo>
                <a:lnTo>
                  <a:pt x="709382" y="30495"/>
                </a:lnTo>
                <a:lnTo>
                  <a:pt x="702862" y="55522"/>
                </a:lnTo>
                <a:lnTo>
                  <a:pt x="739476" y="55522"/>
                </a:lnTo>
                <a:lnTo>
                  <a:pt x="724679" y="58026"/>
                </a:lnTo>
                <a:lnTo>
                  <a:pt x="710512" y="66300"/>
                </a:lnTo>
                <a:lnTo>
                  <a:pt x="698988" y="80332"/>
                </a:lnTo>
                <a:lnTo>
                  <a:pt x="690874" y="100318"/>
                </a:lnTo>
                <a:lnTo>
                  <a:pt x="679728" y="141539"/>
                </a:lnTo>
                <a:close/>
              </a:path>
              <a:path w="833120" h="175260">
                <a:moveTo>
                  <a:pt x="803181" y="30495"/>
                </a:moveTo>
                <a:lnTo>
                  <a:pt x="777733" y="30495"/>
                </a:lnTo>
                <a:lnTo>
                  <a:pt x="785935" y="0"/>
                </a:lnTo>
                <a:lnTo>
                  <a:pt x="811383" y="0"/>
                </a:lnTo>
                <a:lnTo>
                  <a:pt x="803181" y="30495"/>
                </a:lnTo>
                <a:close/>
              </a:path>
              <a:path w="833120" h="175260">
                <a:moveTo>
                  <a:pt x="826946" y="52367"/>
                </a:moveTo>
                <a:lnTo>
                  <a:pt x="757754" y="52367"/>
                </a:lnTo>
                <a:lnTo>
                  <a:pt x="763642" y="30495"/>
                </a:lnTo>
                <a:lnTo>
                  <a:pt x="832835" y="30495"/>
                </a:lnTo>
                <a:lnTo>
                  <a:pt x="826946" y="52367"/>
                </a:lnTo>
                <a:close/>
              </a:path>
              <a:path w="833120" h="175260">
                <a:moveTo>
                  <a:pt x="790562" y="143432"/>
                </a:moveTo>
                <a:lnTo>
                  <a:pt x="782781" y="143432"/>
                </a:lnTo>
                <a:lnTo>
                  <a:pt x="770901" y="141878"/>
                </a:lnTo>
                <a:lnTo>
                  <a:pt x="762196" y="137465"/>
                </a:lnTo>
                <a:lnTo>
                  <a:pt x="756843" y="130567"/>
                </a:lnTo>
                <a:lnTo>
                  <a:pt x="755020" y="121560"/>
                </a:lnTo>
                <a:lnTo>
                  <a:pt x="755020" y="117354"/>
                </a:lnTo>
                <a:lnTo>
                  <a:pt x="755651" y="112937"/>
                </a:lnTo>
                <a:lnTo>
                  <a:pt x="756912" y="108731"/>
                </a:lnTo>
                <a:lnTo>
                  <a:pt x="771845" y="52367"/>
                </a:lnTo>
                <a:lnTo>
                  <a:pt x="797292" y="52367"/>
                </a:lnTo>
                <a:lnTo>
                  <a:pt x="782991" y="105997"/>
                </a:lnTo>
                <a:lnTo>
                  <a:pt x="782570" y="108100"/>
                </a:lnTo>
                <a:lnTo>
                  <a:pt x="782150" y="110624"/>
                </a:lnTo>
                <a:lnTo>
                  <a:pt x="782150" y="117985"/>
                </a:lnTo>
                <a:lnTo>
                  <a:pt x="785935" y="120929"/>
                </a:lnTo>
                <a:lnTo>
                  <a:pt x="808537" y="120929"/>
                </a:lnTo>
                <a:lnTo>
                  <a:pt x="803602" y="139436"/>
                </a:lnTo>
                <a:lnTo>
                  <a:pt x="797503" y="142170"/>
                </a:lnTo>
                <a:lnTo>
                  <a:pt x="790562" y="143432"/>
                </a:lnTo>
                <a:close/>
              </a:path>
              <a:path w="833120" h="175260">
                <a:moveTo>
                  <a:pt x="808537" y="120929"/>
                </a:moveTo>
                <a:lnTo>
                  <a:pt x="798344" y="120929"/>
                </a:lnTo>
                <a:lnTo>
                  <a:pt x="804022" y="119667"/>
                </a:lnTo>
                <a:lnTo>
                  <a:pt x="809490" y="117354"/>
                </a:lnTo>
                <a:lnTo>
                  <a:pt x="808537" y="120929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0118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047" y="3415553"/>
            <a:ext cx="10767752" cy="28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85715" y="3012055"/>
            <a:ext cx="5283997" cy="297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9119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9135" y="1246575"/>
            <a:ext cx="5254677" cy="297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51461" y="2128671"/>
            <a:ext cx="410248" cy="351304"/>
          </a:xfrm>
          <a:custGeom>
            <a:avLst/>
            <a:gdLst/>
            <a:ahLst/>
            <a:cxnLst/>
            <a:rect l="l" t="t" r="r" b="b"/>
            <a:pathLst>
              <a:path w="338455" h="398144">
                <a:moveTo>
                  <a:pt x="338328" y="397764"/>
                </a:moveTo>
                <a:lnTo>
                  <a:pt x="262128" y="397764"/>
                </a:lnTo>
                <a:lnTo>
                  <a:pt x="262128" y="321564"/>
                </a:lnTo>
                <a:lnTo>
                  <a:pt x="338328" y="321564"/>
                </a:lnTo>
                <a:lnTo>
                  <a:pt x="338328" y="397764"/>
                </a:lnTo>
                <a:close/>
              </a:path>
              <a:path w="338455" h="398144">
                <a:moveTo>
                  <a:pt x="13716" y="89916"/>
                </a:moveTo>
                <a:lnTo>
                  <a:pt x="0" y="33528"/>
                </a:lnTo>
                <a:lnTo>
                  <a:pt x="106680" y="0"/>
                </a:lnTo>
                <a:lnTo>
                  <a:pt x="153924" y="0"/>
                </a:lnTo>
                <a:lnTo>
                  <a:pt x="153924" y="70104"/>
                </a:lnTo>
                <a:lnTo>
                  <a:pt x="85344" y="70104"/>
                </a:lnTo>
                <a:lnTo>
                  <a:pt x="13716" y="89916"/>
                </a:lnTo>
                <a:close/>
              </a:path>
              <a:path w="338455" h="398144">
                <a:moveTo>
                  <a:pt x="153924" y="397764"/>
                </a:moveTo>
                <a:lnTo>
                  <a:pt x="85344" y="397764"/>
                </a:lnTo>
                <a:lnTo>
                  <a:pt x="85344" y="70104"/>
                </a:lnTo>
                <a:lnTo>
                  <a:pt x="153924" y="70104"/>
                </a:lnTo>
                <a:lnTo>
                  <a:pt x="153924" y="397764"/>
                </a:lnTo>
                <a:close/>
              </a:path>
            </a:pathLst>
          </a:custGeom>
          <a:solidFill>
            <a:srgbClr val="A3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69193" y="2412401"/>
            <a:ext cx="92364" cy="6723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1462" y="2128671"/>
            <a:ext cx="187036" cy="351304"/>
          </a:xfrm>
          <a:custGeom>
            <a:avLst/>
            <a:gdLst/>
            <a:ahLst/>
            <a:cxnLst/>
            <a:rect l="l" t="t" r="r" b="b"/>
            <a:pathLst>
              <a:path w="154305" h="398144">
                <a:moveTo>
                  <a:pt x="106680" y="0"/>
                </a:moveTo>
                <a:lnTo>
                  <a:pt x="153924" y="0"/>
                </a:lnTo>
                <a:lnTo>
                  <a:pt x="153924" y="397763"/>
                </a:lnTo>
                <a:lnTo>
                  <a:pt x="85344" y="397763"/>
                </a:lnTo>
                <a:lnTo>
                  <a:pt x="85344" y="70103"/>
                </a:lnTo>
                <a:lnTo>
                  <a:pt x="13716" y="89915"/>
                </a:lnTo>
                <a:lnTo>
                  <a:pt x="0" y="33527"/>
                </a:lnTo>
                <a:lnTo>
                  <a:pt x="106680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64359" y="2201311"/>
            <a:ext cx="2157460" cy="254933"/>
          </a:xfrm>
          <a:custGeom>
            <a:avLst/>
            <a:gdLst/>
            <a:ahLst/>
            <a:cxnLst/>
            <a:rect l="l" t="t" r="r" b="b"/>
            <a:pathLst>
              <a:path w="1779904" h="288925">
                <a:moveTo>
                  <a:pt x="41239" y="234696"/>
                </a:moveTo>
                <a:lnTo>
                  <a:pt x="0" y="234696"/>
                </a:lnTo>
                <a:lnTo>
                  <a:pt x="0" y="0"/>
                </a:lnTo>
                <a:lnTo>
                  <a:pt x="41239" y="0"/>
                </a:lnTo>
                <a:lnTo>
                  <a:pt x="41239" y="234696"/>
                </a:lnTo>
                <a:close/>
              </a:path>
              <a:path w="1779904" h="288925">
                <a:moveTo>
                  <a:pt x="249855" y="85161"/>
                </a:moveTo>
                <a:lnTo>
                  <a:pt x="140817" y="85161"/>
                </a:lnTo>
                <a:lnTo>
                  <a:pt x="150404" y="73216"/>
                </a:lnTo>
                <a:lnTo>
                  <a:pt x="162443" y="63284"/>
                </a:lnTo>
                <a:lnTo>
                  <a:pt x="177499" y="56494"/>
                </a:lnTo>
                <a:lnTo>
                  <a:pt x="196138" y="53980"/>
                </a:lnTo>
                <a:lnTo>
                  <a:pt x="222819" y="58815"/>
                </a:lnTo>
                <a:lnTo>
                  <a:pt x="242617" y="72546"/>
                </a:lnTo>
                <a:lnTo>
                  <a:pt x="249855" y="85161"/>
                </a:lnTo>
                <a:close/>
              </a:path>
              <a:path w="1779904" h="288925">
                <a:moveTo>
                  <a:pt x="140817" y="234696"/>
                </a:moveTo>
                <a:lnTo>
                  <a:pt x="100248" y="234696"/>
                </a:lnTo>
                <a:lnTo>
                  <a:pt x="100248" y="57668"/>
                </a:lnTo>
                <a:lnTo>
                  <a:pt x="140817" y="57668"/>
                </a:lnTo>
                <a:lnTo>
                  <a:pt x="140817" y="85161"/>
                </a:lnTo>
                <a:lnTo>
                  <a:pt x="249855" y="85161"/>
                </a:lnTo>
                <a:lnTo>
                  <a:pt x="253126" y="90860"/>
                </a:lnTo>
                <a:lnTo>
                  <a:pt x="180715" y="90860"/>
                </a:lnTo>
                <a:lnTo>
                  <a:pt x="164580" y="93857"/>
                </a:lnTo>
                <a:lnTo>
                  <a:pt x="151965" y="102511"/>
                </a:lnTo>
                <a:lnTo>
                  <a:pt x="143751" y="116321"/>
                </a:lnTo>
                <a:lnTo>
                  <a:pt x="140924" y="134112"/>
                </a:lnTo>
                <a:lnTo>
                  <a:pt x="140817" y="234696"/>
                </a:lnTo>
                <a:close/>
              </a:path>
              <a:path w="1779904" h="288925">
                <a:moveTo>
                  <a:pt x="259171" y="234696"/>
                </a:moveTo>
                <a:lnTo>
                  <a:pt x="218602" y="234696"/>
                </a:lnTo>
                <a:lnTo>
                  <a:pt x="218602" y="134112"/>
                </a:lnTo>
                <a:lnTo>
                  <a:pt x="216077" y="115755"/>
                </a:lnTo>
                <a:lnTo>
                  <a:pt x="208711" y="102176"/>
                </a:lnTo>
                <a:lnTo>
                  <a:pt x="196819" y="93752"/>
                </a:lnTo>
                <a:lnTo>
                  <a:pt x="180715" y="90860"/>
                </a:lnTo>
                <a:lnTo>
                  <a:pt x="253126" y="90860"/>
                </a:lnTo>
                <a:lnTo>
                  <a:pt x="254933" y="94009"/>
                </a:lnTo>
                <a:lnTo>
                  <a:pt x="259171" y="122041"/>
                </a:lnTo>
                <a:lnTo>
                  <a:pt x="259171" y="234696"/>
                </a:lnTo>
                <a:close/>
              </a:path>
              <a:path w="1779904" h="288925">
                <a:moveTo>
                  <a:pt x="357073" y="57668"/>
                </a:moveTo>
                <a:lnTo>
                  <a:pt x="316504" y="57668"/>
                </a:lnTo>
                <a:lnTo>
                  <a:pt x="316504" y="9052"/>
                </a:lnTo>
                <a:lnTo>
                  <a:pt x="357073" y="9052"/>
                </a:lnTo>
                <a:lnTo>
                  <a:pt x="357073" y="57668"/>
                </a:lnTo>
                <a:close/>
              </a:path>
              <a:path w="1779904" h="288925">
                <a:moveTo>
                  <a:pt x="404682" y="92537"/>
                </a:moveTo>
                <a:lnTo>
                  <a:pt x="294040" y="92537"/>
                </a:lnTo>
                <a:lnTo>
                  <a:pt x="294040" y="57668"/>
                </a:lnTo>
                <a:lnTo>
                  <a:pt x="404682" y="57668"/>
                </a:lnTo>
                <a:lnTo>
                  <a:pt x="404682" y="92537"/>
                </a:lnTo>
                <a:close/>
              </a:path>
              <a:path w="1779904" h="288925">
                <a:moveTo>
                  <a:pt x="367466" y="237713"/>
                </a:moveTo>
                <a:lnTo>
                  <a:pt x="346915" y="235062"/>
                </a:lnTo>
                <a:lnTo>
                  <a:pt x="330795" y="226314"/>
                </a:lnTo>
                <a:lnTo>
                  <a:pt x="320271" y="210272"/>
                </a:lnTo>
                <a:lnTo>
                  <a:pt x="316504" y="185745"/>
                </a:lnTo>
                <a:lnTo>
                  <a:pt x="316504" y="92537"/>
                </a:lnTo>
                <a:lnTo>
                  <a:pt x="357073" y="92537"/>
                </a:lnTo>
                <a:lnTo>
                  <a:pt x="357073" y="179374"/>
                </a:lnTo>
                <a:lnTo>
                  <a:pt x="358545" y="189480"/>
                </a:lnTo>
                <a:lnTo>
                  <a:pt x="362814" y="196348"/>
                </a:lnTo>
                <a:lnTo>
                  <a:pt x="369661" y="200261"/>
                </a:lnTo>
                <a:lnTo>
                  <a:pt x="378866" y="201503"/>
                </a:lnTo>
                <a:lnTo>
                  <a:pt x="404012" y="201503"/>
                </a:lnTo>
                <a:lnTo>
                  <a:pt x="404012" y="228660"/>
                </a:lnTo>
                <a:lnTo>
                  <a:pt x="396180" y="232480"/>
                </a:lnTo>
                <a:lnTo>
                  <a:pt x="387625" y="235324"/>
                </a:lnTo>
                <a:lnTo>
                  <a:pt x="378127" y="237100"/>
                </a:lnTo>
                <a:lnTo>
                  <a:pt x="367466" y="237713"/>
                </a:lnTo>
                <a:close/>
              </a:path>
              <a:path w="1779904" h="288925">
                <a:moveTo>
                  <a:pt x="404012" y="201503"/>
                </a:moveTo>
                <a:lnTo>
                  <a:pt x="378866" y="201503"/>
                </a:lnTo>
                <a:lnTo>
                  <a:pt x="385482" y="201126"/>
                </a:lnTo>
                <a:lnTo>
                  <a:pt x="391816" y="199994"/>
                </a:lnTo>
                <a:lnTo>
                  <a:pt x="397961" y="198108"/>
                </a:lnTo>
                <a:lnTo>
                  <a:pt x="404012" y="195468"/>
                </a:lnTo>
                <a:lnTo>
                  <a:pt x="404012" y="201503"/>
                </a:lnTo>
                <a:close/>
              </a:path>
              <a:path w="1779904" h="288925">
                <a:moveTo>
                  <a:pt x="520019" y="238719"/>
                </a:moveTo>
                <a:lnTo>
                  <a:pt x="484181" y="232050"/>
                </a:lnTo>
                <a:lnTo>
                  <a:pt x="455352" y="213280"/>
                </a:lnTo>
                <a:lnTo>
                  <a:pt x="436141" y="184262"/>
                </a:lnTo>
                <a:lnTo>
                  <a:pt x="429158" y="146852"/>
                </a:lnTo>
                <a:lnTo>
                  <a:pt x="429158" y="146182"/>
                </a:lnTo>
                <a:lnTo>
                  <a:pt x="435554" y="110417"/>
                </a:lnTo>
                <a:lnTo>
                  <a:pt x="453424" y="81095"/>
                </a:lnTo>
                <a:lnTo>
                  <a:pt x="480786" y="61267"/>
                </a:lnTo>
                <a:lnTo>
                  <a:pt x="515660" y="53980"/>
                </a:lnTo>
                <a:lnTo>
                  <a:pt x="552677" y="61691"/>
                </a:lnTo>
                <a:lnTo>
                  <a:pt x="579196" y="82478"/>
                </a:lnTo>
                <a:lnTo>
                  <a:pt x="581664" y="87172"/>
                </a:lnTo>
                <a:lnTo>
                  <a:pt x="515325" y="87172"/>
                </a:lnTo>
                <a:lnTo>
                  <a:pt x="498199" y="90588"/>
                </a:lnTo>
                <a:lnTo>
                  <a:pt x="484437" y="100164"/>
                </a:lnTo>
                <a:lnTo>
                  <a:pt x="474636" y="114896"/>
                </a:lnTo>
                <a:lnTo>
                  <a:pt x="469392" y="133776"/>
                </a:lnTo>
                <a:lnTo>
                  <a:pt x="598225" y="133776"/>
                </a:lnTo>
                <a:lnTo>
                  <a:pt x="600486" y="149199"/>
                </a:lnTo>
                <a:lnTo>
                  <a:pt x="600486" y="152887"/>
                </a:lnTo>
                <a:lnTo>
                  <a:pt x="600151" y="156575"/>
                </a:lnTo>
                <a:lnTo>
                  <a:pt x="599815" y="160599"/>
                </a:lnTo>
                <a:lnTo>
                  <a:pt x="469727" y="160599"/>
                </a:lnTo>
                <a:lnTo>
                  <a:pt x="475851" y="179783"/>
                </a:lnTo>
                <a:lnTo>
                  <a:pt x="487036" y="193875"/>
                </a:lnTo>
                <a:lnTo>
                  <a:pt x="502307" y="202561"/>
                </a:lnTo>
                <a:lnTo>
                  <a:pt x="520689" y="205526"/>
                </a:lnTo>
                <a:lnTo>
                  <a:pt x="592439" y="205526"/>
                </a:lnTo>
                <a:lnTo>
                  <a:pt x="578625" y="219199"/>
                </a:lnTo>
                <a:lnTo>
                  <a:pt x="562138" y="229666"/>
                </a:lnTo>
                <a:lnTo>
                  <a:pt x="542697" y="236361"/>
                </a:lnTo>
                <a:lnTo>
                  <a:pt x="520019" y="238719"/>
                </a:lnTo>
                <a:close/>
              </a:path>
              <a:path w="1779904" h="288925">
                <a:moveTo>
                  <a:pt x="598225" y="133776"/>
                </a:moveTo>
                <a:lnTo>
                  <a:pt x="560252" y="133776"/>
                </a:lnTo>
                <a:lnTo>
                  <a:pt x="555873" y="115462"/>
                </a:lnTo>
                <a:lnTo>
                  <a:pt x="546841" y="100667"/>
                </a:lnTo>
                <a:lnTo>
                  <a:pt x="533283" y="90777"/>
                </a:lnTo>
                <a:lnTo>
                  <a:pt x="515325" y="87172"/>
                </a:lnTo>
                <a:lnTo>
                  <a:pt x="581664" y="87172"/>
                </a:lnTo>
                <a:lnTo>
                  <a:pt x="595153" y="112821"/>
                </a:lnTo>
                <a:lnTo>
                  <a:pt x="598225" y="133776"/>
                </a:lnTo>
                <a:close/>
              </a:path>
              <a:path w="1779904" h="288925">
                <a:moveTo>
                  <a:pt x="592439" y="205526"/>
                </a:moveTo>
                <a:lnTo>
                  <a:pt x="520689" y="205526"/>
                </a:lnTo>
                <a:lnTo>
                  <a:pt x="534546" y="204159"/>
                </a:lnTo>
                <a:lnTo>
                  <a:pt x="546799" y="200120"/>
                </a:lnTo>
                <a:lnTo>
                  <a:pt x="557984" y="193503"/>
                </a:lnTo>
                <a:lnTo>
                  <a:pt x="568634" y="184404"/>
                </a:lnTo>
                <a:lnTo>
                  <a:pt x="592439" y="205526"/>
                </a:lnTo>
                <a:close/>
              </a:path>
              <a:path w="1779904" h="288925">
                <a:moveTo>
                  <a:pt x="742438" y="97566"/>
                </a:moveTo>
                <a:lnTo>
                  <a:pt x="683971" y="97566"/>
                </a:lnTo>
                <a:lnTo>
                  <a:pt x="694050" y="79445"/>
                </a:lnTo>
                <a:lnTo>
                  <a:pt x="707776" y="65505"/>
                </a:lnTo>
                <a:lnTo>
                  <a:pt x="725273" y="56782"/>
                </a:lnTo>
                <a:lnTo>
                  <a:pt x="746668" y="54315"/>
                </a:lnTo>
                <a:lnTo>
                  <a:pt x="746668" y="97231"/>
                </a:lnTo>
                <a:lnTo>
                  <a:pt x="744321" y="97231"/>
                </a:lnTo>
                <a:lnTo>
                  <a:pt x="742438" y="97566"/>
                </a:lnTo>
                <a:close/>
              </a:path>
              <a:path w="1779904" h="288925">
                <a:moveTo>
                  <a:pt x="683971" y="234696"/>
                </a:moveTo>
                <a:lnTo>
                  <a:pt x="643402" y="234696"/>
                </a:lnTo>
                <a:lnTo>
                  <a:pt x="643402" y="57668"/>
                </a:lnTo>
                <a:lnTo>
                  <a:pt x="683971" y="57668"/>
                </a:lnTo>
                <a:lnTo>
                  <a:pt x="683971" y="97566"/>
                </a:lnTo>
                <a:lnTo>
                  <a:pt x="742438" y="97566"/>
                </a:lnTo>
                <a:lnTo>
                  <a:pt x="719898" y="101579"/>
                </a:lnTo>
                <a:lnTo>
                  <a:pt x="700819" y="114665"/>
                </a:lnTo>
                <a:lnTo>
                  <a:pt x="688403" y="136553"/>
                </a:lnTo>
                <a:lnTo>
                  <a:pt x="683971" y="167304"/>
                </a:lnTo>
                <a:lnTo>
                  <a:pt x="683971" y="234696"/>
                </a:lnTo>
                <a:close/>
              </a:path>
              <a:path w="1779904" h="288925">
                <a:moveTo>
                  <a:pt x="944360" y="87172"/>
                </a:moveTo>
                <a:lnTo>
                  <a:pt x="821436" y="87172"/>
                </a:lnTo>
                <a:lnTo>
                  <a:pt x="832322" y="74206"/>
                </a:lnTo>
                <a:lnTo>
                  <a:pt x="845660" y="63661"/>
                </a:lnTo>
                <a:lnTo>
                  <a:pt x="861889" y="56573"/>
                </a:lnTo>
                <a:lnTo>
                  <a:pt x="881451" y="53980"/>
                </a:lnTo>
                <a:lnTo>
                  <a:pt x="912019" y="60083"/>
                </a:lnTo>
                <a:lnTo>
                  <a:pt x="938406" y="77910"/>
                </a:lnTo>
                <a:lnTo>
                  <a:pt x="944360" y="87172"/>
                </a:lnTo>
                <a:close/>
              </a:path>
              <a:path w="1779904" h="288925">
                <a:moveTo>
                  <a:pt x="821436" y="288340"/>
                </a:moveTo>
                <a:lnTo>
                  <a:pt x="780867" y="288340"/>
                </a:lnTo>
                <a:lnTo>
                  <a:pt x="780867" y="57668"/>
                </a:lnTo>
                <a:lnTo>
                  <a:pt x="821436" y="57668"/>
                </a:lnTo>
                <a:lnTo>
                  <a:pt x="821436" y="87172"/>
                </a:lnTo>
                <a:lnTo>
                  <a:pt x="944360" y="87172"/>
                </a:lnTo>
                <a:lnTo>
                  <a:pt x="945652" y="89184"/>
                </a:lnTo>
                <a:lnTo>
                  <a:pt x="872063" y="89184"/>
                </a:lnTo>
                <a:lnTo>
                  <a:pt x="852397" y="93275"/>
                </a:lnTo>
                <a:lnTo>
                  <a:pt x="835936" y="104816"/>
                </a:lnTo>
                <a:lnTo>
                  <a:pt x="824631" y="122707"/>
                </a:lnTo>
                <a:lnTo>
                  <a:pt x="820430" y="145846"/>
                </a:lnTo>
                <a:lnTo>
                  <a:pt x="820430" y="146517"/>
                </a:lnTo>
                <a:lnTo>
                  <a:pt x="824631" y="169798"/>
                </a:lnTo>
                <a:lnTo>
                  <a:pt x="835936" y="187672"/>
                </a:lnTo>
                <a:lnTo>
                  <a:pt x="852397" y="199135"/>
                </a:lnTo>
                <a:lnTo>
                  <a:pt x="872063" y="203179"/>
                </a:lnTo>
                <a:lnTo>
                  <a:pt x="945747" y="203179"/>
                </a:lnTo>
                <a:lnTo>
                  <a:pt x="943172" y="207203"/>
                </a:lnTo>
                <a:lnTo>
                  <a:pt x="821436" y="207203"/>
                </a:lnTo>
                <a:lnTo>
                  <a:pt x="821436" y="288340"/>
                </a:lnTo>
                <a:close/>
              </a:path>
              <a:path w="1779904" h="288925">
                <a:moveTo>
                  <a:pt x="945747" y="203179"/>
                </a:moveTo>
                <a:lnTo>
                  <a:pt x="872063" y="203179"/>
                </a:lnTo>
                <a:lnTo>
                  <a:pt x="891713" y="199229"/>
                </a:lnTo>
                <a:lnTo>
                  <a:pt x="907812" y="187924"/>
                </a:lnTo>
                <a:lnTo>
                  <a:pt x="918693" y="170081"/>
                </a:lnTo>
                <a:lnTo>
                  <a:pt x="922690" y="146517"/>
                </a:lnTo>
                <a:lnTo>
                  <a:pt x="922690" y="145846"/>
                </a:lnTo>
                <a:lnTo>
                  <a:pt x="918646" y="122565"/>
                </a:lnTo>
                <a:lnTo>
                  <a:pt x="907686" y="104691"/>
                </a:lnTo>
                <a:lnTo>
                  <a:pt x="891572" y="93228"/>
                </a:lnTo>
                <a:lnTo>
                  <a:pt x="872063" y="89184"/>
                </a:lnTo>
                <a:lnTo>
                  <a:pt x="945652" y="89184"/>
                </a:lnTo>
                <a:lnTo>
                  <a:pt x="956936" y="106739"/>
                </a:lnTo>
                <a:lnTo>
                  <a:pt x="963930" y="145846"/>
                </a:lnTo>
                <a:lnTo>
                  <a:pt x="963930" y="146517"/>
                </a:lnTo>
                <a:lnTo>
                  <a:pt x="956983" y="185624"/>
                </a:lnTo>
                <a:lnTo>
                  <a:pt x="945747" y="203179"/>
                </a:lnTo>
                <a:close/>
              </a:path>
              <a:path w="1779904" h="288925">
                <a:moveTo>
                  <a:pt x="881451" y="238384"/>
                </a:moveTo>
                <a:lnTo>
                  <a:pt x="861512" y="235822"/>
                </a:lnTo>
                <a:lnTo>
                  <a:pt x="845157" y="228954"/>
                </a:lnTo>
                <a:lnTo>
                  <a:pt x="831944" y="219005"/>
                </a:lnTo>
                <a:lnTo>
                  <a:pt x="821436" y="207203"/>
                </a:lnTo>
                <a:lnTo>
                  <a:pt x="943172" y="207203"/>
                </a:lnTo>
                <a:lnTo>
                  <a:pt x="938532" y="214453"/>
                </a:lnTo>
                <a:lnTo>
                  <a:pt x="912160" y="232280"/>
                </a:lnTo>
                <a:lnTo>
                  <a:pt x="881451" y="238384"/>
                </a:lnTo>
                <a:close/>
              </a:path>
              <a:path w="1779904" h="288925">
                <a:moveTo>
                  <a:pt x="1104540" y="97566"/>
                </a:moveTo>
                <a:lnTo>
                  <a:pt x="1046073" y="97566"/>
                </a:lnTo>
                <a:lnTo>
                  <a:pt x="1056153" y="79445"/>
                </a:lnTo>
                <a:lnTo>
                  <a:pt x="1069878" y="65505"/>
                </a:lnTo>
                <a:lnTo>
                  <a:pt x="1087375" y="56782"/>
                </a:lnTo>
                <a:lnTo>
                  <a:pt x="1108771" y="54315"/>
                </a:lnTo>
                <a:lnTo>
                  <a:pt x="1108771" y="97231"/>
                </a:lnTo>
                <a:lnTo>
                  <a:pt x="1106424" y="97231"/>
                </a:lnTo>
                <a:lnTo>
                  <a:pt x="1104540" y="97566"/>
                </a:lnTo>
                <a:close/>
              </a:path>
              <a:path w="1779904" h="288925">
                <a:moveTo>
                  <a:pt x="1046073" y="234696"/>
                </a:moveTo>
                <a:lnTo>
                  <a:pt x="1005504" y="234696"/>
                </a:lnTo>
                <a:lnTo>
                  <a:pt x="1005504" y="57668"/>
                </a:lnTo>
                <a:lnTo>
                  <a:pt x="1046073" y="57668"/>
                </a:lnTo>
                <a:lnTo>
                  <a:pt x="1046073" y="97566"/>
                </a:lnTo>
                <a:lnTo>
                  <a:pt x="1104540" y="97566"/>
                </a:lnTo>
                <a:lnTo>
                  <a:pt x="1082001" y="101579"/>
                </a:lnTo>
                <a:lnTo>
                  <a:pt x="1062921" y="114665"/>
                </a:lnTo>
                <a:lnTo>
                  <a:pt x="1050505" y="136553"/>
                </a:lnTo>
                <a:lnTo>
                  <a:pt x="1046073" y="167304"/>
                </a:lnTo>
                <a:lnTo>
                  <a:pt x="1046073" y="234696"/>
                </a:lnTo>
                <a:close/>
              </a:path>
              <a:path w="1779904" h="288925">
                <a:moveTo>
                  <a:pt x="1217401" y="238719"/>
                </a:moveTo>
                <a:lnTo>
                  <a:pt x="1181563" y="232050"/>
                </a:lnTo>
                <a:lnTo>
                  <a:pt x="1152734" y="213280"/>
                </a:lnTo>
                <a:lnTo>
                  <a:pt x="1133524" y="184262"/>
                </a:lnTo>
                <a:lnTo>
                  <a:pt x="1126540" y="146852"/>
                </a:lnTo>
                <a:lnTo>
                  <a:pt x="1126540" y="146182"/>
                </a:lnTo>
                <a:lnTo>
                  <a:pt x="1132937" y="110417"/>
                </a:lnTo>
                <a:lnTo>
                  <a:pt x="1150806" y="81095"/>
                </a:lnTo>
                <a:lnTo>
                  <a:pt x="1178168" y="61267"/>
                </a:lnTo>
                <a:lnTo>
                  <a:pt x="1213043" y="53980"/>
                </a:lnTo>
                <a:lnTo>
                  <a:pt x="1250060" y="61691"/>
                </a:lnTo>
                <a:lnTo>
                  <a:pt x="1276578" y="82478"/>
                </a:lnTo>
                <a:lnTo>
                  <a:pt x="1279047" y="87172"/>
                </a:lnTo>
                <a:lnTo>
                  <a:pt x="1212707" y="87172"/>
                </a:lnTo>
                <a:lnTo>
                  <a:pt x="1195582" y="90588"/>
                </a:lnTo>
                <a:lnTo>
                  <a:pt x="1181820" y="100164"/>
                </a:lnTo>
                <a:lnTo>
                  <a:pt x="1172018" y="114896"/>
                </a:lnTo>
                <a:lnTo>
                  <a:pt x="1166774" y="133776"/>
                </a:lnTo>
                <a:lnTo>
                  <a:pt x="1295607" y="133776"/>
                </a:lnTo>
                <a:lnTo>
                  <a:pt x="1297868" y="149199"/>
                </a:lnTo>
                <a:lnTo>
                  <a:pt x="1297868" y="152887"/>
                </a:lnTo>
                <a:lnTo>
                  <a:pt x="1297533" y="156575"/>
                </a:lnTo>
                <a:lnTo>
                  <a:pt x="1297198" y="160599"/>
                </a:lnTo>
                <a:lnTo>
                  <a:pt x="1167109" y="160599"/>
                </a:lnTo>
                <a:lnTo>
                  <a:pt x="1173233" y="179783"/>
                </a:lnTo>
                <a:lnTo>
                  <a:pt x="1184418" y="193875"/>
                </a:lnTo>
                <a:lnTo>
                  <a:pt x="1199689" y="202561"/>
                </a:lnTo>
                <a:lnTo>
                  <a:pt x="1218072" y="205526"/>
                </a:lnTo>
                <a:lnTo>
                  <a:pt x="1289822" y="205526"/>
                </a:lnTo>
                <a:lnTo>
                  <a:pt x="1276007" y="219199"/>
                </a:lnTo>
                <a:lnTo>
                  <a:pt x="1259521" y="229666"/>
                </a:lnTo>
                <a:lnTo>
                  <a:pt x="1240080" y="236361"/>
                </a:lnTo>
                <a:lnTo>
                  <a:pt x="1217401" y="238719"/>
                </a:lnTo>
                <a:close/>
              </a:path>
              <a:path w="1779904" h="288925">
                <a:moveTo>
                  <a:pt x="1295607" y="133776"/>
                </a:moveTo>
                <a:lnTo>
                  <a:pt x="1257635" y="133776"/>
                </a:lnTo>
                <a:lnTo>
                  <a:pt x="1253255" y="115462"/>
                </a:lnTo>
                <a:lnTo>
                  <a:pt x="1244224" y="100667"/>
                </a:lnTo>
                <a:lnTo>
                  <a:pt x="1230666" y="90777"/>
                </a:lnTo>
                <a:lnTo>
                  <a:pt x="1212707" y="87172"/>
                </a:lnTo>
                <a:lnTo>
                  <a:pt x="1279047" y="87172"/>
                </a:lnTo>
                <a:lnTo>
                  <a:pt x="1292535" y="112821"/>
                </a:lnTo>
                <a:lnTo>
                  <a:pt x="1295607" y="133776"/>
                </a:lnTo>
                <a:close/>
              </a:path>
              <a:path w="1779904" h="288925">
                <a:moveTo>
                  <a:pt x="1289822" y="205526"/>
                </a:moveTo>
                <a:lnTo>
                  <a:pt x="1218072" y="205526"/>
                </a:lnTo>
                <a:lnTo>
                  <a:pt x="1231928" y="204159"/>
                </a:lnTo>
                <a:lnTo>
                  <a:pt x="1244182" y="200120"/>
                </a:lnTo>
                <a:lnTo>
                  <a:pt x="1255366" y="193503"/>
                </a:lnTo>
                <a:lnTo>
                  <a:pt x="1266017" y="184404"/>
                </a:lnTo>
                <a:lnTo>
                  <a:pt x="1289822" y="205526"/>
                </a:lnTo>
                <a:close/>
              </a:path>
              <a:path w="1779904" h="288925">
                <a:moveTo>
                  <a:pt x="1389735" y="57668"/>
                </a:moveTo>
                <a:lnTo>
                  <a:pt x="1349166" y="57668"/>
                </a:lnTo>
                <a:lnTo>
                  <a:pt x="1349166" y="9052"/>
                </a:lnTo>
                <a:lnTo>
                  <a:pt x="1389735" y="9052"/>
                </a:lnTo>
                <a:lnTo>
                  <a:pt x="1389735" y="57668"/>
                </a:lnTo>
                <a:close/>
              </a:path>
              <a:path w="1779904" h="288925">
                <a:moveTo>
                  <a:pt x="1437345" y="92537"/>
                </a:moveTo>
                <a:lnTo>
                  <a:pt x="1326703" y="92537"/>
                </a:lnTo>
                <a:lnTo>
                  <a:pt x="1326703" y="57668"/>
                </a:lnTo>
                <a:lnTo>
                  <a:pt x="1437345" y="57668"/>
                </a:lnTo>
                <a:lnTo>
                  <a:pt x="1437345" y="92537"/>
                </a:lnTo>
                <a:close/>
              </a:path>
              <a:path w="1779904" h="288925">
                <a:moveTo>
                  <a:pt x="1400129" y="237713"/>
                </a:moveTo>
                <a:lnTo>
                  <a:pt x="1379577" y="235062"/>
                </a:lnTo>
                <a:lnTo>
                  <a:pt x="1363458" y="226314"/>
                </a:lnTo>
                <a:lnTo>
                  <a:pt x="1352933" y="210272"/>
                </a:lnTo>
                <a:lnTo>
                  <a:pt x="1349166" y="185745"/>
                </a:lnTo>
                <a:lnTo>
                  <a:pt x="1349166" y="92537"/>
                </a:lnTo>
                <a:lnTo>
                  <a:pt x="1389735" y="92537"/>
                </a:lnTo>
                <a:lnTo>
                  <a:pt x="1389735" y="179374"/>
                </a:lnTo>
                <a:lnTo>
                  <a:pt x="1391207" y="189480"/>
                </a:lnTo>
                <a:lnTo>
                  <a:pt x="1395477" y="196348"/>
                </a:lnTo>
                <a:lnTo>
                  <a:pt x="1402324" y="200261"/>
                </a:lnTo>
                <a:lnTo>
                  <a:pt x="1411528" y="201503"/>
                </a:lnTo>
                <a:lnTo>
                  <a:pt x="1436674" y="201503"/>
                </a:lnTo>
                <a:lnTo>
                  <a:pt x="1436674" y="228660"/>
                </a:lnTo>
                <a:lnTo>
                  <a:pt x="1428842" y="232480"/>
                </a:lnTo>
                <a:lnTo>
                  <a:pt x="1420288" y="235324"/>
                </a:lnTo>
                <a:lnTo>
                  <a:pt x="1410790" y="237100"/>
                </a:lnTo>
                <a:lnTo>
                  <a:pt x="1400129" y="237713"/>
                </a:lnTo>
                <a:close/>
              </a:path>
              <a:path w="1779904" h="288925">
                <a:moveTo>
                  <a:pt x="1436674" y="201503"/>
                </a:moveTo>
                <a:lnTo>
                  <a:pt x="1411528" y="201503"/>
                </a:lnTo>
                <a:lnTo>
                  <a:pt x="1418145" y="201126"/>
                </a:lnTo>
                <a:lnTo>
                  <a:pt x="1424479" y="199994"/>
                </a:lnTo>
                <a:lnTo>
                  <a:pt x="1430624" y="198108"/>
                </a:lnTo>
                <a:lnTo>
                  <a:pt x="1436674" y="195468"/>
                </a:lnTo>
                <a:lnTo>
                  <a:pt x="1436674" y="201503"/>
                </a:lnTo>
                <a:close/>
              </a:path>
              <a:path w="1779904" h="288925">
                <a:moveTo>
                  <a:pt x="1552681" y="238719"/>
                </a:moveTo>
                <a:lnTo>
                  <a:pt x="1516843" y="232050"/>
                </a:lnTo>
                <a:lnTo>
                  <a:pt x="1488014" y="213280"/>
                </a:lnTo>
                <a:lnTo>
                  <a:pt x="1468804" y="184262"/>
                </a:lnTo>
                <a:lnTo>
                  <a:pt x="1461820" y="146852"/>
                </a:lnTo>
                <a:lnTo>
                  <a:pt x="1461820" y="146182"/>
                </a:lnTo>
                <a:lnTo>
                  <a:pt x="1468217" y="110417"/>
                </a:lnTo>
                <a:lnTo>
                  <a:pt x="1486086" y="81095"/>
                </a:lnTo>
                <a:lnTo>
                  <a:pt x="1513448" y="61267"/>
                </a:lnTo>
                <a:lnTo>
                  <a:pt x="1548323" y="53980"/>
                </a:lnTo>
                <a:lnTo>
                  <a:pt x="1585340" y="61691"/>
                </a:lnTo>
                <a:lnTo>
                  <a:pt x="1611858" y="82478"/>
                </a:lnTo>
                <a:lnTo>
                  <a:pt x="1614327" y="87172"/>
                </a:lnTo>
                <a:lnTo>
                  <a:pt x="1547987" y="87172"/>
                </a:lnTo>
                <a:lnTo>
                  <a:pt x="1530862" y="90588"/>
                </a:lnTo>
                <a:lnTo>
                  <a:pt x="1517100" y="100164"/>
                </a:lnTo>
                <a:lnTo>
                  <a:pt x="1507298" y="114896"/>
                </a:lnTo>
                <a:lnTo>
                  <a:pt x="1502054" y="133776"/>
                </a:lnTo>
                <a:lnTo>
                  <a:pt x="1630887" y="133776"/>
                </a:lnTo>
                <a:lnTo>
                  <a:pt x="1633148" y="149199"/>
                </a:lnTo>
                <a:lnTo>
                  <a:pt x="1633148" y="152887"/>
                </a:lnTo>
                <a:lnTo>
                  <a:pt x="1632813" y="156575"/>
                </a:lnTo>
                <a:lnTo>
                  <a:pt x="1632478" y="160599"/>
                </a:lnTo>
                <a:lnTo>
                  <a:pt x="1502389" y="160599"/>
                </a:lnTo>
                <a:lnTo>
                  <a:pt x="1508513" y="179783"/>
                </a:lnTo>
                <a:lnTo>
                  <a:pt x="1519698" y="193875"/>
                </a:lnTo>
                <a:lnTo>
                  <a:pt x="1534969" y="202561"/>
                </a:lnTo>
                <a:lnTo>
                  <a:pt x="1553352" y="205526"/>
                </a:lnTo>
                <a:lnTo>
                  <a:pt x="1625102" y="205526"/>
                </a:lnTo>
                <a:lnTo>
                  <a:pt x="1611287" y="219199"/>
                </a:lnTo>
                <a:lnTo>
                  <a:pt x="1594801" y="229666"/>
                </a:lnTo>
                <a:lnTo>
                  <a:pt x="1575360" y="236361"/>
                </a:lnTo>
                <a:lnTo>
                  <a:pt x="1552681" y="238719"/>
                </a:lnTo>
                <a:close/>
              </a:path>
              <a:path w="1779904" h="288925">
                <a:moveTo>
                  <a:pt x="1630887" y="133776"/>
                </a:moveTo>
                <a:lnTo>
                  <a:pt x="1592915" y="133776"/>
                </a:lnTo>
                <a:lnTo>
                  <a:pt x="1588535" y="115462"/>
                </a:lnTo>
                <a:lnTo>
                  <a:pt x="1579504" y="100667"/>
                </a:lnTo>
                <a:lnTo>
                  <a:pt x="1565946" y="90777"/>
                </a:lnTo>
                <a:lnTo>
                  <a:pt x="1547987" y="87172"/>
                </a:lnTo>
                <a:lnTo>
                  <a:pt x="1614327" y="87172"/>
                </a:lnTo>
                <a:lnTo>
                  <a:pt x="1627815" y="112821"/>
                </a:lnTo>
                <a:lnTo>
                  <a:pt x="1630887" y="133776"/>
                </a:lnTo>
                <a:close/>
              </a:path>
              <a:path w="1779904" h="288925">
                <a:moveTo>
                  <a:pt x="1625102" y="205526"/>
                </a:moveTo>
                <a:lnTo>
                  <a:pt x="1553352" y="205526"/>
                </a:lnTo>
                <a:lnTo>
                  <a:pt x="1567208" y="204159"/>
                </a:lnTo>
                <a:lnTo>
                  <a:pt x="1579462" y="200120"/>
                </a:lnTo>
                <a:lnTo>
                  <a:pt x="1590647" y="193503"/>
                </a:lnTo>
                <a:lnTo>
                  <a:pt x="1601297" y="184404"/>
                </a:lnTo>
                <a:lnTo>
                  <a:pt x="1625102" y="205526"/>
                </a:lnTo>
                <a:close/>
              </a:path>
              <a:path w="1779904" h="288925">
                <a:moveTo>
                  <a:pt x="1775100" y="97566"/>
                </a:moveTo>
                <a:lnTo>
                  <a:pt x="1716633" y="97566"/>
                </a:lnTo>
                <a:lnTo>
                  <a:pt x="1726713" y="79445"/>
                </a:lnTo>
                <a:lnTo>
                  <a:pt x="1740438" y="65505"/>
                </a:lnTo>
                <a:lnTo>
                  <a:pt x="1757936" y="56782"/>
                </a:lnTo>
                <a:lnTo>
                  <a:pt x="1779331" y="54315"/>
                </a:lnTo>
                <a:lnTo>
                  <a:pt x="1779331" y="97231"/>
                </a:lnTo>
                <a:lnTo>
                  <a:pt x="1776984" y="97231"/>
                </a:lnTo>
                <a:lnTo>
                  <a:pt x="1775100" y="97566"/>
                </a:lnTo>
                <a:close/>
              </a:path>
              <a:path w="1779904" h="288925">
                <a:moveTo>
                  <a:pt x="1716633" y="234696"/>
                </a:moveTo>
                <a:lnTo>
                  <a:pt x="1676064" y="234696"/>
                </a:lnTo>
                <a:lnTo>
                  <a:pt x="1676064" y="57668"/>
                </a:lnTo>
                <a:lnTo>
                  <a:pt x="1716633" y="57668"/>
                </a:lnTo>
                <a:lnTo>
                  <a:pt x="1716633" y="97566"/>
                </a:lnTo>
                <a:lnTo>
                  <a:pt x="1775100" y="97566"/>
                </a:lnTo>
                <a:lnTo>
                  <a:pt x="1752561" y="101579"/>
                </a:lnTo>
                <a:lnTo>
                  <a:pt x="1733481" y="114665"/>
                </a:lnTo>
                <a:lnTo>
                  <a:pt x="1721065" y="136553"/>
                </a:lnTo>
                <a:lnTo>
                  <a:pt x="1716633" y="167304"/>
                </a:lnTo>
                <a:lnTo>
                  <a:pt x="1716633" y="23469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8089" y="3338905"/>
            <a:ext cx="347903" cy="354105"/>
          </a:xfrm>
          <a:custGeom>
            <a:avLst/>
            <a:gdLst/>
            <a:ahLst/>
            <a:cxnLst/>
            <a:rect l="l" t="t" r="r" b="b"/>
            <a:pathLst>
              <a:path w="287019" h="401320">
                <a:moveTo>
                  <a:pt x="54864" y="121920"/>
                </a:moveTo>
                <a:lnTo>
                  <a:pt x="6096" y="82296"/>
                </a:lnTo>
                <a:lnTo>
                  <a:pt x="20121" y="63769"/>
                </a:lnTo>
                <a:lnTo>
                  <a:pt x="34861" y="47244"/>
                </a:lnTo>
                <a:lnTo>
                  <a:pt x="67056" y="21336"/>
                </a:lnTo>
                <a:lnTo>
                  <a:pt x="104584" y="5524"/>
                </a:lnTo>
                <a:lnTo>
                  <a:pt x="152400" y="0"/>
                </a:lnTo>
                <a:lnTo>
                  <a:pt x="180451" y="2000"/>
                </a:lnTo>
                <a:lnTo>
                  <a:pt x="227409" y="18002"/>
                </a:lnTo>
                <a:lnTo>
                  <a:pt x="262008" y="49410"/>
                </a:lnTo>
                <a:lnTo>
                  <a:pt x="269141" y="62484"/>
                </a:lnTo>
                <a:lnTo>
                  <a:pt x="146304" y="62484"/>
                </a:lnTo>
                <a:lnTo>
                  <a:pt x="133778" y="63341"/>
                </a:lnTo>
                <a:lnTo>
                  <a:pt x="88511" y="85058"/>
                </a:lnTo>
                <a:lnTo>
                  <a:pt x="66270" y="107918"/>
                </a:lnTo>
                <a:lnTo>
                  <a:pt x="54864" y="121920"/>
                </a:lnTo>
                <a:close/>
              </a:path>
              <a:path w="287019" h="401320">
                <a:moveTo>
                  <a:pt x="286512" y="400812"/>
                </a:moveTo>
                <a:lnTo>
                  <a:pt x="0" y="400812"/>
                </a:lnTo>
                <a:lnTo>
                  <a:pt x="0" y="345948"/>
                </a:lnTo>
                <a:lnTo>
                  <a:pt x="137160" y="230124"/>
                </a:lnTo>
                <a:lnTo>
                  <a:pt x="155400" y="214455"/>
                </a:lnTo>
                <a:lnTo>
                  <a:pt x="183880" y="185975"/>
                </a:lnTo>
                <a:lnTo>
                  <a:pt x="207073" y="148590"/>
                </a:lnTo>
                <a:lnTo>
                  <a:pt x="210187" y="121920"/>
                </a:lnTo>
                <a:lnTo>
                  <a:pt x="209169" y="109442"/>
                </a:lnTo>
                <a:lnTo>
                  <a:pt x="183165" y="70842"/>
                </a:lnTo>
                <a:lnTo>
                  <a:pt x="146304" y="62484"/>
                </a:lnTo>
                <a:lnTo>
                  <a:pt x="269141" y="62484"/>
                </a:lnTo>
                <a:lnTo>
                  <a:pt x="272986" y="69532"/>
                </a:lnTo>
                <a:lnTo>
                  <a:pt x="279677" y="92225"/>
                </a:lnTo>
                <a:lnTo>
                  <a:pt x="281940" y="117348"/>
                </a:lnTo>
                <a:lnTo>
                  <a:pt x="281822" y="121920"/>
                </a:lnTo>
                <a:lnTo>
                  <a:pt x="276153" y="161734"/>
                </a:lnTo>
                <a:lnTo>
                  <a:pt x="257365" y="197929"/>
                </a:lnTo>
                <a:lnTo>
                  <a:pt x="225480" y="232719"/>
                </a:lnTo>
                <a:lnTo>
                  <a:pt x="179832" y="272796"/>
                </a:lnTo>
                <a:lnTo>
                  <a:pt x="99060" y="339852"/>
                </a:lnTo>
                <a:lnTo>
                  <a:pt x="286512" y="339852"/>
                </a:lnTo>
                <a:lnTo>
                  <a:pt x="286512" y="400812"/>
                </a:lnTo>
                <a:close/>
              </a:path>
            </a:pathLst>
          </a:custGeom>
          <a:solidFill>
            <a:srgbClr val="A3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8089" y="3338905"/>
            <a:ext cx="347903" cy="354105"/>
          </a:xfrm>
          <a:custGeom>
            <a:avLst/>
            <a:gdLst/>
            <a:ahLst/>
            <a:cxnLst/>
            <a:rect l="l" t="t" r="r" b="b"/>
            <a:pathLst>
              <a:path w="287019" h="401320">
                <a:moveTo>
                  <a:pt x="152400" y="0"/>
                </a:moveTo>
                <a:lnTo>
                  <a:pt x="205359" y="8001"/>
                </a:lnTo>
                <a:lnTo>
                  <a:pt x="246887" y="32004"/>
                </a:lnTo>
                <a:lnTo>
                  <a:pt x="272986" y="69532"/>
                </a:lnTo>
                <a:lnTo>
                  <a:pt x="281940" y="117348"/>
                </a:lnTo>
                <a:lnTo>
                  <a:pt x="281940" y="118872"/>
                </a:lnTo>
                <a:lnTo>
                  <a:pt x="276153" y="161734"/>
                </a:lnTo>
                <a:lnTo>
                  <a:pt x="257365" y="197929"/>
                </a:lnTo>
                <a:lnTo>
                  <a:pt x="225480" y="232719"/>
                </a:lnTo>
                <a:lnTo>
                  <a:pt x="196381" y="258484"/>
                </a:lnTo>
                <a:lnTo>
                  <a:pt x="99060" y="339852"/>
                </a:lnTo>
                <a:lnTo>
                  <a:pt x="286512" y="339852"/>
                </a:lnTo>
                <a:lnTo>
                  <a:pt x="286512" y="400812"/>
                </a:lnTo>
                <a:lnTo>
                  <a:pt x="0" y="400812"/>
                </a:lnTo>
                <a:lnTo>
                  <a:pt x="0" y="345948"/>
                </a:lnTo>
                <a:lnTo>
                  <a:pt x="137160" y="230124"/>
                </a:lnTo>
                <a:lnTo>
                  <a:pt x="155400" y="214455"/>
                </a:lnTo>
                <a:lnTo>
                  <a:pt x="183880" y="185975"/>
                </a:lnTo>
                <a:lnTo>
                  <a:pt x="207073" y="148590"/>
                </a:lnTo>
                <a:lnTo>
                  <a:pt x="210312" y="123444"/>
                </a:lnTo>
                <a:lnTo>
                  <a:pt x="209169" y="109442"/>
                </a:lnTo>
                <a:lnTo>
                  <a:pt x="183165" y="70842"/>
                </a:lnTo>
                <a:lnTo>
                  <a:pt x="146304" y="62484"/>
                </a:lnTo>
                <a:lnTo>
                  <a:pt x="133778" y="63341"/>
                </a:lnTo>
                <a:lnTo>
                  <a:pt x="88511" y="85058"/>
                </a:lnTo>
                <a:lnTo>
                  <a:pt x="54864" y="121920"/>
                </a:lnTo>
                <a:lnTo>
                  <a:pt x="6096" y="82296"/>
                </a:lnTo>
                <a:lnTo>
                  <a:pt x="34861" y="47244"/>
                </a:lnTo>
                <a:lnTo>
                  <a:pt x="67055" y="21336"/>
                </a:lnTo>
                <a:lnTo>
                  <a:pt x="104584" y="5524"/>
                </a:lnTo>
                <a:lnTo>
                  <a:pt x="127277" y="1404"/>
                </a:lnTo>
                <a:lnTo>
                  <a:pt x="152400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18821" y="3625328"/>
            <a:ext cx="92364" cy="6723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A3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18821" y="3625327"/>
            <a:ext cx="92364" cy="6723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200" y="0"/>
                </a:lnTo>
                <a:lnTo>
                  <a:pt x="762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37105" y="3414235"/>
            <a:ext cx="1036780" cy="207309"/>
          </a:xfrm>
          <a:custGeom>
            <a:avLst/>
            <a:gdLst/>
            <a:ahLst/>
            <a:cxnLst/>
            <a:rect l="l" t="t" r="r" b="b"/>
            <a:pathLst>
              <a:path w="855344" h="234950">
                <a:moveTo>
                  <a:pt x="41239" y="234696"/>
                </a:moveTo>
                <a:lnTo>
                  <a:pt x="0" y="234696"/>
                </a:lnTo>
                <a:lnTo>
                  <a:pt x="0" y="0"/>
                </a:lnTo>
                <a:lnTo>
                  <a:pt x="104607" y="0"/>
                </a:lnTo>
                <a:lnTo>
                  <a:pt x="125515" y="1592"/>
                </a:lnTo>
                <a:lnTo>
                  <a:pt x="172333" y="23469"/>
                </a:lnTo>
                <a:lnTo>
                  <a:pt x="182471" y="37551"/>
                </a:lnTo>
                <a:lnTo>
                  <a:pt x="41239" y="37551"/>
                </a:lnTo>
                <a:lnTo>
                  <a:pt x="41239" y="116342"/>
                </a:lnTo>
                <a:lnTo>
                  <a:pt x="178877" y="116342"/>
                </a:lnTo>
                <a:lnTo>
                  <a:pt x="176105" y="121245"/>
                </a:lnTo>
                <a:lnTo>
                  <a:pt x="158398" y="136202"/>
                </a:lnTo>
                <a:lnTo>
                  <a:pt x="135788" y="145846"/>
                </a:lnTo>
                <a:lnTo>
                  <a:pt x="140810" y="152887"/>
                </a:lnTo>
                <a:lnTo>
                  <a:pt x="41239" y="152887"/>
                </a:lnTo>
                <a:lnTo>
                  <a:pt x="41239" y="234696"/>
                </a:lnTo>
                <a:close/>
              </a:path>
              <a:path w="855344" h="234950">
                <a:moveTo>
                  <a:pt x="178877" y="116342"/>
                </a:moveTo>
                <a:lnTo>
                  <a:pt x="101589" y="116342"/>
                </a:lnTo>
                <a:lnTo>
                  <a:pt x="121580" y="113560"/>
                </a:lnTo>
                <a:lnTo>
                  <a:pt x="136794" y="105655"/>
                </a:lnTo>
                <a:lnTo>
                  <a:pt x="146475" y="93286"/>
                </a:lnTo>
                <a:lnTo>
                  <a:pt x="149870" y="77114"/>
                </a:lnTo>
                <a:lnTo>
                  <a:pt x="149870" y="76443"/>
                </a:lnTo>
                <a:lnTo>
                  <a:pt x="146564" y="59758"/>
                </a:lnTo>
                <a:lnTo>
                  <a:pt x="137003" y="47567"/>
                </a:lnTo>
                <a:lnTo>
                  <a:pt x="121722" y="40092"/>
                </a:lnTo>
                <a:lnTo>
                  <a:pt x="101254" y="37551"/>
                </a:lnTo>
                <a:lnTo>
                  <a:pt x="182471" y="37551"/>
                </a:lnTo>
                <a:lnTo>
                  <a:pt x="186709" y="45891"/>
                </a:lnTo>
                <a:lnTo>
                  <a:pt x="190486" y="59349"/>
                </a:lnTo>
                <a:lnTo>
                  <a:pt x="191780" y="74096"/>
                </a:lnTo>
                <a:lnTo>
                  <a:pt x="191780" y="74767"/>
                </a:lnTo>
                <a:lnTo>
                  <a:pt x="187652" y="100819"/>
                </a:lnTo>
                <a:lnTo>
                  <a:pt x="178877" y="116342"/>
                </a:lnTo>
                <a:close/>
              </a:path>
              <a:path w="855344" h="234950">
                <a:moveTo>
                  <a:pt x="199156" y="234696"/>
                </a:moveTo>
                <a:lnTo>
                  <a:pt x="150540" y="234696"/>
                </a:lnTo>
                <a:lnTo>
                  <a:pt x="92872" y="152887"/>
                </a:lnTo>
                <a:lnTo>
                  <a:pt x="140810" y="152887"/>
                </a:lnTo>
                <a:lnTo>
                  <a:pt x="199156" y="234696"/>
                </a:lnTo>
                <a:close/>
              </a:path>
              <a:path w="855344" h="234950">
                <a:moveTo>
                  <a:pt x="417088" y="234696"/>
                </a:moveTo>
                <a:lnTo>
                  <a:pt x="241401" y="234696"/>
                </a:lnTo>
                <a:lnTo>
                  <a:pt x="241401" y="0"/>
                </a:lnTo>
                <a:lnTo>
                  <a:pt x="415411" y="0"/>
                </a:lnTo>
                <a:lnTo>
                  <a:pt x="415411" y="36880"/>
                </a:lnTo>
                <a:lnTo>
                  <a:pt x="282641" y="36880"/>
                </a:lnTo>
                <a:lnTo>
                  <a:pt x="282641" y="97901"/>
                </a:lnTo>
                <a:lnTo>
                  <a:pt x="400324" y="97901"/>
                </a:lnTo>
                <a:lnTo>
                  <a:pt x="400324" y="134782"/>
                </a:lnTo>
                <a:lnTo>
                  <a:pt x="282641" y="134782"/>
                </a:lnTo>
                <a:lnTo>
                  <a:pt x="282641" y="197815"/>
                </a:lnTo>
                <a:lnTo>
                  <a:pt x="417088" y="197815"/>
                </a:lnTo>
                <a:lnTo>
                  <a:pt x="417088" y="234696"/>
                </a:lnTo>
                <a:close/>
              </a:path>
              <a:path w="855344" h="234950">
                <a:moveTo>
                  <a:pt x="507278" y="234696"/>
                </a:moveTo>
                <a:lnTo>
                  <a:pt x="466039" y="234696"/>
                </a:lnTo>
                <a:lnTo>
                  <a:pt x="466039" y="0"/>
                </a:lnTo>
                <a:lnTo>
                  <a:pt x="558576" y="0"/>
                </a:lnTo>
                <a:lnTo>
                  <a:pt x="595567" y="5610"/>
                </a:lnTo>
                <a:lnTo>
                  <a:pt x="623662" y="21499"/>
                </a:lnTo>
                <a:lnTo>
                  <a:pt x="635236" y="37551"/>
                </a:lnTo>
                <a:lnTo>
                  <a:pt x="507278" y="37551"/>
                </a:lnTo>
                <a:lnTo>
                  <a:pt x="507278" y="122041"/>
                </a:lnTo>
                <a:lnTo>
                  <a:pt x="633767" y="122041"/>
                </a:lnTo>
                <a:lnTo>
                  <a:pt x="620184" y="138931"/>
                </a:lnTo>
                <a:lnTo>
                  <a:pt x="590333" y="154139"/>
                </a:lnTo>
                <a:lnTo>
                  <a:pt x="553882" y="159258"/>
                </a:lnTo>
                <a:lnTo>
                  <a:pt x="507278" y="159258"/>
                </a:lnTo>
                <a:lnTo>
                  <a:pt x="507278" y="234696"/>
                </a:lnTo>
                <a:close/>
              </a:path>
              <a:path w="855344" h="234950">
                <a:moveTo>
                  <a:pt x="633767" y="122041"/>
                </a:moveTo>
                <a:lnTo>
                  <a:pt x="555223" y="122041"/>
                </a:lnTo>
                <a:lnTo>
                  <a:pt x="576288" y="118935"/>
                </a:lnTo>
                <a:lnTo>
                  <a:pt x="592230" y="110265"/>
                </a:lnTo>
                <a:lnTo>
                  <a:pt x="602325" y="97005"/>
                </a:lnTo>
                <a:lnTo>
                  <a:pt x="605851" y="80131"/>
                </a:lnTo>
                <a:lnTo>
                  <a:pt x="605784" y="79126"/>
                </a:lnTo>
                <a:lnTo>
                  <a:pt x="602278" y="61314"/>
                </a:lnTo>
                <a:lnTo>
                  <a:pt x="592104" y="48196"/>
                </a:lnTo>
                <a:lnTo>
                  <a:pt x="576147" y="40233"/>
                </a:lnTo>
                <a:lnTo>
                  <a:pt x="555223" y="37551"/>
                </a:lnTo>
                <a:lnTo>
                  <a:pt x="635236" y="37551"/>
                </a:lnTo>
                <a:lnTo>
                  <a:pt x="641511" y="46252"/>
                </a:lnTo>
                <a:lnTo>
                  <a:pt x="647761" y="78455"/>
                </a:lnTo>
                <a:lnTo>
                  <a:pt x="647689" y="79461"/>
                </a:lnTo>
                <a:lnTo>
                  <a:pt x="640353" y="113853"/>
                </a:lnTo>
                <a:lnTo>
                  <a:pt x="633767" y="122041"/>
                </a:lnTo>
                <a:close/>
              </a:path>
              <a:path w="855344" h="234950">
                <a:moveTo>
                  <a:pt x="855299" y="234696"/>
                </a:moveTo>
                <a:lnTo>
                  <a:pt x="690676" y="234696"/>
                </a:lnTo>
                <a:lnTo>
                  <a:pt x="690676" y="0"/>
                </a:lnTo>
                <a:lnTo>
                  <a:pt x="731916" y="0"/>
                </a:lnTo>
                <a:lnTo>
                  <a:pt x="731916" y="197144"/>
                </a:lnTo>
                <a:lnTo>
                  <a:pt x="855299" y="197144"/>
                </a:lnTo>
                <a:lnTo>
                  <a:pt x="855299" y="23469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4394" y="4557207"/>
            <a:ext cx="350981" cy="355227"/>
          </a:xfrm>
          <a:custGeom>
            <a:avLst/>
            <a:gdLst/>
            <a:ahLst/>
            <a:cxnLst/>
            <a:rect l="l" t="t" r="r" b="b"/>
            <a:pathLst>
              <a:path w="289560" h="402589">
                <a:moveTo>
                  <a:pt x="273306" y="339852"/>
                </a:moveTo>
                <a:lnTo>
                  <a:pt x="152400" y="339852"/>
                </a:lnTo>
                <a:lnTo>
                  <a:pt x="166663" y="338089"/>
                </a:lnTo>
                <a:lnTo>
                  <a:pt x="179641" y="334899"/>
                </a:lnTo>
                <a:lnTo>
                  <a:pt x="216217" y="303847"/>
                </a:lnTo>
                <a:lnTo>
                  <a:pt x="220980" y="278892"/>
                </a:lnTo>
                <a:lnTo>
                  <a:pt x="220980" y="277368"/>
                </a:lnTo>
                <a:lnTo>
                  <a:pt x="196596" y="233172"/>
                </a:lnTo>
                <a:lnTo>
                  <a:pt x="149875" y="217527"/>
                </a:lnTo>
                <a:lnTo>
                  <a:pt x="129540" y="216408"/>
                </a:lnTo>
                <a:lnTo>
                  <a:pt x="97536" y="216408"/>
                </a:lnTo>
                <a:lnTo>
                  <a:pt x="86868" y="173736"/>
                </a:lnTo>
                <a:lnTo>
                  <a:pt x="193548" y="59436"/>
                </a:lnTo>
                <a:lnTo>
                  <a:pt x="22860" y="59436"/>
                </a:lnTo>
                <a:lnTo>
                  <a:pt x="22860" y="0"/>
                </a:lnTo>
                <a:lnTo>
                  <a:pt x="283464" y="0"/>
                </a:lnTo>
                <a:lnTo>
                  <a:pt x="283464" y="51816"/>
                </a:lnTo>
                <a:lnTo>
                  <a:pt x="173736" y="164592"/>
                </a:lnTo>
                <a:lnTo>
                  <a:pt x="188547" y="167187"/>
                </a:lnTo>
                <a:lnTo>
                  <a:pt x="230124" y="179832"/>
                </a:lnTo>
                <a:lnTo>
                  <a:pt x="264199" y="205549"/>
                </a:lnTo>
                <a:lnTo>
                  <a:pt x="285750" y="242697"/>
                </a:lnTo>
                <a:lnTo>
                  <a:pt x="289560" y="275844"/>
                </a:lnTo>
                <a:lnTo>
                  <a:pt x="289560" y="277368"/>
                </a:lnTo>
                <a:lnTo>
                  <a:pt x="287250" y="303633"/>
                </a:lnTo>
                <a:lnTo>
                  <a:pt x="280225" y="327469"/>
                </a:lnTo>
                <a:lnTo>
                  <a:pt x="273306" y="339852"/>
                </a:lnTo>
                <a:close/>
              </a:path>
              <a:path w="289560" h="402589">
                <a:moveTo>
                  <a:pt x="152400" y="402336"/>
                </a:moveTo>
                <a:lnTo>
                  <a:pt x="103441" y="396430"/>
                </a:lnTo>
                <a:lnTo>
                  <a:pt x="62484" y="382524"/>
                </a:lnTo>
                <a:lnTo>
                  <a:pt x="28384" y="360807"/>
                </a:lnTo>
                <a:lnTo>
                  <a:pt x="0" y="332232"/>
                </a:lnTo>
                <a:lnTo>
                  <a:pt x="48768" y="286512"/>
                </a:lnTo>
                <a:lnTo>
                  <a:pt x="59340" y="298489"/>
                </a:lnTo>
                <a:lnTo>
                  <a:pt x="70485" y="309181"/>
                </a:lnTo>
                <a:lnTo>
                  <a:pt x="107608" y="331922"/>
                </a:lnTo>
                <a:lnTo>
                  <a:pt x="152400" y="339852"/>
                </a:lnTo>
                <a:lnTo>
                  <a:pt x="273306" y="339852"/>
                </a:lnTo>
                <a:lnTo>
                  <a:pt x="268343" y="348734"/>
                </a:lnTo>
                <a:lnTo>
                  <a:pt x="251460" y="367284"/>
                </a:lnTo>
                <a:lnTo>
                  <a:pt x="231481" y="382190"/>
                </a:lnTo>
                <a:lnTo>
                  <a:pt x="208216" y="392811"/>
                </a:lnTo>
                <a:lnTo>
                  <a:pt x="181808" y="399430"/>
                </a:lnTo>
                <a:lnTo>
                  <a:pt x="152400" y="402336"/>
                </a:lnTo>
                <a:close/>
              </a:path>
            </a:pathLst>
          </a:custGeom>
          <a:solidFill>
            <a:srgbClr val="A3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4394" y="4557207"/>
            <a:ext cx="350981" cy="355227"/>
          </a:xfrm>
          <a:custGeom>
            <a:avLst/>
            <a:gdLst/>
            <a:ahLst/>
            <a:cxnLst/>
            <a:rect l="l" t="t" r="r" b="b"/>
            <a:pathLst>
              <a:path w="289560" h="402589">
                <a:moveTo>
                  <a:pt x="22859" y="0"/>
                </a:moveTo>
                <a:lnTo>
                  <a:pt x="283463" y="0"/>
                </a:lnTo>
                <a:lnTo>
                  <a:pt x="283463" y="51816"/>
                </a:lnTo>
                <a:lnTo>
                  <a:pt x="173735" y="164592"/>
                </a:lnTo>
                <a:lnTo>
                  <a:pt x="188547" y="167187"/>
                </a:lnTo>
                <a:lnTo>
                  <a:pt x="230123" y="179832"/>
                </a:lnTo>
                <a:lnTo>
                  <a:pt x="264199" y="205549"/>
                </a:lnTo>
                <a:lnTo>
                  <a:pt x="285750" y="242697"/>
                </a:lnTo>
                <a:lnTo>
                  <a:pt x="289559" y="275844"/>
                </a:lnTo>
                <a:lnTo>
                  <a:pt x="289559" y="277368"/>
                </a:lnTo>
                <a:lnTo>
                  <a:pt x="280225" y="327469"/>
                </a:lnTo>
                <a:lnTo>
                  <a:pt x="251459" y="367284"/>
                </a:lnTo>
                <a:lnTo>
                  <a:pt x="208216" y="392811"/>
                </a:lnTo>
                <a:lnTo>
                  <a:pt x="152399" y="402336"/>
                </a:lnTo>
                <a:lnTo>
                  <a:pt x="126992" y="400311"/>
                </a:lnTo>
                <a:lnTo>
                  <a:pt x="81891" y="390548"/>
                </a:lnTo>
                <a:lnTo>
                  <a:pt x="44791" y="372522"/>
                </a:lnTo>
                <a:lnTo>
                  <a:pt x="13406" y="347376"/>
                </a:lnTo>
                <a:lnTo>
                  <a:pt x="0" y="332232"/>
                </a:lnTo>
                <a:lnTo>
                  <a:pt x="48767" y="286512"/>
                </a:lnTo>
                <a:lnTo>
                  <a:pt x="59340" y="298489"/>
                </a:lnTo>
                <a:lnTo>
                  <a:pt x="70484" y="309181"/>
                </a:lnTo>
                <a:lnTo>
                  <a:pt x="107608" y="331922"/>
                </a:lnTo>
                <a:lnTo>
                  <a:pt x="152399" y="339852"/>
                </a:lnTo>
                <a:lnTo>
                  <a:pt x="166663" y="338089"/>
                </a:lnTo>
                <a:lnTo>
                  <a:pt x="210050" y="314253"/>
                </a:lnTo>
                <a:lnTo>
                  <a:pt x="220979" y="278892"/>
                </a:lnTo>
                <a:lnTo>
                  <a:pt x="220979" y="277368"/>
                </a:lnTo>
                <a:lnTo>
                  <a:pt x="196595" y="233172"/>
                </a:lnTo>
                <a:lnTo>
                  <a:pt x="149875" y="217527"/>
                </a:lnTo>
                <a:lnTo>
                  <a:pt x="129539" y="216408"/>
                </a:lnTo>
                <a:lnTo>
                  <a:pt x="97535" y="216408"/>
                </a:lnTo>
                <a:lnTo>
                  <a:pt x="86867" y="173736"/>
                </a:lnTo>
                <a:lnTo>
                  <a:pt x="193547" y="59436"/>
                </a:lnTo>
                <a:lnTo>
                  <a:pt x="22859" y="59436"/>
                </a:lnTo>
                <a:lnTo>
                  <a:pt x="22859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22517" y="4836909"/>
            <a:ext cx="92364" cy="68916"/>
          </a:xfrm>
          <a:custGeom>
            <a:avLst/>
            <a:gdLst/>
            <a:ahLst/>
            <a:cxnLst/>
            <a:rect l="l" t="t" r="r" b="b"/>
            <a:pathLst>
              <a:path w="76200" h="78104">
                <a:moveTo>
                  <a:pt x="0" y="0"/>
                </a:moveTo>
                <a:lnTo>
                  <a:pt x="76200" y="0"/>
                </a:lnTo>
                <a:lnTo>
                  <a:pt x="76200" y="77724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solidFill>
            <a:srgbClr val="A3D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2517" y="4836909"/>
            <a:ext cx="92364" cy="68916"/>
          </a:xfrm>
          <a:custGeom>
            <a:avLst/>
            <a:gdLst/>
            <a:ahLst/>
            <a:cxnLst/>
            <a:rect l="l" t="t" r="r" b="b"/>
            <a:pathLst>
              <a:path w="76200" h="78104">
                <a:moveTo>
                  <a:pt x="0" y="0"/>
                </a:moveTo>
                <a:lnTo>
                  <a:pt x="76200" y="0"/>
                </a:lnTo>
                <a:lnTo>
                  <a:pt x="76200" y="77724"/>
                </a:lnTo>
                <a:lnTo>
                  <a:pt x="0" y="77724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2A9E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7105" y="4618285"/>
            <a:ext cx="1624831" cy="264459"/>
          </a:xfrm>
          <a:custGeom>
            <a:avLst/>
            <a:gdLst/>
            <a:ahLst/>
            <a:cxnLst/>
            <a:rect l="l" t="t" r="r" b="b"/>
            <a:pathLst>
              <a:path w="1340485" h="299720">
                <a:moveTo>
                  <a:pt x="40568" y="244754"/>
                </a:moveTo>
                <a:lnTo>
                  <a:pt x="0" y="244754"/>
                </a:lnTo>
                <a:lnTo>
                  <a:pt x="0" y="10058"/>
                </a:lnTo>
                <a:lnTo>
                  <a:pt x="38221" y="10058"/>
                </a:lnTo>
                <a:lnTo>
                  <a:pt x="90696" y="77784"/>
                </a:lnTo>
                <a:lnTo>
                  <a:pt x="40568" y="77784"/>
                </a:lnTo>
                <a:lnTo>
                  <a:pt x="40568" y="244754"/>
                </a:lnTo>
                <a:close/>
              </a:path>
              <a:path w="1340485" h="299720">
                <a:moveTo>
                  <a:pt x="204520" y="172333"/>
                </a:moveTo>
                <a:lnTo>
                  <a:pt x="163951" y="172333"/>
                </a:lnTo>
                <a:lnTo>
                  <a:pt x="163951" y="10058"/>
                </a:lnTo>
                <a:lnTo>
                  <a:pt x="204520" y="10058"/>
                </a:lnTo>
                <a:lnTo>
                  <a:pt x="204520" y="172333"/>
                </a:lnTo>
                <a:close/>
              </a:path>
              <a:path w="1340485" h="299720">
                <a:moveTo>
                  <a:pt x="204520" y="244754"/>
                </a:moveTo>
                <a:lnTo>
                  <a:pt x="169986" y="244754"/>
                </a:lnTo>
                <a:lnTo>
                  <a:pt x="40568" y="77784"/>
                </a:lnTo>
                <a:lnTo>
                  <a:pt x="90696" y="77784"/>
                </a:lnTo>
                <a:lnTo>
                  <a:pt x="163951" y="172333"/>
                </a:lnTo>
                <a:lnTo>
                  <a:pt x="204520" y="172333"/>
                </a:lnTo>
                <a:lnTo>
                  <a:pt x="204520" y="244754"/>
                </a:lnTo>
                <a:close/>
              </a:path>
              <a:path w="1340485" h="299720">
                <a:moveTo>
                  <a:pt x="274594" y="112318"/>
                </a:moveTo>
                <a:lnTo>
                  <a:pt x="278209" y="73813"/>
                </a:lnTo>
                <a:lnTo>
                  <a:pt x="330921" y="65044"/>
                </a:lnTo>
                <a:lnTo>
                  <a:pt x="365140" y="70078"/>
                </a:lnTo>
                <a:lnTo>
                  <a:pt x="389427" y="84700"/>
                </a:lnTo>
                <a:lnTo>
                  <a:pt x="399634" y="101254"/>
                </a:lnTo>
                <a:lnTo>
                  <a:pt x="325221" y="101254"/>
                </a:lnTo>
                <a:lnTo>
                  <a:pt x="311228" y="102040"/>
                </a:lnTo>
                <a:lnTo>
                  <a:pt x="298524" y="104272"/>
                </a:lnTo>
                <a:lnTo>
                  <a:pt x="286512" y="107761"/>
                </a:lnTo>
                <a:lnTo>
                  <a:pt x="274594" y="112318"/>
                </a:lnTo>
                <a:close/>
              </a:path>
              <a:path w="1340485" h="299720">
                <a:moveTo>
                  <a:pt x="408706" y="142494"/>
                </a:moveTo>
                <a:lnTo>
                  <a:pt x="368808" y="142494"/>
                </a:lnTo>
                <a:lnTo>
                  <a:pt x="368724" y="138664"/>
                </a:lnTo>
                <a:lnTo>
                  <a:pt x="365958" y="122895"/>
                </a:lnTo>
                <a:lnTo>
                  <a:pt x="357576" y="111019"/>
                </a:lnTo>
                <a:lnTo>
                  <a:pt x="343913" y="103732"/>
                </a:lnTo>
                <a:lnTo>
                  <a:pt x="325221" y="101254"/>
                </a:lnTo>
                <a:lnTo>
                  <a:pt x="399634" y="101254"/>
                </a:lnTo>
                <a:lnTo>
                  <a:pt x="403907" y="108185"/>
                </a:lnTo>
                <a:lnTo>
                  <a:pt x="408604" y="139141"/>
                </a:lnTo>
                <a:lnTo>
                  <a:pt x="408706" y="142494"/>
                </a:lnTo>
                <a:close/>
              </a:path>
              <a:path w="1340485" h="299720">
                <a:moveTo>
                  <a:pt x="311139" y="248442"/>
                </a:moveTo>
                <a:lnTo>
                  <a:pt x="287146" y="244901"/>
                </a:lnTo>
                <a:lnTo>
                  <a:pt x="267050" y="234444"/>
                </a:lnTo>
                <a:lnTo>
                  <a:pt x="253241" y="217324"/>
                </a:lnTo>
                <a:lnTo>
                  <a:pt x="248107" y="193791"/>
                </a:lnTo>
                <a:lnTo>
                  <a:pt x="248107" y="193121"/>
                </a:lnTo>
                <a:lnTo>
                  <a:pt x="253518" y="167509"/>
                </a:lnTo>
                <a:lnTo>
                  <a:pt x="268517" y="149409"/>
                </a:lnTo>
                <a:lnTo>
                  <a:pt x="291248" y="138664"/>
                </a:lnTo>
                <a:lnTo>
                  <a:pt x="319857" y="135117"/>
                </a:lnTo>
                <a:lnTo>
                  <a:pt x="334625" y="135657"/>
                </a:lnTo>
                <a:lnTo>
                  <a:pt x="347224" y="137171"/>
                </a:lnTo>
                <a:lnTo>
                  <a:pt x="358377" y="139502"/>
                </a:lnTo>
                <a:lnTo>
                  <a:pt x="368808" y="142494"/>
                </a:lnTo>
                <a:lnTo>
                  <a:pt x="408706" y="142494"/>
                </a:lnTo>
                <a:lnTo>
                  <a:pt x="408706" y="163616"/>
                </a:lnTo>
                <a:lnTo>
                  <a:pt x="328909" y="163616"/>
                </a:lnTo>
                <a:lnTo>
                  <a:pt x="311820" y="165507"/>
                </a:lnTo>
                <a:lnTo>
                  <a:pt x="299069" y="170950"/>
                </a:lnTo>
                <a:lnTo>
                  <a:pt x="291096" y="179600"/>
                </a:lnTo>
                <a:lnTo>
                  <a:pt x="288340" y="191109"/>
                </a:lnTo>
                <a:lnTo>
                  <a:pt x="288340" y="191780"/>
                </a:lnTo>
                <a:lnTo>
                  <a:pt x="322539" y="217932"/>
                </a:lnTo>
                <a:lnTo>
                  <a:pt x="408706" y="217932"/>
                </a:lnTo>
                <a:lnTo>
                  <a:pt x="408706" y="222961"/>
                </a:lnTo>
                <a:lnTo>
                  <a:pt x="368472" y="222961"/>
                </a:lnTo>
                <a:lnTo>
                  <a:pt x="358194" y="233024"/>
                </a:lnTo>
                <a:lnTo>
                  <a:pt x="345338" y="241108"/>
                </a:lnTo>
                <a:lnTo>
                  <a:pt x="329716" y="246488"/>
                </a:lnTo>
                <a:lnTo>
                  <a:pt x="311139" y="248442"/>
                </a:lnTo>
                <a:close/>
              </a:path>
              <a:path w="1340485" h="299720">
                <a:moveTo>
                  <a:pt x="408706" y="217932"/>
                </a:moveTo>
                <a:lnTo>
                  <a:pt x="322539" y="217932"/>
                </a:lnTo>
                <a:lnTo>
                  <a:pt x="341189" y="215228"/>
                </a:lnTo>
                <a:lnTo>
                  <a:pt x="356067" y="207622"/>
                </a:lnTo>
                <a:lnTo>
                  <a:pt x="365916" y="195866"/>
                </a:lnTo>
                <a:lnTo>
                  <a:pt x="369478" y="180715"/>
                </a:lnTo>
                <a:lnTo>
                  <a:pt x="369478" y="170657"/>
                </a:lnTo>
                <a:lnTo>
                  <a:pt x="360970" y="167860"/>
                </a:lnTo>
                <a:lnTo>
                  <a:pt x="351205" y="165628"/>
                </a:lnTo>
                <a:lnTo>
                  <a:pt x="340434" y="164151"/>
                </a:lnTo>
                <a:lnTo>
                  <a:pt x="328909" y="163616"/>
                </a:lnTo>
                <a:lnTo>
                  <a:pt x="408706" y="163616"/>
                </a:lnTo>
                <a:lnTo>
                  <a:pt x="408706" y="217932"/>
                </a:lnTo>
                <a:close/>
              </a:path>
              <a:path w="1340485" h="299720">
                <a:moveTo>
                  <a:pt x="408706" y="244754"/>
                </a:moveTo>
                <a:lnTo>
                  <a:pt x="368472" y="244754"/>
                </a:lnTo>
                <a:lnTo>
                  <a:pt x="368472" y="222961"/>
                </a:lnTo>
                <a:lnTo>
                  <a:pt x="408706" y="222961"/>
                </a:lnTo>
                <a:lnTo>
                  <a:pt x="408706" y="244754"/>
                </a:lnTo>
                <a:close/>
              </a:path>
              <a:path w="1340485" h="299720">
                <a:moveTo>
                  <a:pt x="503590" y="67726"/>
                </a:moveTo>
                <a:lnTo>
                  <a:pt x="463021" y="67726"/>
                </a:lnTo>
                <a:lnTo>
                  <a:pt x="463021" y="19110"/>
                </a:lnTo>
                <a:lnTo>
                  <a:pt x="503590" y="19110"/>
                </a:lnTo>
                <a:lnTo>
                  <a:pt x="503590" y="67726"/>
                </a:lnTo>
                <a:close/>
              </a:path>
              <a:path w="1340485" h="299720">
                <a:moveTo>
                  <a:pt x="551200" y="102595"/>
                </a:moveTo>
                <a:lnTo>
                  <a:pt x="440557" y="102595"/>
                </a:lnTo>
                <a:lnTo>
                  <a:pt x="440557" y="67726"/>
                </a:lnTo>
                <a:lnTo>
                  <a:pt x="551200" y="67726"/>
                </a:lnTo>
                <a:lnTo>
                  <a:pt x="551200" y="102595"/>
                </a:lnTo>
                <a:close/>
              </a:path>
              <a:path w="1340485" h="299720">
                <a:moveTo>
                  <a:pt x="513984" y="247771"/>
                </a:moveTo>
                <a:lnTo>
                  <a:pt x="493432" y="245121"/>
                </a:lnTo>
                <a:lnTo>
                  <a:pt x="477313" y="236372"/>
                </a:lnTo>
                <a:lnTo>
                  <a:pt x="466788" y="220331"/>
                </a:lnTo>
                <a:lnTo>
                  <a:pt x="463021" y="195803"/>
                </a:lnTo>
                <a:lnTo>
                  <a:pt x="463021" y="102595"/>
                </a:lnTo>
                <a:lnTo>
                  <a:pt x="503590" y="102595"/>
                </a:lnTo>
                <a:lnTo>
                  <a:pt x="503590" y="189433"/>
                </a:lnTo>
                <a:lnTo>
                  <a:pt x="505062" y="199538"/>
                </a:lnTo>
                <a:lnTo>
                  <a:pt x="509332" y="206406"/>
                </a:lnTo>
                <a:lnTo>
                  <a:pt x="516179" y="210320"/>
                </a:lnTo>
                <a:lnTo>
                  <a:pt x="525383" y="211561"/>
                </a:lnTo>
                <a:lnTo>
                  <a:pt x="550529" y="211561"/>
                </a:lnTo>
                <a:lnTo>
                  <a:pt x="550529" y="238719"/>
                </a:lnTo>
                <a:lnTo>
                  <a:pt x="542697" y="242538"/>
                </a:lnTo>
                <a:lnTo>
                  <a:pt x="534142" y="245383"/>
                </a:lnTo>
                <a:lnTo>
                  <a:pt x="524645" y="247159"/>
                </a:lnTo>
                <a:lnTo>
                  <a:pt x="513984" y="247771"/>
                </a:lnTo>
                <a:close/>
              </a:path>
              <a:path w="1340485" h="299720">
                <a:moveTo>
                  <a:pt x="550529" y="211561"/>
                </a:moveTo>
                <a:lnTo>
                  <a:pt x="525383" y="211561"/>
                </a:lnTo>
                <a:lnTo>
                  <a:pt x="532000" y="211184"/>
                </a:lnTo>
                <a:lnTo>
                  <a:pt x="538333" y="210052"/>
                </a:lnTo>
                <a:lnTo>
                  <a:pt x="544479" y="208166"/>
                </a:lnTo>
                <a:lnTo>
                  <a:pt x="550529" y="205526"/>
                </a:lnTo>
                <a:lnTo>
                  <a:pt x="550529" y="211561"/>
                </a:lnTo>
                <a:close/>
              </a:path>
              <a:path w="1340485" h="299720">
                <a:moveTo>
                  <a:pt x="636361" y="40568"/>
                </a:moveTo>
                <a:lnTo>
                  <a:pt x="592775" y="40568"/>
                </a:lnTo>
                <a:lnTo>
                  <a:pt x="592775" y="2011"/>
                </a:lnTo>
                <a:lnTo>
                  <a:pt x="636361" y="2011"/>
                </a:lnTo>
                <a:lnTo>
                  <a:pt x="636361" y="40568"/>
                </a:lnTo>
                <a:close/>
              </a:path>
              <a:path w="1340485" h="299720">
                <a:moveTo>
                  <a:pt x="635020" y="244754"/>
                </a:moveTo>
                <a:lnTo>
                  <a:pt x="594451" y="244754"/>
                </a:lnTo>
                <a:lnTo>
                  <a:pt x="594451" y="67726"/>
                </a:lnTo>
                <a:lnTo>
                  <a:pt x="635020" y="67726"/>
                </a:lnTo>
                <a:lnTo>
                  <a:pt x="635020" y="244754"/>
                </a:lnTo>
                <a:close/>
              </a:path>
              <a:path w="1340485" h="299720">
                <a:moveTo>
                  <a:pt x="781873" y="246095"/>
                </a:moveTo>
                <a:lnTo>
                  <a:pt x="745327" y="246095"/>
                </a:lnTo>
                <a:lnTo>
                  <a:pt x="672571" y="67726"/>
                </a:lnTo>
                <a:lnTo>
                  <a:pt x="716158" y="67726"/>
                </a:lnTo>
                <a:lnTo>
                  <a:pt x="763767" y="197815"/>
                </a:lnTo>
                <a:lnTo>
                  <a:pt x="801475" y="197815"/>
                </a:lnTo>
                <a:lnTo>
                  <a:pt x="781873" y="246095"/>
                </a:lnTo>
                <a:close/>
              </a:path>
              <a:path w="1340485" h="299720">
                <a:moveTo>
                  <a:pt x="801475" y="197815"/>
                </a:moveTo>
                <a:lnTo>
                  <a:pt x="763767" y="197815"/>
                </a:lnTo>
                <a:lnTo>
                  <a:pt x="811712" y="67726"/>
                </a:lnTo>
                <a:lnTo>
                  <a:pt x="854293" y="67726"/>
                </a:lnTo>
                <a:lnTo>
                  <a:pt x="801475" y="197815"/>
                </a:lnTo>
                <a:close/>
              </a:path>
              <a:path w="1340485" h="299720">
                <a:moveTo>
                  <a:pt x="958230" y="248777"/>
                </a:moveTo>
                <a:lnTo>
                  <a:pt x="922392" y="242108"/>
                </a:lnTo>
                <a:lnTo>
                  <a:pt x="893563" y="223338"/>
                </a:lnTo>
                <a:lnTo>
                  <a:pt x="874352" y="194320"/>
                </a:lnTo>
                <a:lnTo>
                  <a:pt x="867369" y="156911"/>
                </a:lnTo>
                <a:lnTo>
                  <a:pt x="867369" y="156240"/>
                </a:lnTo>
                <a:lnTo>
                  <a:pt x="873765" y="120475"/>
                </a:lnTo>
                <a:lnTo>
                  <a:pt x="891635" y="91154"/>
                </a:lnTo>
                <a:lnTo>
                  <a:pt x="918997" y="71325"/>
                </a:lnTo>
                <a:lnTo>
                  <a:pt x="953871" y="64038"/>
                </a:lnTo>
                <a:lnTo>
                  <a:pt x="990888" y="71749"/>
                </a:lnTo>
                <a:lnTo>
                  <a:pt x="1017407" y="92537"/>
                </a:lnTo>
                <a:lnTo>
                  <a:pt x="1019875" y="97231"/>
                </a:lnTo>
                <a:lnTo>
                  <a:pt x="953536" y="97231"/>
                </a:lnTo>
                <a:lnTo>
                  <a:pt x="936410" y="100646"/>
                </a:lnTo>
                <a:lnTo>
                  <a:pt x="922648" y="110223"/>
                </a:lnTo>
                <a:lnTo>
                  <a:pt x="912847" y="124954"/>
                </a:lnTo>
                <a:lnTo>
                  <a:pt x="907603" y="143835"/>
                </a:lnTo>
                <a:lnTo>
                  <a:pt x="1036436" y="143835"/>
                </a:lnTo>
                <a:lnTo>
                  <a:pt x="1038697" y="159258"/>
                </a:lnTo>
                <a:lnTo>
                  <a:pt x="1038697" y="162946"/>
                </a:lnTo>
                <a:lnTo>
                  <a:pt x="1038362" y="166634"/>
                </a:lnTo>
                <a:lnTo>
                  <a:pt x="1038026" y="170657"/>
                </a:lnTo>
                <a:lnTo>
                  <a:pt x="907938" y="170657"/>
                </a:lnTo>
                <a:lnTo>
                  <a:pt x="914062" y="189841"/>
                </a:lnTo>
                <a:lnTo>
                  <a:pt x="925247" y="203934"/>
                </a:lnTo>
                <a:lnTo>
                  <a:pt x="940518" y="212619"/>
                </a:lnTo>
                <a:lnTo>
                  <a:pt x="958900" y="215585"/>
                </a:lnTo>
                <a:lnTo>
                  <a:pt x="1030650" y="215585"/>
                </a:lnTo>
                <a:lnTo>
                  <a:pt x="1016836" y="229258"/>
                </a:lnTo>
                <a:lnTo>
                  <a:pt x="1000349" y="239725"/>
                </a:lnTo>
                <a:lnTo>
                  <a:pt x="980908" y="246420"/>
                </a:lnTo>
                <a:lnTo>
                  <a:pt x="958230" y="248777"/>
                </a:lnTo>
                <a:close/>
              </a:path>
              <a:path w="1340485" h="299720">
                <a:moveTo>
                  <a:pt x="1036436" y="143835"/>
                </a:moveTo>
                <a:lnTo>
                  <a:pt x="998463" y="143835"/>
                </a:lnTo>
                <a:lnTo>
                  <a:pt x="994084" y="125520"/>
                </a:lnTo>
                <a:lnTo>
                  <a:pt x="985052" y="110726"/>
                </a:lnTo>
                <a:lnTo>
                  <a:pt x="971494" y="100835"/>
                </a:lnTo>
                <a:lnTo>
                  <a:pt x="953536" y="97231"/>
                </a:lnTo>
                <a:lnTo>
                  <a:pt x="1019875" y="97231"/>
                </a:lnTo>
                <a:lnTo>
                  <a:pt x="1033364" y="122880"/>
                </a:lnTo>
                <a:lnTo>
                  <a:pt x="1036436" y="143835"/>
                </a:lnTo>
                <a:close/>
              </a:path>
              <a:path w="1340485" h="299720">
                <a:moveTo>
                  <a:pt x="1030650" y="215585"/>
                </a:moveTo>
                <a:lnTo>
                  <a:pt x="958900" y="215585"/>
                </a:lnTo>
                <a:lnTo>
                  <a:pt x="972757" y="214217"/>
                </a:lnTo>
                <a:lnTo>
                  <a:pt x="985010" y="210178"/>
                </a:lnTo>
                <a:lnTo>
                  <a:pt x="996195" y="203562"/>
                </a:lnTo>
                <a:lnTo>
                  <a:pt x="1006845" y="194462"/>
                </a:lnTo>
                <a:lnTo>
                  <a:pt x="1030650" y="215585"/>
                </a:lnTo>
                <a:close/>
              </a:path>
              <a:path w="1340485" h="299720">
                <a:moveTo>
                  <a:pt x="1124529" y="244754"/>
                </a:moveTo>
                <a:lnTo>
                  <a:pt x="1083960" y="244754"/>
                </a:lnTo>
                <a:lnTo>
                  <a:pt x="1083960" y="0"/>
                </a:lnTo>
                <a:lnTo>
                  <a:pt x="1124529" y="0"/>
                </a:lnTo>
                <a:lnTo>
                  <a:pt x="1124529" y="244754"/>
                </a:lnTo>
                <a:close/>
              </a:path>
              <a:path w="1340485" h="299720">
                <a:moveTo>
                  <a:pt x="1262641" y="265206"/>
                </a:moveTo>
                <a:lnTo>
                  <a:pt x="1207343" y="265206"/>
                </a:lnTo>
                <a:lnTo>
                  <a:pt x="1215138" y="264179"/>
                </a:lnTo>
                <a:lnTo>
                  <a:pt x="1221676" y="260764"/>
                </a:lnTo>
                <a:lnTo>
                  <a:pt x="1227334" y="254456"/>
                </a:lnTo>
                <a:lnTo>
                  <a:pt x="1232489" y="244754"/>
                </a:lnTo>
                <a:lnTo>
                  <a:pt x="1158727" y="67726"/>
                </a:lnTo>
                <a:lnTo>
                  <a:pt x="1201978" y="67726"/>
                </a:lnTo>
                <a:lnTo>
                  <a:pt x="1252270" y="199156"/>
                </a:lnTo>
                <a:lnTo>
                  <a:pt x="1289620" y="199156"/>
                </a:lnTo>
                <a:lnTo>
                  <a:pt x="1270040" y="249783"/>
                </a:lnTo>
                <a:lnTo>
                  <a:pt x="1262641" y="265206"/>
                </a:lnTo>
                <a:close/>
              </a:path>
              <a:path w="1340485" h="299720">
                <a:moveTo>
                  <a:pt x="1289620" y="199156"/>
                </a:moveTo>
                <a:lnTo>
                  <a:pt x="1252270" y="199156"/>
                </a:lnTo>
                <a:lnTo>
                  <a:pt x="1298204" y="67726"/>
                </a:lnTo>
                <a:lnTo>
                  <a:pt x="1340449" y="67726"/>
                </a:lnTo>
                <a:lnTo>
                  <a:pt x="1289620" y="199156"/>
                </a:lnTo>
                <a:close/>
              </a:path>
              <a:path w="1340485" h="299720">
                <a:moveTo>
                  <a:pt x="1211702" y="299405"/>
                </a:moveTo>
                <a:lnTo>
                  <a:pt x="1199684" y="298671"/>
                </a:lnTo>
                <a:lnTo>
                  <a:pt x="1188986" y="296555"/>
                </a:lnTo>
                <a:lnTo>
                  <a:pt x="1179169" y="293181"/>
                </a:lnTo>
                <a:lnTo>
                  <a:pt x="1169792" y="288676"/>
                </a:lnTo>
                <a:lnTo>
                  <a:pt x="1183538" y="258500"/>
                </a:lnTo>
                <a:lnTo>
                  <a:pt x="1190914" y="262524"/>
                </a:lnTo>
                <a:lnTo>
                  <a:pt x="1198961" y="265206"/>
                </a:lnTo>
                <a:lnTo>
                  <a:pt x="1262641" y="265206"/>
                </a:lnTo>
                <a:lnTo>
                  <a:pt x="1258992" y="272813"/>
                </a:lnTo>
                <a:lnTo>
                  <a:pt x="1246277" y="288173"/>
                </a:lnTo>
                <a:lnTo>
                  <a:pt x="1230860" y="296743"/>
                </a:lnTo>
                <a:lnTo>
                  <a:pt x="1211702" y="29940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9224" y="2569023"/>
            <a:ext cx="5121925" cy="166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39224" y="3783018"/>
            <a:ext cx="6226509" cy="16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4937" y="4995900"/>
            <a:ext cx="5861204" cy="1657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3695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3226"/>
            <a:ext cx="4640349" cy="4992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6353" y="2438456"/>
            <a:ext cx="1282315" cy="237565"/>
          </a:xfrm>
          <a:custGeom>
            <a:avLst/>
            <a:gdLst/>
            <a:ahLst/>
            <a:cxnLst/>
            <a:rect l="l" t="t" r="r" b="b"/>
            <a:pathLst>
              <a:path w="1057910" h="269239">
                <a:moveTo>
                  <a:pt x="88062" y="264566"/>
                </a:moveTo>
                <a:lnTo>
                  <a:pt x="0" y="264566"/>
                </a:lnTo>
                <a:lnTo>
                  <a:pt x="0" y="0"/>
                </a:lnTo>
                <a:lnTo>
                  <a:pt x="88062" y="0"/>
                </a:lnTo>
                <a:lnTo>
                  <a:pt x="134614" y="6531"/>
                </a:lnTo>
                <a:lnTo>
                  <a:pt x="159238" y="18141"/>
                </a:lnTo>
                <a:lnTo>
                  <a:pt x="19653" y="18141"/>
                </a:lnTo>
                <a:lnTo>
                  <a:pt x="19653" y="246424"/>
                </a:lnTo>
                <a:lnTo>
                  <a:pt x="158823" y="246424"/>
                </a:lnTo>
                <a:lnTo>
                  <a:pt x="134614" y="257956"/>
                </a:lnTo>
                <a:lnTo>
                  <a:pt x="88062" y="264566"/>
                </a:lnTo>
                <a:close/>
              </a:path>
              <a:path w="1057910" h="269239">
                <a:moveTo>
                  <a:pt x="158823" y="246424"/>
                </a:moveTo>
                <a:lnTo>
                  <a:pt x="88062" y="246424"/>
                </a:lnTo>
                <a:lnTo>
                  <a:pt x="137934" y="237584"/>
                </a:lnTo>
                <a:lnTo>
                  <a:pt x="175794" y="213401"/>
                </a:lnTo>
                <a:lnTo>
                  <a:pt x="199836" y="177383"/>
                </a:lnTo>
                <a:lnTo>
                  <a:pt x="208251" y="133039"/>
                </a:lnTo>
                <a:lnTo>
                  <a:pt x="208251" y="132283"/>
                </a:lnTo>
                <a:lnTo>
                  <a:pt x="199836" y="87980"/>
                </a:lnTo>
                <a:lnTo>
                  <a:pt x="175794" y="51684"/>
                </a:lnTo>
                <a:lnTo>
                  <a:pt x="137934" y="27153"/>
                </a:lnTo>
                <a:lnTo>
                  <a:pt x="88062" y="18141"/>
                </a:lnTo>
                <a:lnTo>
                  <a:pt x="159238" y="18141"/>
                </a:lnTo>
                <a:lnTo>
                  <a:pt x="173473" y="24854"/>
                </a:lnTo>
                <a:lnTo>
                  <a:pt x="203117" y="53064"/>
                </a:lnTo>
                <a:lnTo>
                  <a:pt x="222021" y="89257"/>
                </a:lnTo>
                <a:lnTo>
                  <a:pt x="228660" y="131527"/>
                </a:lnTo>
                <a:lnTo>
                  <a:pt x="228542" y="133039"/>
                </a:lnTo>
                <a:lnTo>
                  <a:pt x="222021" y="174631"/>
                </a:lnTo>
                <a:lnTo>
                  <a:pt x="203117" y="211012"/>
                </a:lnTo>
                <a:lnTo>
                  <a:pt x="173473" y="239446"/>
                </a:lnTo>
                <a:lnTo>
                  <a:pt x="158823" y="246424"/>
                </a:lnTo>
                <a:close/>
              </a:path>
              <a:path w="1057910" h="269239">
                <a:moveTo>
                  <a:pt x="371904" y="269101"/>
                </a:moveTo>
                <a:lnTo>
                  <a:pt x="335774" y="261843"/>
                </a:lnTo>
                <a:lnTo>
                  <a:pt x="305668" y="241369"/>
                </a:lnTo>
                <a:lnTo>
                  <a:pt x="285058" y="209627"/>
                </a:lnTo>
                <a:lnTo>
                  <a:pt x="277416" y="168566"/>
                </a:lnTo>
                <a:lnTo>
                  <a:pt x="277416" y="167810"/>
                </a:lnTo>
                <a:lnTo>
                  <a:pt x="284373" y="128503"/>
                </a:lnTo>
                <a:lnTo>
                  <a:pt x="303589" y="96566"/>
                </a:lnTo>
                <a:lnTo>
                  <a:pt x="332585" y="75117"/>
                </a:lnTo>
                <a:lnTo>
                  <a:pt x="368881" y="67275"/>
                </a:lnTo>
                <a:lnTo>
                  <a:pt x="405501" y="75017"/>
                </a:lnTo>
                <a:lnTo>
                  <a:pt x="417616" y="84283"/>
                </a:lnTo>
                <a:lnTo>
                  <a:pt x="368125" y="84283"/>
                </a:lnTo>
                <a:lnTo>
                  <a:pt x="341396" y="89970"/>
                </a:lnTo>
                <a:lnTo>
                  <a:pt x="319558" y="105684"/>
                </a:lnTo>
                <a:lnTo>
                  <a:pt x="304239" y="129407"/>
                </a:lnTo>
                <a:lnTo>
                  <a:pt x="297070" y="159117"/>
                </a:lnTo>
                <a:lnTo>
                  <a:pt x="455906" y="159117"/>
                </a:lnTo>
                <a:lnTo>
                  <a:pt x="457262" y="167810"/>
                </a:lnTo>
                <a:lnTo>
                  <a:pt x="457321" y="172724"/>
                </a:lnTo>
                <a:lnTo>
                  <a:pt x="456943" y="175747"/>
                </a:lnTo>
                <a:lnTo>
                  <a:pt x="297070" y="175747"/>
                </a:lnTo>
                <a:lnTo>
                  <a:pt x="305001" y="207867"/>
                </a:lnTo>
                <a:lnTo>
                  <a:pt x="321967" y="231731"/>
                </a:lnTo>
                <a:lnTo>
                  <a:pt x="345383" y="246595"/>
                </a:lnTo>
                <a:lnTo>
                  <a:pt x="372660" y="251716"/>
                </a:lnTo>
                <a:lnTo>
                  <a:pt x="429439" y="251716"/>
                </a:lnTo>
                <a:lnTo>
                  <a:pt x="418298" y="258897"/>
                </a:lnTo>
                <a:lnTo>
                  <a:pt x="397227" y="266408"/>
                </a:lnTo>
                <a:lnTo>
                  <a:pt x="371904" y="269101"/>
                </a:lnTo>
                <a:close/>
              </a:path>
              <a:path w="1057910" h="269239">
                <a:moveTo>
                  <a:pt x="455906" y="159117"/>
                </a:moveTo>
                <a:lnTo>
                  <a:pt x="437290" y="159117"/>
                </a:lnTo>
                <a:lnTo>
                  <a:pt x="431585" y="131001"/>
                </a:lnTo>
                <a:lnTo>
                  <a:pt x="418298" y="107102"/>
                </a:lnTo>
                <a:lnTo>
                  <a:pt x="397215" y="90501"/>
                </a:lnTo>
                <a:lnTo>
                  <a:pt x="368125" y="84283"/>
                </a:lnTo>
                <a:lnTo>
                  <a:pt x="417616" y="84283"/>
                </a:lnTo>
                <a:lnTo>
                  <a:pt x="433369" y="96330"/>
                </a:lnTo>
                <a:lnTo>
                  <a:pt x="451103" y="128344"/>
                </a:lnTo>
                <a:lnTo>
                  <a:pt x="455906" y="159117"/>
                </a:lnTo>
                <a:close/>
              </a:path>
              <a:path w="1057910" h="269239">
                <a:moveTo>
                  <a:pt x="429439" y="251716"/>
                </a:moveTo>
                <a:lnTo>
                  <a:pt x="372660" y="251716"/>
                </a:lnTo>
                <a:lnTo>
                  <a:pt x="393359" y="249383"/>
                </a:lnTo>
                <a:lnTo>
                  <a:pt x="410975" y="242975"/>
                </a:lnTo>
                <a:lnTo>
                  <a:pt x="425969" y="233379"/>
                </a:lnTo>
                <a:lnTo>
                  <a:pt x="438802" y="221479"/>
                </a:lnTo>
                <a:lnTo>
                  <a:pt x="451652" y="232818"/>
                </a:lnTo>
                <a:lnTo>
                  <a:pt x="436109" y="247416"/>
                </a:lnTo>
                <a:lnTo>
                  <a:pt x="429439" y="251716"/>
                </a:lnTo>
                <a:close/>
              </a:path>
              <a:path w="1057910" h="269239">
                <a:moveTo>
                  <a:pt x="548904" y="106204"/>
                </a:moveTo>
                <a:lnTo>
                  <a:pt x="532156" y="106204"/>
                </a:lnTo>
                <a:lnTo>
                  <a:pt x="542620" y="91671"/>
                </a:lnTo>
                <a:lnTo>
                  <a:pt x="556061" y="79228"/>
                </a:lnTo>
                <a:lnTo>
                  <a:pt x="573613" y="70541"/>
                </a:lnTo>
                <a:lnTo>
                  <a:pt x="596408" y="67275"/>
                </a:lnTo>
                <a:lnTo>
                  <a:pt x="619268" y="70635"/>
                </a:lnTo>
                <a:lnTo>
                  <a:pt x="637557" y="79700"/>
                </a:lnTo>
                <a:lnTo>
                  <a:pt x="642389" y="84283"/>
                </a:lnTo>
                <a:lnTo>
                  <a:pt x="593762" y="84283"/>
                </a:lnTo>
                <a:lnTo>
                  <a:pt x="569626" y="89615"/>
                </a:lnTo>
                <a:lnTo>
                  <a:pt x="550061" y="104267"/>
                </a:lnTo>
                <a:lnTo>
                  <a:pt x="548904" y="106204"/>
                </a:lnTo>
                <a:close/>
              </a:path>
              <a:path w="1057910" h="269239">
                <a:moveTo>
                  <a:pt x="682657" y="108850"/>
                </a:moveTo>
                <a:lnTo>
                  <a:pt x="661415" y="108850"/>
                </a:lnTo>
                <a:lnTo>
                  <a:pt x="672441" y="93265"/>
                </a:lnTo>
                <a:lnTo>
                  <a:pt x="687258" y="79984"/>
                </a:lnTo>
                <a:lnTo>
                  <a:pt x="706539" y="70741"/>
                </a:lnTo>
                <a:lnTo>
                  <a:pt x="730959" y="67275"/>
                </a:lnTo>
                <a:lnTo>
                  <a:pt x="761827" y="73051"/>
                </a:lnTo>
                <a:lnTo>
                  <a:pt x="777863" y="84283"/>
                </a:lnTo>
                <a:lnTo>
                  <a:pt x="729447" y="84283"/>
                </a:lnTo>
                <a:lnTo>
                  <a:pt x="706226" y="88854"/>
                </a:lnTo>
                <a:lnTo>
                  <a:pt x="686833" y="102141"/>
                </a:lnTo>
                <a:lnTo>
                  <a:pt x="682657" y="108850"/>
                </a:lnTo>
                <a:close/>
              </a:path>
              <a:path w="1057910" h="269239">
                <a:moveTo>
                  <a:pt x="532156" y="264566"/>
                </a:moveTo>
                <a:lnTo>
                  <a:pt x="513636" y="264566"/>
                </a:lnTo>
                <a:lnTo>
                  <a:pt x="513636" y="71810"/>
                </a:lnTo>
                <a:lnTo>
                  <a:pt x="532156" y="71810"/>
                </a:lnTo>
                <a:lnTo>
                  <a:pt x="532156" y="106204"/>
                </a:lnTo>
                <a:lnTo>
                  <a:pt x="548904" y="106204"/>
                </a:lnTo>
                <a:lnTo>
                  <a:pt x="536945" y="126218"/>
                </a:lnTo>
                <a:lnTo>
                  <a:pt x="532156" y="153448"/>
                </a:lnTo>
                <a:lnTo>
                  <a:pt x="532156" y="264566"/>
                </a:lnTo>
                <a:close/>
              </a:path>
              <a:path w="1057910" h="269239">
                <a:moveTo>
                  <a:pt x="668597" y="264566"/>
                </a:moveTo>
                <a:lnTo>
                  <a:pt x="650077" y="264566"/>
                </a:lnTo>
                <a:lnTo>
                  <a:pt x="650077" y="148913"/>
                </a:lnTo>
                <a:lnTo>
                  <a:pt x="646114" y="121913"/>
                </a:lnTo>
                <a:lnTo>
                  <a:pt x="634817" y="101574"/>
                </a:lnTo>
                <a:lnTo>
                  <a:pt x="617071" y="88747"/>
                </a:lnTo>
                <a:lnTo>
                  <a:pt x="593762" y="84283"/>
                </a:lnTo>
                <a:lnTo>
                  <a:pt x="642389" y="84283"/>
                </a:lnTo>
                <a:lnTo>
                  <a:pt x="651524" y="92946"/>
                </a:lnTo>
                <a:lnTo>
                  <a:pt x="661415" y="108850"/>
                </a:lnTo>
                <a:lnTo>
                  <a:pt x="682657" y="108850"/>
                </a:lnTo>
                <a:lnTo>
                  <a:pt x="673534" y="123507"/>
                </a:lnTo>
                <a:lnTo>
                  <a:pt x="668597" y="152314"/>
                </a:lnTo>
                <a:lnTo>
                  <a:pt x="668597" y="264566"/>
                </a:lnTo>
                <a:close/>
              </a:path>
              <a:path w="1057910" h="269239">
                <a:moveTo>
                  <a:pt x="805037" y="264566"/>
                </a:moveTo>
                <a:lnTo>
                  <a:pt x="786518" y="264566"/>
                </a:lnTo>
                <a:lnTo>
                  <a:pt x="786518" y="150046"/>
                </a:lnTo>
                <a:lnTo>
                  <a:pt x="782596" y="122232"/>
                </a:lnTo>
                <a:lnTo>
                  <a:pt x="771305" y="101574"/>
                </a:lnTo>
                <a:lnTo>
                  <a:pt x="753352" y="88712"/>
                </a:lnTo>
                <a:lnTo>
                  <a:pt x="729447" y="84283"/>
                </a:lnTo>
                <a:lnTo>
                  <a:pt x="777863" y="84283"/>
                </a:lnTo>
                <a:lnTo>
                  <a:pt x="785148" y="89385"/>
                </a:lnTo>
                <a:lnTo>
                  <a:pt x="799894" y="114791"/>
                </a:lnTo>
                <a:lnTo>
                  <a:pt x="805037" y="147779"/>
                </a:lnTo>
                <a:lnTo>
                  <a:pt x="805037" y="264566"/>
                </a:lnTo>
                <a:close/>
              </a:path>
              <a:path w="1057910" h="269239">
                <a:moveTo>
                  <a:pt x="958108" y="269101"/>
                </a:moveTo>
                <a:lnTo>
                  <a:pt x="918618" y="261052"/>
                </a:lnTo>
                <a:lnTo>
                  <a:pt x="887384" y="239290"/>
                </a:lnTo>
                <a:lnTo>
                  <a:pt x="866850" y="207395"/>
                </a:lnTo>
                <a:lnTo>
                  <a:pt x="859462" y="168944"/>
                </a:lnTo>
                <a:lnTo>
                  <a:pt x="859462" y="168188"/>
                </a:lnTo>
                <a:lnTo>
                  <a:pt x="866915" y="129619"/>
                </a:lnTo>
                <a:lnTo>
                  <a:pt x="887620" y="97464"/>
                </a:lnTo>
                <a:lnTo>
                  <a:pt x="919096" y="75442"/>
                </a:lnTo>
                <a:lnTo>
                  <a:pt x="958864" y="67275"/>
                </a:lnTo>
                <a:lnTo>
                  <a:pt x="998354" y="75324"/>
                </a:lnTo>
                <a:lnTo>
                  <a:pt x="1011754" y="84661"/>
                </a:lnTo>
                <a:lnTo>
                  <a:pt x="958108" y="84661"/>
                </a:lnTo>
                <a:lnTo>
                  <a:pt x="926531" y="91216"/>
                </a:lnTo>
                <a:lnTo>
                  <a:pt x="901651" y="109039"/>
                </a:lnTo>
                <a:lnTo>
                  <a:pt x="885346" y="135365"/>
                </a:lnTo>
                <a:lnTo>
                  <a:pt x="879494" y="167432"/>
                </a:lnTo>
                <a:lnTo>
                  <a:pt x="879494" y="168188"/>
                </a:lnTo>
                <a:lnTo>
                  <a:pt x="885624" y="200851"/>
                </a:lnTo>
                <a:lnTo>
                  <a:pt x="902454" y="227385"/>
                </a:lnTo>
                <a:lnTo>
                  <a:pt x="927647" y="245202"/>
                </a:lnTo>
                <a:lnTo>
                  <a:pt x="958864" y="251716"/>
                </a:lnTo>
                <a:lnTo>
                  <a:pt x="1011052" y="251716"/>
                </a:lnTo>
                <a:lnTo>
                  <a:pt x="997875" y="260934"/>
                </a:lnTo>
                <a:lnTo>
                  <a:pt x="958108" y="269101"/>
                </a:lnTo>
                <a:close/>
              </a:path>
              <a:path w="1057910" h="269239">
                <a:moveTo>
                  <a:pt x="1011052" y="251716"/>
                </a:moveTo>
                <a:lnTo>
                  <a:pt x="958864" y="251716"/>
                </a:lnTo>
                <a:lnTo>
                  <a:pt x="990440" y="245160"/>
                </a:lnTo>
                <a:lnTo>
                  <a:pt x="1015320" y="227338"/>
                </a:lnTo>
                <a:lnTo>
                  <a:pt x="1031625" y="201011"/>
                </a:lnTo>
                <a:lnTo>
                  <a:pt x="1037478" y="168944"/>
                </a:lnTo>
                <a:lnTo>
                  <a:pt x="1037478" y="168188"/>
                </a:lnTo>
                <a:lnTo>
                  <a:pt x="1031348" y="135525"/>
                </a:lnTo>
                <a:lnTo>
                  <a:pt x="1014517" y="108991"/>
                </a:lnTo>
                <a:lnTo>
                  <a:pt x="989324" y="91175"/>
                </a:lnTo>
                <a:lnTo>
                  <a:pt x="958108" y="84661"/>
                </a:lnTo>
                <a:lnTo>
                  <a:pt x="1011754" y="84661"/>
                </a:lnTo>
                <a:lnTo>
                  <a:pt x="1029588" y="97086"/>
                </a:lnTo>
                <a:lnTo>
                  <a:pt x="1050121" y="128982"/>
                </a:lnTo>
                <a:lnTo>
                  <a:pt x="1057509" y="167432"/>
                </a:lnTo>
                <a:lnTo>
                  <a:pt x="1057509" y="168188"/>
                </a:lnTo>
                <a:lnTo>
                  <a:pt x="1050056" y="206757"/>
                </a:lnTo>
                <a:lnTo>
                  <a:pt x="1029352" y="238912"/>
                </a:lnTo>
                <a:lnTo>
                  <a:pt x="1011052" y="25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73650" y="3271124"/>
            <a:ext cx="3735340" cy="198344"/>
          </a:xfrm>
          <a:custGeom>
            <a:avLst/>
            <a:gdLst/>
            <a:ahLst/>
            <a:cxnLst/>
            <a:rect l="l" t="t" r="r" b="b"/>
            <a:pathLst>
              <a:path w="3081654" h="224789">
                <a:moveTo>
                  <a:pt x="30929" y="183565"/>
                </a:moveTo>
                <a:lnTo>
                  <a:pt x="0" y="183565"/>
                </a:lnTo>
                <a:lnTo>
                  <a:pt x="0" y="7543"/>
                </a:lnTo>
                <a:lnTo>
                  <a:pt x="69402" y="7543"/>
                </a:lnTo>
                <a:lnTo>
                  <a:pt x="97146" y="11751"/>
                </a:lnTo>
                <a:lnTo>
                  <a:pt x="118217" y="23668"/>
                </a:lnTo>
                <a:lnTo>
                  <a:pt x="126898" y="35707"/>
                </a:lnTo>
                <a:lnTo>
                  <a:pt x="30929" y="35707"/>
                </a:lnTo>
                <a:lnTo>
                  <a:pt x="30929" y="99075"/>
                </a:lnTo>
                <a:lnTo>
                  <a:pt x="125796" y="99075"/>
                </a:lnTo>
                <a:lnTo>
                  <a:pt x="115608" y="111742"/>
                </a:lnTo>
                <a:lnTo>
                  <a:pt x="93220" y="123148"/>
                </a:lnTo>
                <a:lnTo>
                  <a:pt x="65882" y="126987"/>
                </a:lnTo>
                <a:lnTo>
                  <a:pt x="30929" y="126987"/>
                </a:lnTo>
                <a:lnTo>
                  <a:pt x="30929" y="183565"/>
                </a:lnTo>
                <a:close/>
              </a:path>
              <a:path w="3081654" h="224789">
                <a:moveTo>
                  <a:pt x="125796" y="99075"/>
                </a:moveTo>
                <a:lnTo>
                  <a:pt x="66888" y="99075"/>
                </a:lnTo>
                <a:lnTo>
                  <a:pt x="82687" y="96745"/>
                </a:lnTo>
                <a:lnTo>
                  <a:pt x="94643" y="90242"/>
                </a:lnTo>
                <a:lnTo>
                  <a:pt x="102214" y="80298"/>
                </a:lnTo>
                <a:lnTo>
                  <a:pt x="104858" y="67642"/>
                </a:lnTo>
                <a:lnTo>
                  <a:pt x="104809" y="66888"/>
                </a:lnTo>
                <a:lnTo>
                  <a:pt x="102179" y="53529"/>
                </a:lnTo>
                <a:lnTo>
                  <a:pt x="94548" y="43691"/>
                </a:lnTo>
                <a:lnTo>
                  <a:pt x="82581" y="37718"/>
                </a:lnTo>
                <a:lnTo>
                  <a:pt x="66888" y="35707"/>
                </a:lnTo>
                <a:lnTo>
                  <a:pt x="126898" y="35707"/>
                </a:lnTo>
                <a:lnTo>
                  <a:pt x="131603" y="42233"/>
                </a:lnTo>
                <a:lnTo>
                  <a:pt x="136291" y="66385"/>
                </a:lnTo>
                <a:lnTo>
                  <a:pt x="136237" y="67139"/>
                </a:lnTo>
                <a:lnTo>
                  <a:pt x="130735" y="92934"/>
                </a:lnTo>
                <a:lnTo>
                  <a:pt x="125796" y="99075"/>
                </a:lnTo>
                <a:close/>
              </a:path>
              <a:path w="3081654" h="224789">
                <a:moveTo>
                  <a:pt x="232834" y="198904"/>
                </a:moveTo>
                <a:lnTo>
                  <a:pt x="199910" y="198904"/>
                </a:lnTo>
                <a:lnTo>
                  <a:pt x="205191" y="195132"/>
                </a:lnTo>
                <a:lnTo>
                  <a:pt x="210220" y="183565"/>
                </a:lnTo>
                <a:lnTo>
                  <a:pt x="154899" y="50794"/>
                </a:lnTo>
                <a:lnTo>
                  <a:pt x="187337" y="50794"/>
                </a:lnTo>
                <a:lnTo>
                  <a:pt x="225056" y="149367"/>
                </a:lnTo>
                <a:lnTo>
                  <a:pt x="253068" y="149367"/>
                </a:lnTo>
                <a:lnTo>
                  <a:pt x="238384" y="187337"/>
                </a:lnTo>
                <a:lnTo>
                  <a:pt x="232834" y="198904"/>
                </a:lnTo>
                <a:close/>
              </a:path>
              <a:path w="3081654" h="224789">
                <a:moveTo>
                  <a:pt x="253068" y="149367"/>
                </a:moveTo>
                <a:lnTo>
                  <a:pt x="225056" y="149367"/>
                </a:lnTo>
                <a:lnTo>
                  <a:pt x="259506" y="50794"/>
                </a:lnTo>
                <a:lnTo>
                  <a:pt x="291190" y="50794"/>
                </a:lnTo>
                <a:lnTo>
                  <a:pt x="253068" y="149367"/>
                </a:lnTo>
                <a:close/>
              </a:path>
              <a:path w="3081654" h="224789">
                <a:moveTo>
                  <a:pt x="194630" y="224553"/>
                </a:moveTo>
                <a:lnTo>
                  <a:pt x="185616" y="224003"/>
                </a:lnTo>
                <a:lnTo>
                  <a:pt x="177593" y="222416"/>
                </a:lnTo>
                <a:lnTo>
                  <a:pt x="170230" y="219886"/>
                </a:lnTo>
                <a:lnTo>
                  <a:pt x="163197" y="216507"/>
                </a:lnTo>
                <a:lnTo>
                  <a:pt x="173507" y="193875"/>
                </a:lnTo>
                <a:lnTo>
                  <a:pt x="179039" y="196893"/>
                </a:lnTo>
                <a:lnTo>
                  <a:pt x="185074" y="198904"/>
                </a:lnTo>
                <a:lnTo>
                  <a:pt x="232834" y="198904"/>
                </a:lnTo>
                <a:lnTo>
                  <a:pt x="230097" y="204609"/>
                </a:lnTo>
                <a:lnTo>
                  <a:pt x="220561" y="216129"/>
                </a:lnTo>
                <a:lnTo>
                  <a:pt x="208998" y="222557"/>
                </a:lnTo>
                <a:lnTo>
                  <a:pt x="194630" y="224553"/>
                </a:lnTo>
                <a:close/>
              </a:path>
              <a:path w="3081654" h="224789">
                <a:moveTo>
                  <a:pt x="352546" y="50794"/>
                </a:moveTo>
                <a:lnTo>
                  <a:pt x="322120" y="50794"/>
                </a:lnTo>
                <a:lnTo>
                  <a:pt x="322120" y="14333"/>
                </a:lnTo>
                <a:lnTo>
                  <a:pt x="352546" y="14333"/>
                </a:lnTo>
                <a:lnTo>
                  <a:pt x="352546" y="50794"/>
                </a:lnTo>
                <a:close/>
              </a:path>
              <a:path w="3081654" h="224789">
                <a:moveTo>
                  <a:pt x="388254" y="76946"/>
                </a:moveTo>
                <a:lnTo>
                  <a:pt x="305272" y="76946"/>
                </a:lnTo>
                <a:lnTo>
                  <a:pt x="305272" y="50794"/>
                </a:lnTo>
                <a:lnTo>
                  <a:pt x="388254" y="50794"/>
                </a:lnTo>
                <a:lnTo>
                  <a:pt x="388254" y="76946"/>
                </a:lnTo>
                <a:close/>
              </a:path>
              <a:path w="3081654" h="224789">
                <a:moveTo>
                  <a:pt x="360342" y="185828"/>
                </a:moveTo>
                <a:lnTo>
                  <a:pt x="344928" y="183840"/>
                </a:lnTo>
                <a:lnTo>
                  <a:pt x="332838" y="177279"/>
                </a:lnTo>
                <a:lnTo>
                  <a:pt x="324945" y="165248"/>
                </a:lnTo>
                <a:lnTo>
                  <a:pt x="322120" y="146852"/>
                </a:lnTo>
                <a:lnTo>
                  <a:pt x="322120" y="76946"/>
                </a:lnTo>
                <a:lnTo>
                  <a:pt x="352546" y="76946"/>
                </a:lnTo>
                <a:lnTo>
                  <a:pt x="352546" y="153893"/>
                </a:lnTo>
                <a:lnTo>
                  <a:pt x="358581" y="158671"/>
                </a:lnTo>
                <a:lnTo>
                  <a:pt x="387751" y="158671"/>
                </a:lnTo>
                <a:lnTo>
                  <a:pt x="387751" y="179039"/>
                </a:lnTo>
                <a:lnTo>
                  <a:pt x="381877" y="181903"/>
                </a:lnTo>
                <a:lnTo>
                  <a:pt x="375461" y="184037"/>
                </a:lnTo>
                <a:lnTo>
                  <a:pt x="368337" y="185369"/>
                </a:lnTo>
                <a:lnTo>
                  <a:pt x="360342" y="185828"/>
                </a:lnTo>
                <a:close/>
              </a:path>
              <a:path w="3081654" h="224789">
                <a:moveTo>
                  <a:pt x="387751" y="158671"/>
                </a:moveTo>
                <a:lnTo>
                  <a:pt x="375681" y="158671"/>
                </a:lnTo>
                <a:lnTo>
                  <a:pt x="381716" y="157162"/>
                </a:lnTo>
                <a:lnTo>
                  <a:pt x="387751" y="154144"/>
                </a:lnTo>
                <a:lnTo>
                  <a:pt x="387751" y="158671"/>
                </a:lnTo>
                <a:close/>
              </a:path>
              <a:path w="3081654" h="224789">
                <a:moveTo>
                  <a:pt x="451873" y="183565"/>
                </a:moveTo>
                <a:lnTo>
                  <a:pt x="421446" y="183565"/>
                </a:lnTo>
                <a:lnTo>
                  <a:pt x="421446" y="0"/>
                </a:lnTo>
                <a:lnTo>
                  <a:pt x="451873" y="0"/>
                </a:lnTo>
                <a:lnTo>
                  <a:pt x="451873" y="71414"/>
                </a:lnTo>
                <a:lnTo>
                  <a:pt x="533652" y="71414"/>
                </a:lnTo>
                <a:lnTo>
                  <a:pt x="536105" y="75689"/>
                </a:lnTo>
                <a:lnTo>
                  <a:pt x="481797" y="75689"/>
                </a:lnTo>
                <a:lnTo>
                  <a:pt x="469695" y="77936"/>
                </a:lnTo>
                <a:lnTo>
                  <a:pt x="460234" y="84427"/>
                </a:lnTo>
                <a:lnTo>
                  <a:pt x="454073" y="94784"/>
                </a:lnTo>
                <a:lnTo>
                  <a:pt x="451953" y="108127"/>
                </a:lnTo>
                <a:lnTo>
                  <a:pt x="451873" y="183565"/>
                </a:lnTo>
                <a:close/>
              </a:path>
              <a:path w="3081654" h="224789">
                <a:moveTo>
                  <a:pt x="533652" y="71414"/>
                </a:moveTo>
                <a:lnTo>
                  <a:pt x="451873" y="71414"/>
                </a:lnTo>
                <a:lnTo>
                  <a:pt x="459063" y="62456"/>
                </a:lnTo>
                <a:lnTo>
                  <a:pt x="468092" y="55006"/>
                </a:lnTo>
                <a:lnTo>
                  <a:pt x="479384" y="49914"/>
                </a:lnTo>
                <a:lnTo>
                  <a:pt x="493364" y="48028"/>
                </a:lnTo>
                <a:lnTo>
                  <a:pt x="513375" y="51655"/>
                </a:lnTo>
                <a:lnTo>
                  <a:pt x="528223" y="61953"/>
                </a:lnTo>
                <a:lnTo>
                  <a:pt x="533652" y="71414"/>
                </a:lnTo>
                <a:close/>
              </a:path>
              <a:path w="3081654" h="224789">
                <a:moveTo>
                  <a:pt x="540638" y="183565"/>
                </a:moveTo>
                <a:lnTo>
                  <a:pt x="510212" y="183565"/>
                </a:lnTo>
                <a:lnTo>
                  <a:pt x="510212" y="108127"/>
                </a:lnTo>
                <a:lnTo>
                  <a:pt x="508318" y="94360"/>
                </a:lnTo>
                <a:lnTo>
                  <a:pt x="502794" y="84176"/>
                </a:lnTo>
                <a:lnTo>
                  <a:pt x="493875" y="77858"/>
                </a:lnTo>
                <a:lnTo>
                  <a:pt x="481797" y="75689"/>
                </a:lnTo>
                <a:lnTo>
                  <a:pt x="536105" y="75689"/>
                </a:lnTo>
                <a:lnTo>
                  <a:pt x="537460" y="78050"/>
                </a:lnTo>
                <a:lnTo>
                  <a:pt x="540638" y="99075"/>
                </a:lnTo>
                <a:lnTo>
                  <a:pt x="540638" y="183565"/>
                </a:lnTo>
                <a:close/>
              </a:path>
              <a:path w="3081654" h="224789">
                <a:moveTo>
                  <a:pt x="637954" y="186583"/>
                </a:moveTo>
                <a:lnTo>
                  <a:pt x="609872" y="181161"/>
                </a:lnTo>
                <a:lnTo>
                  <a:pt x="587567" y="166403"/>
                </a:lnTo>
                <a:lnTo>
                  <a:pt x="572853" y="144573"/>
                </a:lnTo>
                <a:lnTo>
                  <a:pt x="567545" y="117934"/>
                </a:lnTo>
                <a:lnTo>
                  <a:pt x="567645" y="116928"/>
                </a:lnTo>
                <a:lnTo>
                  <a:pt x="572896" y="90568"/>
                </a:lnTo>
                <a:lnTo>
                  <a:pt x="587724" y="68491"/>
                </a:lnTo>
                <a:lnTo>
                  <a:pt x="610191" y="53533"/>
                </a:lnTo>
                <a:lnTo>
                  <a:pt x="638456" y="48028"/>
                </a:lnTo>
                <a:lnTo>
                  <a:pt x="666683" y="53454"/>
                </a:lnTo>
                <a:lnTo>
                  <a:pt x="689063" y="68239"/>
                </a:lnTo>
                <a:lnTo>
                  <a:pt x="693399" y="74683"/>
                </a:lnTo>
                <a:lnTo>
                  <a:pt x="637954" y="74683"/>
                </a:lnTo>
                <a:lnTo>
                  <a:pt x="621416" y="78031"/>
                </a:lnTo>
                <a:lnTo>
                  <a:pt x="608816" y="87130"/>
                </a:lnTo>
                <a:lnTo>
                  <a:pt x="600789" y="100568"/>
                </a:lnTo>
                <a:lnTo>
                  <a:pt x="597971" y="116928"/>
                </a:lnTo>
                <a:lnTo>
                  <a:pt x="598063" y="117934"/>
                </a:lnTo>
                <a:lnTo>
                  <a:pt x="600973" y="133871"/>
                </a:lnTo>
                <a:lnTo>
                  <a:pt x="609350" y="147481"/>
                </a:lnTo>
                <a:lnTo>
                  <a:pt x="622159" y="156753"/>
                </a:lnTo>
                <a:lnTo>
                  <a:pt x="638456" y="160180"/>
                </a:lnTo>
                <a:lnTo>
                  <a:pt x="692938" y="160180"/>
                </a:lnTo>
                <a:lnTo>
                  <a:pt x="688906" y="166152"/>
                </a:lnTo>
                <a:lnTo>
                  <a:pt x="666365" y="181082"/>
                </a:lnTo>
                <a:lnTo>
                  <a:pt x="637954" y="186583"/>
                </a:lnTo>
                <a:close/>
              </a:path>
              <a:path w="3081654" h="224789">
                <a:moveTo>
                  <a:pt x="692938" y="160180"/>
                </a:moveTo>
                <a:lnTo>
                  <a:pt x="638456" y="160180"/>
                </a:lnTo>
                <a:lnTo>
                  <a:pt x="655139" y="156797"/>
                </a:lnTo>
                <a:lnTo>
                  <a:pt x="667814" y="147638"/>
                </a:lnTo>
                <a:lnTo>
                  <a:pt x="675869" y="134189"/>
                </a:lnTo>
                <a:lnTo>
                  <a:pt x="678690" y="117934"/>
                </a:lnTo>
                <a:lnTo>
                  <a:pt x="678599" y="116928"/>
                </a:lnTo>
                <a:lnTo>
                  <a:pt x="675684" y="100886"/>
                </a:lnTo>
                <a:lnTo>
                  <a:pt x="667280" y="87288"/>
                </a:lnTo>
                <a:lnTo>
                  <a:pt x="654397" y="78074"/>
                </a:lnTo>
                <a:lnTo>
                  <a:pt x="637954" y="74683"/>
                </a:lnTo>
                <a:lnTo>
                  <a:pt x="693399" y="74683"/>
                </a:lnTo>
                <a:lnTo>
                  <a:pt x="703805" y="90144"/>
                </a:lnTo>
                <a:lnTo>
                  <a:pt x="709117" y="116928"/>
                </a:lnTo>
                <a:lnTo>
                  <a:pt x="709016" y="117934"/>
                </a:lnTo>
                <a:lnTo>
                  <a:pt x="703761" y="144149"/>
                </a:lnTo>
                <a:lnTo>
                  <a:pt x="692938" y="160180"/>
                </a:lnTo>
                <a:close/>
              </a:path>
              <a:path w="3081654" h="224789">
                <a:moveTo>
                  <a:pt x="853006" y="71414"/>
                </a:moveTo>
                <a:lnTo>
                  <a:pt x="771227" y="71414"/>
                </a:lnTo>
                <a:lnTo>
                  <a:pt x="778417" y="62456"/>
                </a:lnTo>
                <a:lnTo>
                  <a:pt x="787446" y="55006"/>
                </a:lnTo>
                <a:lnTo>
                  <a:pt x="798739" y="49914"/>
                </a:lnTo>
                <a:lnTo>
                  <a:pt x="812718" y="48028"/>
                </a:lnTo>
                <a:lnTo>
                  <a:pt x="832729" y="51655"/>
                </a:lnTo>
                <a:lnTo>
                  <a:pt x="847577" y="61953"/>
                </a:lnTo>
                <a:lnTo>
                  <a:pt x="853006" y="71414"/>
                </a:lnTo>
                <a:close/>
              </a:path>
              <a:path w="3081654" h="224789">
                <a:moveTo>
                  <a:pt x="771227" y="183565"/>
                </a:moveTo>
                <a:lnTo>
                  <a:pt x="740801" y="183565"/>
                </a:lnTo>
                <a:lnTo>
                  <a:pt x="740801" y="50794"/>
                </a:lnTo>
                <a:lnTo>
                  <a:pt x="771227" y="50794"/>
                </a:lnTo>
                <a:lnTo>
                  <a:pt x="771227" y="71414"/>
                </a:lnTo>
                <a:lnTo>
                  <a:pt x="853006" y="71414"/>
                </a:lnTo>
                <a:lnTo>
                  <a:pt x="855459" y="75689"/>
                </a:lnTo>
                <a:lnTo>
                  <a:pt x="801151" y="75689"/>
                </a:lnTo>
                <a:lnTo>
                  <a:pt x="789050" y="77936"/>
                </a:lnTo>
                <a:lnTo>
                  <a:pt x="779588" y="84427"/>
                </a:lnTo>
                <a:lnTo>
                  <a:pt x="773428" y="94784"/>
                </a:lnTo>
                <a:lnTo>
                  <a:pt x="771307" y="108127"/>
                </a:lnTo>
                <a:lnTo>
                  <a:pt x="771227" y="183565"/>
                </a:lnTo>
                <a:close/>
              </a:path>
              <a:path w="3081654" h="224789">
                <a:moveTo>
                  <a:pt x="859993" y="183565"/>
                </a:moveTo>
                <a:lnTo>
                  <a:pt x="829566" y="183565"/>
                </a:lnTo>
                <a:lnTo>
                  <a:pt x="829566" y="108127"/>
                </a:lnTo>
                <a:lnTo>
                  <a:pt x="827672" y="94360"/>
                </a:lnTo>
                <a:lnTo>
                  <a:pt x="822148" y="84176"/>
                </a:lnTo>
                <a:lnTo>
                  <a:pt x="813229" y="77858"/>
                </a:lnTo>
                <a:lnTo>
                  <a:pt x="801151" y="75689"/>
                </a:lnTo>
                <a:lnTo>
                  <a:pt x="855459" y="75689"/>
                </a:lnTo>
                <a:lnTo>
                  <a:pt x="856814" y="78050"/>
                </a:lnTo>
                <a:lnTo>
                  <a:pt x="859993" y="99075"/>
                </a:lnTo>
                <a:lnTo>
                  <a:pt x="859993" y="183565"/>
                </a:lnTo>
                <a:close/>
              </a:path>
              <a:path w="3081654" h="224789">
                <a:moveTo>
                  <a:pt x="1006594" y="183565"/>
                </a:moveTo>
                <a:lnTo>
                  <a:pt x="975664" y="183565"/>
                </a:lnTo>
                <a:lnTo>
                  <a:pt x="975664" y="7543"/>
                </a:lnTo>
                <a:lnTo>
                  <a:pt x="1006594" y="7543"/>
                </a:lnTo>
                <a:lnTo>
                  <a:pt x="1006594" y="80718"/>
                </a:lnTo>
                <a:lnTo>
                  <a:pt x="1121511" y="80718"/>
                </a:lnTo>
                <a:lnTo>
                  <a:pt x="1121511" y="109385"/>
                </a:lnTo>
                <a:lnTo>
                  <a:pt x="1006594" y="109385"/>
                </a:lnTo>
                <a:lnTo>
                  <a:pt x="1006594" y="183565"/>
                </a:lnTo>
                <a:close/>
              </a:path>
              <a:path w="3081654" h="224789">
                <a:moveTo>
                  <a:pt x="1121511" y="80718"/>
                </a:moveTo>
                <a:lnTo>
                  <a:pt x="1090581" y="80718"/>
                </a:lnTo>
                <a:lnTo>
                  <a:pt x="1090581" y="7543"/>
                </a:lnTo>
                <a:lnTo>
                  <a:pt x="1121511" y="7543"/>
                </a:lnTo>
                <a:lnTo>
                  <a:pt x="1121511" y="80718"/>
                </a:lnTo>
                <a:close/>
              </a:path>
              <a:path w="3081654" h="224789">
                <a:moveTo>
                  <a:pt x="1121511" y="183565"/>
                </a:moveTo>
                <a:lnTo>
                  <a:pt x="1090581" y="183565"/>
                </a:lnTo>
                <a:lnTo>
                  <a:pt x="1090581" y="109385"/>
                </a:lnTo>
                <a:lnTo>
                  <a:pt x="1121511" y="109385"/>
                </a:lnTo>
                <a:lnTo>
                  <a:pt x="1121511" y="183565"/>
                </a:lnTo>
                <a:close/>
              </a:path>
              <a:path w="3081654" h="224789">
                <a:moveTo>
                  <a:pt x="1224107" y="186583"/>
                </a:moveTo>
                <a:lnTo>
                  <a:pt x="1197228" y="181581"/>
                </a:lnTo>
                <a:lnTo>
                  <a:pt x="1175606" y="167503"/>
                </a:lnTo>
                <a:lnTo>
                  <a:pt x="1161199" y="145740"/>
                </a:lnTo>
                <a:lnTo>
                  <a:pt x="1155961" y="117683"/>
                </a:lnTo>
                <a:lnTo>
                  <a:pt x="1155961" y="117180"/>
                </a:lnTo>
                <a:lnTo>
                  <a:pt x="1160758" y="90356"/>
                </a:lnTo>
                <a:lnTo>
                  <a:pt x="1174161" y="68365"/>
                </a:lnTo>
                <a:lnTo>
                  <a:pt x="1194682" y="53494"/>
                </a:lnTo>
                <a:lnTo>
                  <a:pt x="1220838" y="48028"/>
                </a:lnTo>
                <a:lnTo>
                  <a:pt x="1248601" y="53812"/>
                </a:lnTo>
                <a:lnTo>
                  <a:pt x="1268489" y="69402"/>
                </a:lnTo>
                <a:lnTo>
                  <a:pt x="1270341" y="72923"/>
                </a:lnTo>
                <a:lnTo>
                  <a:pt x="1220586" y="72923"/>
                </a:lnTo>
                <a:lnTo>
                  <a:pt x="1207742" y="75485"/>
                </a:lnTo>
                <a:lnTo>
                  <a:pt x="1197421" y="82667"/>
                </a:lnTo>
                <a:lnTo>
                  <a:pt x="1190069" y="93715"/>
                </a:lnTo>
                <a:lnTo>
                  <a:pt x="1186136" y="107876"/>
                </a:lnTo>
                <a:lnTo>
                  <a:pt x="1282761" y="107876"/>
                </a:lnTo>
                <a:lnTo>
                  <a:pt x="1284457" y="119443"/>
                </a:lnTo>
                <a:lnTo>
                  <a:pt x="1284457" y="122209"/>
                </a:lnTo>
                <a:lnTo>
                  <a:pt x="1283954" y="127993"/>
                </a:lnTo>
                <a:lnTo>
                  <a:pt x="1186388" y="127993"/>
                </a:lnTo>
                <a:lnTo>
                  <a:pt x="1190981" y="142381"/>
                </a:lnTo>
                <a:lnTo>
                  <a:pt x="1199369" y="152950"/>
                </a:lnTo>
                <a:lnTo>
                  <a:pt x="1210823" y="159464"/>
                </a:lnTo>
                <a:lnTo>
                  <a:pt x="1224610" y="161688"/>
                </a:lnTo>
                <a:lnTo>
                  <a:pt x="1278422" y="161688"/>
                </a:lnTo>
                <a:lnTo>
                  <a:pt x="1268061" y="171943"/>
                </a:lnTo>
                <a:lnTo>
                  <a:pt x="1255696" y="179793"/>
                </a:lnTo>
                <a:lnTo>
                  <a:pt x="1241116" y="184815"/>
                </a:lnTo>
                <a:lnTo>
                  <a:pt x="1224107" y="186583"/>
                </a:lnTo>
                <a:close/>
              </a:path>
              <a:path w="3081654" h="224789">
                <a:moveTo>
                  <a:pt x="1282761" y="107876"/>
                </a:moveTo>
                <a:lnTo>
                  <a:pt x="1254282" y="107876"/>
                </a:lnTo>
                <a:lnTo>
                  <a:pt x="1250997" y="94140"/>
                </a:lnTo>
                <a:lnTo>
                  <a:pt x="1244224" y="83044"/>
                </a:lnTo>
                <a:lnTo>
                  <a:pt x="1234055" y="75626"/>
                </a:lnTo>
                <a:lnTo>
                  <a:pt x="1220586" y="72923"/>
                </a:lnTo>
                <a:lnTo>
                  <a:pt x="1270341" y="72923"/>
                </a:lnTo>
                <a:lnTo>
                  <a:pt x="1280457" y="92160"/>
                </a:lnTo>
                <a:lnTo>
                  <a:pt x="1282761" y="107876"/>
                </a:lnTo>
                <a:close/>
              </a:path>
              <a:path w="3081654" h="224789">
                <a:moveTo>
                  <a:pt x="1278422" y="161688"/>
                </a:moveTo>
                <a:lnTo>
                  <a:pt x="1224610" y="161688"/>
                </a:lnTo>
                <a:lnTo>
                  <a:pt x="1235002" y="160663"/>
                </a:lnTo>
                <a:lnTo>
                  <a:pt x="1244192" y="157633"/>
                </a:lnTo>
                <a:lnTo>
                  <a:pt x="1252581" y="152671"/>
                </a:lnTo>
                <a:lnTo>
                  <a:pt x="1260568" y="145846"/>
                </a:lnTo>
                <a:lnTo>
                  <a:pt x="1278422" y="161688"/>
                </a:lnTo>
                <a:close/>
              </a:path>
              <a:path w="3081654" h="224789">
                <a:moveTo>
                  <a:pt x="1346316" y="183565"/>
                </a:moveTo>
                <a:lnTo>
                  <a:pt x="1315890" y="183565"/>
                </a:lnTo>
                <a:lnTo>
                  <a:pt x="1315890" y="0"/>
                </a:lnTo>
                <a:lnTo>
                  <a:pt x="1346316" y="0"/>
                </a:lnTo>
                <a:lnTo>
                  <a:pt x="1346316" y="183565"/>
                </a:lnTo>
                <a:close/>
              </a:path>
              <a:path w="3081654" h="224789">
                <a:moveTo>
                  <a:pt x="1419240" y="183565"/>
                </a:moveTo>
                <a:lnTo>
                  <a:pt x="1388813" y="183565"/>
                </a:lnTo>
                <a:lnTo>
                  <a:pt x="1388813" y="0"/>
                </a:lnTo>
                <a:lnTo>
                  <a:pt x="1419240" y="0"/>
                </a:lnTo>
                <a:lnTo>
                  <a:pt x="1419240" y="183565"/>
                </a:lnTo>
                <a:close/>
              </a:path>
              <a:path w="3081654" h="224789">
                <a:moveTo>
                  <a:pt x="1520578" y="186583"/>
                </a:moveTo>
                <a:lnTo>
                  <a:pt x="1492497" y="181161"/>
                </a:lnTo>
                <a:lnTo>
                  <a:pt x="1470192" y="166403"/>
                </a:lnTo>
                <a:lnTo>
                  <a:pt x="1455477" y="144573"/>
                </a:lnTo>
                <a:lnTo>
                  <a:pt x="1450169" y="117934"/>
                </a:lnTo>
                <a:lnTo>
                  <a:pt x="1450269" y="116928"/>
                </a:lnTo>
                <a:lnTo>
                  <a:pt x="1455521" y="90568"/>
                </a:lnTo>
                <a:lnTo>
                  <a:pt x="1470349" y="68491"/>
                </a:lnTo>
                <a:lnTo>
                  <a:pt x="1492815" y="53533"/>
                </a:lnTo>
                <a:lnTo>
                  <a:pt x="1521081" y="48028"/>
                </a:lnTo>
                <a:lnTo>
                  <a:pt x="1549307" y="53454"/>
                </a:lnTo>
                <a:lnTo>
                  <a:pt x="1571687" y="68239"/>
                </a:lnTo>
                <a:lnTo>
                  <a:pt x="1576024" y="74683"/>
                </a:lnTo>
                <a:lnTo>
                  <a:pt x="1520578" y="74683"/>
                </a:lnTo>
                <a:lnTo>
                  <a:pt x="1504041" y="78031"/>
                </a:lnTo>
                <a:lnTo>
                  <a:pt x="1491440" y="87130"/>
                </a:lnTo>
                <a:lnTo>
                  <a:pt x="1483413" y="100568"/>
                </a:lnTo>
                <a:lnTo>
                  <a:pt x="1480596" y="116928"/>
                </a:lnTo>
                <a:lnTo>
                  <a:pt x="1480688" y="117934"/>
                </a:lnTo>
                <a:lnTo>
                  <a:pt x="1483598" y="133871"/>
                </a:lnTo>
                <a:lnTo>
                  <a:pt x="1491975" y="147481"/>
                </a:lnTo>
                <a:lnTo>
                  <a:pt x="1504783" y="156753"/>
                </a:lnTo>
                <a:lnTo>
                  <a:pt x="1521081" y="160180"/>
                </a:lnTo>
                <a:lnTo>
                  <a:pt x="1575562" y="160180"/>
                </a:lnTo>
                <a:lnTo>
                  <a:pt x="1571530" y="166152"/>
                </a:lnTo>
                <a:lnTo>
                  <a:pt x="1548989" y="181082"/>
                </a:lnTo>
                <a:lnTo>
                  <a:pt x="1520578" y="186583"/>
                </a:lnTo>
                <a:close/>
              </a:path>
              <a:path w="3081654" h="224789">
                <a:moveTo>
                  <a:pt x="1575562" y="160180"/>
                </a:moveTo>
                <a:lnTo>
                  <a:pt x="1521081" y="160180"/>
                </a:lnTo>
                <a:lnTo>
                  <a:pt x="1537764" y="156797"/>
                </a:lnTo>
                <a:lnTo>
                  <a:pt x="1550439" y="147638"/>
                </a:lnTo>
                <a:lnTo>
                  <a:pt x="1558494" y="134189"/>
                </a:lnTo>
                <a:lnTo>
                  <a:pt x="1561315" y="117934"/>
                </a:lnTo>
                <a:lnTo>
                  <a:pt x="1561223" y="116928"/>
                </a:lnTo>
                <a:lnTo>
                  <a:pt x="1558309" y="100886"/>
                </a:lnTo>
                <a:lnTo>
                  <a:pt x="1549905" y="87288"/>
                </a:lnTo>
                <a:lnTo>
                  <a:pt x="1537021" y="78074"/>
                </a:lnTo>
                <a:lnTo>
                  <a:pt x="1520578" y="74683"/>
                </a:lnTo>
                <a:lnTo>
                  <a:pt x="1576024" y="74683"/>
                </a:lnTo>
                <a:lnTo>
                  <a:pt x="1586429" y="90144"/>
                </a:lnTo>
                <a:lnTo>
                  <a:pt x="1591741" y="116928"/>
                </a:lnTo>
                <a:lnTo>
                  <a:pt x="1591640" y="117934"/>
                </a:lnTo>
                <a:lnTo>
                  <a:pt x="1586386" y="144149"/>
                </a:lnTo>
                <a:lnTo>
                  <a:pt x="1575562" y="160180"/>
                </a:lnTo>
                <a:close/>
              </a:path>
              <a:path w="3081654" h="224789">
                <a:moveTo>
                  <a:pt x="1795324" y="138051"/>
                </a:moveTo>
                <a:lnTo>
                  <a:pt x="1766757" y="138051"/>
                </a:lnTo>
                <a:lnTo>
                  <a:pt x="1810009" y="7040"/>
                </a:lnTo>
                <a:lnTo>
                  <a:pt x="1836160" y="7040"/>
                </a:lnTo>
                <a:lnTo>
                  <a:pt x="1853096" y="58338"/>
                </a:lnTo>
                <a:lnTo>
                  <a:pt x="1822582" y="58338"/>
                </a:lnTo>
                <a:lnTo>
                  <a:pt x="1795324" y="138051"/>
                </a:lnTo>
                <a:close/>
              </a:path>
              <a:path w="3081654" h="224789">
                <a:moveTo>
                  <a:pt x="1779330" y="184823"/>
                </a:moveTo>
                <a:lnTo>
                  <a:pt x="1752676" y="184823"/>
                </a:lnTo>
                <a:lnTo>
                  <a:pt x="1691319" y="7543"/>
                </a:lnTo>
                <a:lnTo>
                  <a:pt x="1724764" y="7543"/>
                </a:lnTo>
                <a:lnTo>
                  <a:pt x="1766757" y="138051"/>
                </a:lnTo>
                <a:lnTo>
                  <a:pt x="1795324" y="138051"/>
                </a:lnTo>
                <a:lnTo>
                  <a:pt x="1779330" y="184823"/>
                </a:lnTo>
                <a:close/>
              </a:path>
              <a:path w="3081654" h="224789">
                <a:moveTo>
                  <a:pt x="1908675" y="138051"/>
                </a:moveTo>
                <a:lnTo>
                  <a:pt x="1879411" y="138051"/>
                </a:lnTo>
                <a:lnTo>
                  <a:pt x="1921405" y="7543"/>
                </a:lnTo>
                <a:lnTo>
                  <a:pt x="1953844" y="7543"/>
                </a:lnTo>
                <a:lnTo>
                  <a:pt x="1908675" y="138051"/>
                </a:lnTo>
                <a:close/>
              </a:path>
              <a:path w="3081654" h="224789">
                <a:moveTo>
                  <a:pt x="1892487" y="184823"/>
                </a:moveTo>
                <a:lnTo>
                  <a:pt x="1865833" y="184823"/>
                </a:lnTo>
                <a:lnTo>
                  <a:pt x="1822582" y="58338"/>
                </a:lnTo>
                <a:lnTo>
                  <a:pt x="1853096" y="58338"/>
                </a:lnTo>
                <a:lnTo>
                  <a:pt x="1879411" y="138051"/>
                </a:lnTo>
                <a:lnTo>
                  <a:pt x="1908675" y="138051"/>
                </a:lnTo>
                <a:lnTo>
                  <a:pt x="1892487" y="184823"/>
                </a:lnTo>
                <a:close/>
              </a:path>
              <a:path w="3081654" h="224789">
                <a:moveTo>
                  <a:pt x="2026013" y="186583"/>
                </a:moveTo>
                <a:lnTo>
                  <a:pt x="1997932" y="181161"/>
                </a:lnTo>
                <a:lnTo>
                  <a:pt x="1975626" y="166403"/>
                </a:lnTo>
                <a:lnTo>
                  <a:pt x="1960912" y="144573"/>
                </a:lnTo>
                <a:lnTo>
                  <a:pt x="1955604" y="117934"/>
                </a:lnTo>
                <a:lnTo>
                  <a:pt x="1955704" y="116928"/>
                </a:lnTo>
                <a:lnTo>
                  <a:pt x="1960955" y="90568"/>
                </a:lnTo>
                <a:lnTo>
                  <a:pt x="1975784" y="68491"/>
                </a:lnTo>
                <a:lnTo>
                  <a:pt x="1998250" y="53533"/>
                </a:lnTo>
                <a:lnTo>
                  <a:pt x="2026516" y="48028"/>
                </a:lnTo>
                <a:lnTo>
                  <a:pt x="2054742" y="53454"/>
                </a:lnTo>
                <a:lnTo>
                  <a:pt x="2077122" y="68239"/>
                </a:lnTo>
                <a:lnTo>
                  <a:pt x="2081459" y="74683"/>
                </a:lnTo>
                <a:lnTo>
                  <a:pt x="2026013" y="74683"/>
                </a:lnTo>
                <a:lnTo>
                  <a:pt x="2009475" y="78031"/>
                </a:lnTo>
                <a:lnTo>
                  <a:pt x="1996875" y="87130"/>
                </a:lnTo>
                <a:lnTo>
                  <a:pt x="1988848" y="100568"/>
                </a:lnTo>
                <a:lnTo>
                  <a:pt x="1986031" y="116928"/>
                </a:lnTo>
                <a:lnTo>
                  <a:pt x="1986122" y="117934"/>
                </a:lnTo>
                <a:lnTo>
                  <a:pt x="1989032" y="133871"/>
                </a:lnTo>
                <a:lnTo>
                  <a:pt x="1997409" y="147481"/>
                </a:lnTo>
                <a:lnTo>
                  <a:pt x="2010218" y="156753"/>
                </a:lnTo>
                <a:lnTo>
                  <a:pt x="2026516" y="160180"/>
                </a:lnTo>
                <a:lnTo>
                  <a:pt x="2080997" y="160180"/>
                </a:lnTo>
                <a:lnTo>
                  <a:pt x="2076965" y="166152"/>
                </a:lnTo>
                <a:lnTo>
                  <a:pt x="2054424" y="181082"/>
                </a:lnTo>
                <a:lnTo>
                  <a:pt x="2026013" y="186583"/>
                </a:lnTo>
                <a:close/>
              </a:path>
              <a:path w="3081654" h="224789">
                <a:moveTo>
                  <a:pt x="2080997" y="160180"/>
                </a:moveTo>
                <a:lnTo>
                  <a:pt x="2026516" y="160180"/>
                </a:lnTo>
                <a:lnTo>
                  <a:pt x="2043198" y="156797"/>
                </a:lnTo>
                <a:lnTo>
                  <a:pt x="2055874" y="147638"/>
                </a:lnTo>
                <a:lnTo>
                  <a:pt x="2063928" y="134189"/>
                </a:lnTo>
                <a:lnTo>
                  <a:pt x="2066749" y="117934"/>
                </a:lnTo>
                <a:lnTo>
                  <a:pt x="2066658" y="116928"/>
                </a:lnTo>
                <a:lnTo>
                  <a:pt x="2063743" y="100886"/>
                </a:lnTo>
                <a:lnTo>
                  <a:pt x="2055339" y="87288"/>
                </a:lnTo>
                <a:lnTo>
                  <a:pt x="2042456" y="78074"/>
                </a:lnTo>
                <a:lnTo>
                  <a:pt x="2026013" y="74683"/>
                </a:lnTo>
                <a:lnTo>
                  <a:pt x="2081459" y="74683"/>
                </a:lnTo>
                <a:lnTo>
                  <a:pt x="2091864" y="90144"/>
                </a:lnTo>
                <a:lnTo>
                  <a:pt x="2097176" y="116928"/>
                </a:lnTo>
                <a:lnTo>
                  <a:pt x="2097075" y="117934"/>
                </a:lnTo>
                <a:lnTo>
                  <a:pt x="2091821" y="144149"/>
                </a:lnTo>
                <a:lnTo>
                  <a:pt x="2080997" y="160180"/>
                </a:lnTo>
                <a:close/>
              </a:path>
              <a:path w="3081654" h="224789">
                <a:moveTo>
                  <a:pt x="2203137" y="80718"/>
                </a:moveTo>
                <a:lnTo>
                  <a:pt x="2159286" y="80718"/>
                </a:lnTo>
                <a:lnTo>
                  <a:pt x="2166846" y="67128"/>
                </a:lnTo>
                <a:lnTo>
                  <a:pt x="2177140" y="56672"/>
                </a:lnTo>
                <a:lnTo>
                  <a:pt x="2190263" y="50130"/>
                </a:lnTo>
                <a:lnTo>
                  <a:pt x="2206309" y="48280"/>
                </a:lnTo>
                <a:lnTo>
                  <a:pt x="2206309" y="80467"/>
                </a:lnTo>
                <a:lnTo>
                  <a:pt x="2204549" y="80467"/>
                </a:lnTo>
                <a:lnTo>
                  <a:pt x="2203137" y="80718"/>
                </a:lnTo>
                <a:close/>
              </a:path>
              <a:path w="3081654" h="224789">
                <a:moveTo>
                  <a:pt x="2159286" y="183565"/>
                </a:moveTo>
                <a:lnTo>
                  <a:pt x="2128860" y="183565"/>
                </a:lnTo>
                <a:lnTo>
                  <a:pt x="2128860" y="50794"/>
                </a:lnTo>
                <a:lnTo>
                  <a:pt x="2159286" y="50794"/>
                </a:lnTo>
                <a:lnTo>
                  <a:pt x="2159286" y="80718"/>
                </a:lnTo>
                <a:lnTo>
                  <a:pt x="2203137" y="80718"/>
                </a:lnTo>
                <a:lnTo>
                  <a:pt x="2186232" y="83728"/>
                </a:lnTo>
                <a:lnTo>
                  <a:pt x="2171922" y="93543"/>
                </a:lnTo>
                <a:lnTo>
                  <a:pt x="2162610" y="109958"/>
                </a:lnTo>
                <a:lnTo>
                  <a:pt x="2159286" y="133022"/>
                </a:lnTo>
                <a:lnTo>
                  <a:pt x="2159286" y="183565"/>
                </a:lnTo>
                <a:close/>
              </a:path>
              <a:path w="3081654" h="224789">
                <a:moveTo>
                  <a:pt x="2264145" y="183565"/>
                </a:moveTo>
                <a:lnTo>
                  <a:pt x="2233719" y="183565"/>
                </a:lnTo>
                <a:lnTo>
                  <a:pt x="2233719" y="0"/>
                </a:lnTo>
                <a:lnTo>
                  <a:pt x="2264145" y="0"/>
                </a:lnTo>
                <a:lnTo>
                  <a:pt x="2264145" y="183565"/>
                </a:lnTo>
                <a:close/>
              </a:path>
              <a:path w="3081654" h="224789">
                <a:moveTo>
                  <a:pt x="2435390" y="71414"/>
                </a:moveTo>
                <a:lnTo>
                  <a:pt x="2404963" y="71414"/>
                </a:lnTo>
                <a:lnTo>
                  <a:pt x="2404963" y="0"/>
                </a:lnTo>
                <a:lnTo>
                  <a:pt x="2435390" y="0"/>
                </a:lnTo>
                <a:lnTo>
                  <a:pt x="2435390" y="71414"/>
                </a:lnTo>
                <a:close/>
              </a:path>
              <a:path w="3081654" h="224789">
                <a:moveTo>
                  <a:pt x="2359700" y="186331"/>
                </a:moveTo>
                <a:lnTo>
                  <a:pt x="2336919" y="181754"/>
                </a:lnTo>
                <a:lnTo>
                  <a:pt x="2317203" y="168383"/>
                </a:lnTo>
                <a:lnTo>
                  <a:pt x="2303334" y="146762"/>
                </a:lnTo>
                <a:lnTo>
                  <a:pt x="2298092" y="117431"/>
                </a:lnTo>
                <a:lnTo>
                  <a:pt x="2298092" y="116928"/>
                </a:lnTo>
                <a:lnTo>
                  <a:pt x="2303263" y="87598"/>
                </a:lnTo>
                <a:lnTo>
                  <a:pt x="2317015" y="65976"/>
                </a:lnTo>
                <a:lnTo>
                  <a:pt x="2336707" y="52606"/>
                </a:lnTo>
                <a:lnTo>
                  <a:pt x="2359700" y="48028"/>
                </a:lnTo>
                <a:lnTo>
                  <a:pt x="2374658" y="49950"/>
                </a:lnTo>
                <a:lnTo>
                  <a:pt x="2386952" y="55101"/>
                </a:lnTo>
                <a:lnTo>
                  <a:pt x="2396936" y="62562"/>
                </a:lnTo>
                <a:lnTo>
                  <a:pt x="2404963" y="71414"/>
                </a:lnTo>
                <a:lnTo>
                  <a:pt x="2435390" y="71414"/>
                </a:lnTo>
                <a:lnTo>
                  <a:pt x="2435390" y="74432"/>
                </a:lnTo>
                <a:lnTo>
                  <a:pt x="2366992" y="74432"/>
                </a:lnTo>
                <a:lnTo>
                  <a:pt x="2352215" y="77359"/>
                </a:lnTo>
                <a:lnTo>
                  <a:pt x="2340055" y="85779"/>
                </a:lnTo>
                <a:lnTo>
                  <a:pt x="2331808" y="99149"/>
                </a:lnTo>
                <a:lnTo>
                  <a:pt x="2328770" y="116928"/>
                </a:lnTo>
                <a:lnTo>
                  <a:pt x="2328770" y="117431"/>
                </a:lnTo>
                <a:lnTo>
                  <a:pt x="2331843" y="134892"/>
                </a:lnTo>
                <a:lnTo>
                  <a:pt x="2340149" y="148298"/>
                </a:lnTo>
                <a:lnTo>
                  <a:pt x="2352321" y="156895"/>
                </a:lnTo>
                <a:lnTo>
                  <a:pt x="2366992" y="159928"/>
                </a:lnTo>
                <a:lnTo>
                  <a:pt x="2435390" y="159928"/>
                </a:lnTo>
                <a:lnTo>
                  <a:pt x="2435390" y="161437"/>
                </a:lnTo>
                <a:lnTo>
                  <a:pt x="2404963" y="161437"/>
                </a:lnTo>
                <a:lnTo>
                  <a:pt x="2396794" y="171161"/>
                </a:lnTo>
                <a:lnTo>
                  <a:pt x="2386763" y="179070"/>
                </a:lnTo>
                <a:lnTo>
                  <a:pt x="2374517" y="184386"/>
                </a:lnTo>
                <a:lnTo>
                  <a:pt x="2359700" y="186331"/>
                </a:lnTo>
                <a:close/>
              </a:path>
              <a:path w="3081654" h="224789">
                <a:moveTo>
                  <a:pt x="2435390" y="159928"/>
                </a:moveTo>
                <a:lnTo>
                  <a:pt x="2366992" y="159928"/>
                </a:lnTo>
                <a:lnTo>
                  <a:pt x="2381597" y="156859"/>
                </a:lnTo>
                <a:lnTo>
                  <a:pt x="2393867" y="148204"/>
                </a:lnTo>
                <a:lnTo>
                  <a:pt x="2402319" y="134786"/>
                </a:lnTo>
                <a:lnTo>
                  <a:pt x="2405466" y="117431"/>
                </a:lnTo>
                <a:lnTo>
                  <a:pt x="2405466" y="116928"/>
                </a:lnTo>
                <a:lnTo>
                  <a:pt x="2402319" y="99468"/>
                </a:lnTo>
                <a:lnTo>
                  <a:pt x="2393867" y="86062"/>
                </a:lnTo>
                <a:lnTo>
                  <a:pt x="2381597" y="77465"/>
                </a:lnTo>
                <a:lnTo>
                  <a:pt x="2366992" y="74432"/>
                </a:lnTo>
                <a:lnTo>
                  <a:pt x="2435390" y="74432"/>
                </a:lnTo>
                <a:lnTo>
                  <a:pt x="2435390" y="159928"/>
                </a:lnTo>
                <a:close/>
              </a:path>
              <a:path w="3081654" h="224789">
                <a:moveTo>
                  <a:pt x="2435390" y="183565"/>
                </a:moveTo>
                <a:lnTo>
                  <a:pt x="2404963" y="183565"/>
                </a:lnTo>
                <a:lnTo>
                  <a:pt x="2404963" y="161437"/>
                </a:lnTo>
                <a:lnTo>
                  <a:pt x="2435390" y="161437"/>
                </a:lnTo>
                <a:lnTo>
                  <a:pt x="2435390" y="183565"/>
                </a:lnTo>
                <a:close/>
              </a:path>
              <a:path w="3081654" h="224789">
                <a:moveTo>
                  <a:pt x="2682575" y="36210"/>
                </a:moveTo>
                <a:lnTo>
                  <a:pt x="2539745" y="36210"/>
                </a:lnTo>
                <a:lnTo>
                  <a:pt x="2539745" y="7543"/>
                </a:lnTo>
                <a:lnTo>
                  <a:pt x="2682575" y="7543"/>
                </a:lnTo>
                <a:lnTo>
                  <a:pt x="2682575" y="36210"/>
                </a:lnTo>
                <a:close/>
              </a:path>
              <a:path w="3081654" h="224789">
                <a:moveTo>
                  <a:pt x="2626751" y="183565"/>
                </a:moveTo>
                <a:lnTo>
                  <a:pt x="2595570" y="183565"/>
                </a:lnTo>
                <a:lnTo>
                  <a:pt x="2595570" y="36210"/>
                </a:lnTo>
                <a:lnTo>
                  <a:pt x="2626751" y="36210"/>
                </a:lnTo>
                <a:lnTo>
                  <a:pt x="2626751" y="183565"/>
                </a:lnTo>
                <a:close/>
              </a:path>
              <a:path w="3081654" h="224789">
                <a:moveTo>
                  <a:pt x="2747703" y="186583"/>
                </a:moveTo>
                <a:lnTo>
                  <a:pt x="2719622" y="181161"/>
                </a:lnTo>
                <a:lnTo>
                  <a:pt x="2697317" y="166403"/>
                </a:lnTo>
                <a:lnTo>
                  <a:pt x="2682602" y="144573"/>
                </a:lnTo>
                <a:lnTo>
                  <a:pt x="2677294" y="117934"/>
                </a:lnTo>
                <a:lnTo>
                  <a:pt x="2677394" y="116928"/>
                </a:lnTo>
                <a:lnTo>
                  <a:pt x="2682645" y="90568"/>
                </a:lnTo>
                <a:lnTo>
                  <a:pt x="2697474" y="68491"/>
                </a:lnTo>
                <a:lnTo>
                  <a:pt x="2719940" y="53533"/>
                </a:lnTo>
                <a:lnTo>
                  <a:pt x="2748206" y="48028"/>
                </a:lnTo>
                <a:lnTo>
                  <a:pt x="2776432" y="53454"/>
                </a:lnTo>
                <a:lnTo>
                  <a:pt x="2798812" y="68239"/>
                </a:lnTo>
                <a:lnTo>
                  <a:pt x="2803149" y="74683"/>
                </a:lnTo>
                <a:lnTo>
                  <a:pt x="2747703" y="74683"/>
                </a:lnTo>
                <a:lnTo>
                  <a:pt x="2731165" y="78031"/>
                </a:lnTo>
                <a:lnTo>
                  <a:pt x="2718565" y="87130"/>
                </a:lnTo>
                <a:lnTo>
                  <a:pt x="2710538" y="100568"/>
                </a:lnTo>
                <a:lnTo>
                  <a:pt x="2707721" y="116928"/>
                </a:lnTo>
                <a:lnTo>
                  <a:pt x="2707813" y="117934"/>
                </a:lnTo>
                <a:lnTo>
                  <a:pt x="2710723" y="133871"/>
                </a:lnTo>
                <a:lnTo>
                  <a:pt x="2719099" y="147481"/>
                </a:lnTo>
                <a:lnTo>
                  <a:pt x="2731908" y="156753"/>
                </a:lnTo>
                <a:lnTo>
                  <a:pt x="2748206" y="160180"/>
                </a:lnTo>
                <a:lnTo>
                  <a:pt x="2802687" y="160180"/>
                </a:lnTo>
                <a:lnTo>
                  <a:pt x="2798655" y="166152"/>
                </a:lnTo>
                <a:lnTo>
                  <a:pt x="2776114" y="181082"/>
                </a:lnTo>
                <a:lnTo>
                  <a:pt x="2747703" y="186583"/>
                </a:lnTo>
                <a:close/>
              </a:path>
              <a:path w="3081654" h="224789">
                <a:moveTo>
                  <a:pt x="2802687" y="160180"/>
                </a:moveTo>
                <a:lnTo>
                  <a:pt x="2748206" y="160180"/>
                </a:lnTo>
                <a:lnTo>
                  <a:pt x="2764889" y="156797"/>
                </a:lnTo>
                <a:lnTo>
                  <a:pt x="2777564" y="147638"/>
                </a:lnTo>
                <a:lnTo>
                  <a:pt x="2785618" y="134189"/>
                </a:lnTo>
                <a:lnTo>
                  <a:pt x="2788439" y="117934"/>
                </a:lnTo>
                <a:lnTo>
                  <a:pt x="2788348" y="116928"/>
                </a:lnTo>
                <a:lnTo>
                  <a:pt x="2785434" y="100886"/>
                </a:lnTo>
                <a:lnTo>
                  <a:pt x="2777029" y="87288"/>
                </a:lnTo>
                <a:lnTo>
                  <a:pt x="2764146" y="78074"/>
                </a:lnTo>
                <a:lnTo>
                  <a:pt x="2747703" y="74683"/>
                </a:lnTo>
                <a:lnTo>
                  <a:pt x="2803149" y="74683"/>
                </a:lnTo>
                <a:lnTo>
                  <a:pt x="2813554" y="90144"/>
                </a:lnTo>
                <a:lnTo>
                  <a:pt x="2818866" y="116928"/>
                </a:lnTo>
                <a:lnTo>
                  <a:pt x="2818765" y="117934"/>
                </a:lnTo>
                <a:lnTo>
                  <a:pt x="2813511" y="144149"/>
                </a:lnTo>
                <a:lnTo>
                  <a:pt x="2802687" y="160180"/>
                </a:lnTo>
                <a:close/>
              </a:path>
              <a:path w="3081654" h="224789">
                <a:moveTo>
                  <a:pt x="2893801" y="186331"/>
                </a:moveTo>
                <a:lnTo>
                  <a:pt x="2873790" y="182705"/>
                </a:lnTo>
                <a:lnTo>
                  <a:pt x="2858942" y="172407"/>
                </a:lnTo>
                <a:lnTo>
                  <a:pt x="2849705" y="156309"/>
                </a:lnTo>
                <a:lnTo>
                  <a:pt x="2846527" y="135285"/>
                </a:lnTo>
                <a:lnTo>
                  <a:pt x="2846527" y="50794"/>
                </a:lnTo>
                <a:lnTo>
                  <a:pt x="2876953" y="50794"/>
                </a:lnTo>
                <a:lnTo>
                  <a:pt x="2876953" y="126232"/>
                </a:lnTo>
                <a:lnTo>
                  <a:pt x="2878847" y="140000"/>
                </a:lnTo>
                <a:lnTo>
                  <a:pt x="2884371" y="150184"/>
                </a:lnTo>
                <a:lnTo>
                  <a:pt x="2893290" y="156502"/>
                </a:lnTo>
                <a:lnTo>
                  <a:pt x="2905368" y="158671"/>
                </a:lnTo>
                <a:lnTo>
                  <a:pt x="2965719" y="158671"/>
                </a:lnTo>
                <a:lnTo>
                  <a:pt x="2965719" y="162946"/>
                </a:lnTo>
                <a:lnTo>
                  <a:pt x="2935292" y="162946"/>
                </a:lnTo>
                <a:lnTo>
                  <a:pt x="2928102" y="171904"/>
                </a:lnTo>
                <a:lnTo>
                  <a:pt x="2919073" y="179353"/>
                </a:lnTo>
                <a:lnTo>
                  <a:pt x="2907781" y="184445"/>
                </a:lnTo>
                <a:lnTo>
                  <a:pt x="2893801" y="186331"/>
                </a:lnTo>
                <a:close/>
              </a:path>
              <a:path w="3081654" h="224789">
                <a:moveTo>
                  <a:pt x="2965719" y="158671"/>
                </a:moveTo>
                <a:lnTo>
                  <a:pt x="2905368" y="158671"/>
                </a:lnTo>
                <a:lnTo>
                  <a:pt x="2917470" y="156423"/>
                </a:lnTo>
                <a:lnTo>
                  <a:pt x="2926931" y="149933"/>
                </a:lnTo>
                <a:lnTo>
                  <a:pt x="2933092" y="139576"/>
                </a:lnTo>
                <a:lnTo>
                  <a:pt x="2935212" y="126232"/>
                </a:lnTo>
                <a:lnTo>
                  <a:pt x="2935292" y="50794"/>
                </a:lnTo>
                <a:lnTo>
                  <a:pt x="2965719" y="50794"/>
                </a:lnTo>
                <a:lnTo>
                  <a:pt x="2965719" y="158671"/>
                </a:lnTo>
                <a:close/>
              </a:path>
              <a:path w="3081654" h="224789">
                <a:moveTo>
                  <a:pt x="2965719" y="183565"/>
                </a:moveTo>
                <a:lnTo>
                  <a:pt x="2935292" y="183565"/>
                </a:lnTo>
                <a:lnTo>
                  <a:pt x="2935292" y="162946"/>
                </a:lnTo>
                <a:lnTo>
                  <a:pt x="2965719" y="162946"/>
                </a:lnTo>
                <a:lnTo>
                  <a:pt x="2965719" y="183565"/>
                </a:lnTo>
                <a:close/>
              </a:path>
              <a:path w="3081654" h="224789">
                <a:moveTo>
                  <a:pt x="3078218" y="80718"/>
                </a:moveTo>
                <a:lnTo>
                  <a:pt x="3034367" y="80718"/>
                </a:lnTo>
                <a:lnTo>
                  <a:pt x="3041927" y="67128"/>
                </a:lnTo>
                <a:lnTo>
                  <a:pt x="3052221" y="56672"/>
                </a:lnTo>
                <a:lnTo>
                  <a:pt x="3065344" y="50130"/>
                </a:lnTo>
                <a:lnTo>
                  <a:pt x="3081390" y="48280"/>
                </a:lnTo>
                <a:lnTo>
                  <a:pt x="3081390" y="80467"/>
                </a:lnTo>
                <a:lnTo>
                  <a:pt x="3079630" y="80467"/>
                </a:lnTo>
                <a:lnTo>
                  <a:pt x="3078218" y="80718"/>
                </a:lnTo>
                <a:close/>
              </a:path>
              <a:path w="3081654" h="224789">
                <a:moveTo>
                  <a:pt x="3034367" y="183565"/>
                </a:moveTo>
                <a:lnTo>
                  <a:pt x="3003941" y="183565"/>
                </a:lnTo>
                <a:lnTo>
                  <a:pt x="3003941" y="50794"/>
                </a:lnTo>
                <a:lnTo>
                  <a:pt x="3034367" y="50794"/>
                </a:lnTo>
                <a:lnTo>
                  <a:pt x="3034367" y="80718"/>
                </a:lnTo>
                <a:lnTo>
                  <a:pt x="3078218" y="80718"/>
                </a:lnTo>
                <a:lnTo>
                  <a:pt x="3061313" y="83728"/>
                </a:lnTo>
                <a:lnTo>
                  <a:pt x="3047003" y="93543"/>
                </a:lnTo>
                <a:lnTo>
                  <a:pt x="3037691" y="109958"/>
                </a:lnTo>
                <a:lnTo>
                  <a:pt x="3034367" y="133022"/>
                </a:lnTo>
                <a:lnTo>
                  <a:pt x="3034367" y="183565"/>
                </a:lnTo>
                <a:close/>
              </a:path>
            </a:pathLst>
          </a:custGeom>
          <a:solidFill>
            <a:srgbClr val="2A9E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8218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3227"/>
            <a:ext cx="4640349" cy="4992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6353" y="2438456"/>
            <a:ext cx="1282315" cy="237565"/>
          </a:xfrm>
          <a:custGeom>
            <a:avLst/>
            <a:gdLst/>
            <a:ahLst/>
            <a:cxnLst/>
            <a:rect l="l" t="t" r="r" b="b"/>
            <a:pathLst>
              <a:path w="1057910" h="269239">
                <a:moveTo>
                  <a:pt x="88062" y="264566"/>
                </a:moveTo>
                <a:lnTo>
                  <a:pt x="0" y="264566"/>
                </a:lnTo>
                <a:lnTo>
                  <a:pt x="0" y="0"/>
                </a:lnTo>
                <a:lnTo>
                  <a:pt x="88062" y="0"/>
                </a:lnTo>
                <a:lnTo>
                  <a:pt x="134614" y="6531"/>
                </a:lnTo>
                <a:lnTo>
                  <a:pt x="159238" y="18141"/>
                </a:lnTo>
                <a:lnTo>
                  <a:pt x="19653" y="18141"/>
                </a:lnTo>
                <a:lnTo>
                  <a:pt x="19653" y="246424"/>
                </a:lnTo>
                <a:lnTo>
                  <a:pt x="158823" y="246424"/>
                </a:lnTo>
                <a:lnTo>
                  <a:pt x="134614" y="257956"/>
                </a:lnTo>
                <a:lnTo>
                  <a:pt x="88062" y="264566"/>
                </a:lnTo>
                <a:close/>
              </a:path>
              <a:path w="1057910" h="269239">
                <a:moveTo>
                  <a:pt x="158823" y="246424"/>
                </a:moveTo>
                <a:lnTo>
                  <a:pt x="88062" y="246424"/>
                </a:lnTo>
                <a:lnTo>
                  <a:pt x="137934" y="237584"/>
                </a:lnTo>
                <a:lnTo>
                  <a:pt x="175794" y="213401"/>
                </a:lnTo>
                <a:lnTo>
                  <a:pt x="199836" y="177383"/>
                </a:lnTo>
                <a:lnTo>
                  <a:pt x="208251" y="133039"/>
                </a:lnTo>
                <a:lnTo>
                  <a:pt x="208251" y="132283"/>
                </a:lnTo>
                <a:lnTo>
                  <a:pt x="199836" y="87980"/>
                </a:lnTo>
                <a:lnTo>
                  <a:pt x="175794" y="51684"/>
                </a:lnTo>
                <a:lnTo>
                  <a:pt x="137934" y="27153"/>
                </a:lnTo>
                <a:lnTo>
                  <a:pt x="88062" y="18141"/>
                </a:lnTo>
                <a:lnTo>
                  <a:pt x="159238" y="18141"/>
                </a:lnTo>
                <a:lnTo>
                  <a:pt x="173473" y="24854"/>
                </a:lnTo>
                <a:lnTo>
                  <a:pt x="203117" y="53064"/>
                </a:lnTo>
                <a:lnTo>
                  <a:pt x="222021" y="89257"/>
                </a:lnTo>
                <a:lnTo>
                  <a:pt x="228660" y="131527"/>
                </a:lnTo>
                <a:lnTo>
                  <a:pt x="228542" y="133039"/>
                </a:lnTo>
                <a:lnTo>
                  <a:pt x="222021" y="174631"/>
                </a:lnTo>
                <a:lnTo>
                  <a:pt x="203117" y="211012"/>
                </a:lnTo>
                <a:lnTo>
                  <a:pt x="173473" y="239446"/>
                </a:lnTo>
                <a:lnTo>
                  <a:pt x="158823" y="246424"/>
                </a:lnTo>
                <a:close/>
              </a:path>
              <a:path w="1057910" h="269239">
                <a:moveTo>
                  <a:pt x="371904" y="269101"/>
                </a:moveTo>
                <a:lnTo>
                  <a:pt x="335774" y="261843"/>
                </a:lnTo>
                <a:lnTo>
                  <a:pt x="305668" y="241369"/>
                </a:lnTo>
                <a:lnTo>
                  <a:pt x="285058" y="209627"/>
                </a:lnTo>
                <a:lnTo>
                  <a:pt x="277416" y="168566"/>
                </a:lnTo>
                <a:lnTo>
                  <a:pt x="277416" y="167810"/>
                </a:lnTo>
                <a:lnTo>
                  <a:pt x="284373" y="128503"/>
                </a:lnTo>
                <a:lnTo>
                  <a:pt x="303589" y="96566"/>
                </a:lnTo>
                <a:lnTo>
                  <a:pt x="332585" y="75117"/>
                </a:lnTo>
                <a:lnTo>
                  <a:pt x="368881" y="67275"/>
                </a:lnTo>
                <a:lnTo>
                  <a:pt x="405501" y="75017"/>
                </a:lnTo>
                <a:lnTo>
                  <a:pt x="417616" y="84283"/>
                </a:lnTo>
                <a:lnTo>
                  <a:pt x="368125" y="84283"/>
                </a:lnTo>
                <a:lnTo>
                  <a:pt x="341396" y="89970"/>
                </a:lnTo>
                <a:lnTo>
                  <a:pt x="319558" y="105684"/>
                </a:lnTo>
                <a:lnTo>
                  <a:pt x="304239" y="129407"/>
                </a:lnTo>
                <a:lnTo>
                  <a:pt x="297070" y="159117"/>
                </a:lnTo>
                <a:lnTo>
                  <a:pt x="455906" y="159117"/>
                </a:lnTo>
                <a:lnTo>
                  <a:pt x="457262" y="167810"/>
                </a:lnTo>
                <a:lnTo>
                  <a:pt x="457321" y="172724"/>
                </a:lnTo>
                <a:lnTo>
                  <a:pt x="456943" y="175747"/>
                </a:lnTo>
                <a:lnTo>
                  <a:pt x="297070" y="175747"/>
                </a:lnTo>
                <a:lnTo>
                  <a:pt x="305001" y="207867"/>
                </a:lnTo>
                <a:lnTo>
                  <a:pt x="321967" y="231731"/>
                </a:lnTo>
                <a:lnTo>
                  <a:pt x="345383" y="246595"/>
                </a:lnTo>
                <a:lnTo>
                  <a:pt x="372660" y="251716"/>
                </a:lnTo>
                <a:lnTo>
                  <a:pt x="429439" y="251716"/>
                </a:lnTo>
                <a:lnTo>
                  <a:pt x="418298" y="258897"/>
                </a:lnTo>
                <a:lnTo>
                  <a:pt x="397227" y="266408"/>
                </a:lnTo>
                <a:lnTo>
                  <a:pt x="371904" y="269101"/>
                </a:lnTo>
                <a:close/>
              </a:path>
              <a:path w="1057910" h="269239">
                <a:moveTo>
                  <a:pt x="455906" y="159117"/>
                </a:moveTo>
                <a:lnTo>
                  <a:pt x="437290" y="159117"/>
                </a:lnTo>
                <a:lnTo>
                  <a:pt x="431585" y="131001"/>
                </a:lnTo>
                <a:lnTo>
                  <a:pt x="418298" y="107102"/>
                </a:lnTo>
                <a:lnTo>
                  <a:pt x="397215" y="90501"/>
                </a:lnTo>
                <a:lnTo>
                  <a:pt x="368125" y="84283"/>
                </a:lnTo>
                <a:lnTo>
                  <a:pt x="417616" y="84283"/>
                </a:lnTo>
                <a:lnTo>
                  <a:pt x="433369" y="96330"/>
                </a:lnTo>
                <a:lnTo>
                  <a:pt x="451103" y="128344"/>
                </a:lnTo>
                <a:lnTo>
                  <a:pt x="455906" y="159117"/>
                </a:lnTo>
                <a:close/>
              </a:path>
              <a:path w="1057910" h="269239">
                <a:moveTo>
                  <a:pt x="429439" y="251716"/>
                </a:moveTo>
                <a:lnTo>
                  <a:pt x="372660" y="251716"/>
                </a:lnTo>
                <a:lnTo>
                  <a:pt x="393359" y="249383"/>
                </a:lnTo>
                <a:lnTo>
                  <a:pt x="410975" y="242975"/>
                </a:lnTo>
                <a:lnTo>
                  <a:pt x="425969" y="233379"/>
                </a:lnTo>
                <a:lnTo>
                  <a:pt x="438802" y="221479"/>
                </a:lnTo>
                <a:lnTo>
                  <a:pt x="451652" y="232818"/>
                </a:lnTo>
                <a:lnTo>
                  <a:pt x="436109" y="247416"/>
                </a:lnTo>
                <a:lnTo>
                  <a:pt x="429439" y="251716"/>
                </a:lnTo>
                <a:close/>
              </a:path>
              <a:path w="1057910" h="269239">
                <a:moveTo>
                  <a:pt x="548904" y="106204"/>
                </a:moveTo>
                <a:lnTo>
                  <a:pt x="532156" y="106204"/>
                </a:lnTo>
                <a:lnTo>
                  <a:pt x="542620" y="91671"/>
                </a:lnTo>
                <a:lnTo>
                  <a:pt x="556061" y="79228"/>
                </a:lnTo>
                <a:lnTo>
                  <a:pt x="573613" y="70541"/>
                </a:lnTo>
                <a:lnTo>
                  <a:pt x="596408" y="67275"/>
                </a:lnTo>
                <a:lnTo>
                  <a:pt x="619268" y="70635"/>
                </a:lnTo>
                <a:lnTo>
                  <a:pt x="637557" y="79700"/>
                </a:lnTo>
                <a:lnTo>
                  <a:pt x="642389" y="84283"/>
                </a:lnTo>
                <a:lnTo>
                  <a:pt x="593762" y="84283"/>
                </a:lnTo>
                <a:lnTo>
                  <a:pt x="569626" y="89615"/>
                </a:lnTo>
                <a:lnTo>
                  <a:pt x="550061" y="104267"/>
                </a:lnTo>
                <a:lnTo>
                  <a:pt x="548904" y="106204"/>
                </a:lnTo>
                <a:close/>
              </a:path>
              <a:path w="1057910" h="269239">
                <a:moveTo>
                  <a:pt x="682657" y="108850"/>
                </a:moveTo>
                <a:lnTo>
                  <a:pt x="661415" y="108850"/>
                </a:lnTo>
                <a:lnTo>
                  <a:pt x="672441" y="93265"/>
                </a:lnTo>
                <a:lnTo>
                  <a:pt x="687258" y="79984"/>
                </a:lnTo>
                <a:lnTo>
                  <a:pt x="706539" y="70741"/>
                </a:lnTo>
                <a:lnTo>
                  <a:pt x="730959" y="67275"/>
                </a:lnTo>
                <a:lnTo>
                  <a:pt x="761827" y="73051"/>
                </a:lnTo>
                <a:lnTo>
                  <a:pt x="777863" y="84283"/>
                </a:lnTo>
                <a:lnTo>
                  <a:pt x="729447" y="84283"/>
                </a:lnTo>
                <a:lnTo>
                  <a:pt x="706226" y="88854"/>
                </a:lnTo>
                <a:lnTo>
                  <a:pt x="686833" y="102141"/>
                </a:lnTo>
                <a:lnTo>
                  <a:pt x="682657" y="108850"/>
                </a:lnTo>
                <a:close/>
              </a:path>
              <a:path w="1057910" h="269239">
                <a:moveTo>
                  <a:pt x="532156" y="264566"/>
                </a:moveTo>
                <a:lnTo>
                  <a:pt x="513636" y="264566"/>
                </a:lnTo>
                <a:lnTo>
                  <a:pt x="513636" y="71810"/>
                </a:lnTo>
                <a:lnTo>
                  <a:pt x="532156" y="71810"/>
                </a:lnTo>
                <a:lnTo>
                  <a:pt x="532156" y="106204"/>
                </a:lnTo>
                <a:lnTo>
                  <a:pt x="548904" y="106204"/>
                </a:lnTo>
                <a:lnTo>
                  <a:pt x="536945" y="126218"/>
                </a:lnTo>
                <a:lnTo>
                  <a:pt x="532156" y="153448"/>
                </a:lnTo>
                <a:lnTo>
                  <a:pt x="532156" y="264566"/>
                </a:lnTo>
                <a:close/>
              </a:path>
              <a:path w="1057910" h="269239">
                <a:moveTo>
                  <a:pt x="668597" y="264566"/>
                </a:moveTo>
                <a:lnTo>
                  <a:pt x="650077" y="264566"/>
                </a:lnTo>
                <a:lnTo>
                  <a:pt x="650077" y="148913"/>
                </a:lnTo>
                <a:lnTo>
                  <a:pt x="646114" y="121913"/>
                </a:lnTo>
                <a:lnTo>
                  <a:pt x="634817" y="101574"/>
                </a:lnTo>
                <a:lnTo>
                  <a:pt x="617071" y="88747"/>
                </a:lnTo>
                <a:lnTo>
                  <a:pt x="593762" y="84283"/>
                </a:lnTo>
                <a:lnTo>
                  <a:pt x="642389" y="84283"/>
                </a:lnTo>
                <a:lnTo>
                  <a:pt x="651524" y="92946"/>
                </a:lnTo>
                <a:lnTo>
                  <a:pt x="661415" y="108850"/>
                </a:lnTo>
                <a:lnTo>
                  <a:pt x="682657" y="108850"/>
                </a:lnTo>
                <a:lnTo>
                  <a:pt x="673534" y="123507"/>
                </a:lnTo>
                <a:lnTo>
                  <a:pt x="668597" y="152314"/>
                </a:lnTo>
                <a:lnTo>
                  <a:pt x="668597" y="264566"/>
                </a:lnTo>
                <a:close/>
              </a:path>
              <a:path w="1057910" h="269239">
                <a:moveTo>
                  <a:pt x="805037" y="264566"/>
                </a:moveTo>
                <a:lnTo>
                  <a:pt x="786518" y="264566"/>
                </a:lnTo>
                <a:lnTo>
                  <a:pt x="786518" y="150046"/>
                </a:lnTo>
                <a:lnTo>
                  <a:pt x="782596" y="122232"/>
                </a:lnTo>
                <a:lnTo>
                  <a:pt x="771305" y="101574"/>
                </a:lnTo>
                <a:lnTo>
                  <a:pt x="753352" y="88712"/>
                </a:lnTo>
                <a:lnTo>
                  <a:pt x="729447" y="84283"/>
                </a:lnTo>
                <a:lnTo>
                  <a:pt x="777863" y="84283"/>
                </a:lnTo>
                <a:lnTo>
                  <a:pt x="785148" y="89385"/>
                </a:lnTo>
                <a:lnTo>
                  <a:pt x="799894" y="114791"/>
                </a:lnTo>
                <a:lnTo>
                  <a:pt x="805037" y="147779"/>
                </a:lnTo>
                <a:lnTo>
                  <a:pt x="805037" y="264566"/>
                </a:lnTo>
                <a:close/>
              </a:path>
              <a:path w="1057910" h="269239">
                <a:moveTo>
                  <a:pt x="958108" y="269101"/>
                </a:moveTo>
                <a:lnTo>
                  <a:pt x="918618" y="261052"/>
                </a:lnTo>
                <a:lnTo>
                  <a:pt x="887384" y="239290"/>
                </a:lnTo>
                <a:lnTo>
                  <a:pt x="866850" y="207395"/>
                </a:lnTo>
                <a:lnTo>
                  <a:pt x="859462" y="168944"/>
                </a:lnTo>
                <a:lnTo>
                  <a:pt x="859462" y="168188"/>
                </a:lnTo>
                <a:lnTo>
                  <a:pt x="866915" y="129619"/>
                </a:lnTo>
                <a:lnTo>
                  <a:pt x="887620" y="97464"/>
                </a:lnTo>
                <a:lnTo>
                  <a:pt x="919096" y="75442"/>
                </a:lnTo>
                <a:lnTo>
                  <a:pt x="958864" y="67275"/>
                </a:lnTo>
                <a:lnTo>
                  <a:pt x="998354" y="75324"/>
                </a:lnTo>
                <a:lnTo>
                  <a:pt x="1011754" y="84661"/>
                </a:lnTo>
                <a:lnTo>
                  <a:pt x="958108" y="84661"/>
                </a:lnTo>
                <a:lnTo>
                  <a:pt x="926531" y="91216"/>
                </a:lnTo>
                <a:lnTo>
                  <a:pt x="901651" y="109039"/>
                </a:lnTo>
                <a:lnTo>
                  <a:pt x="885346" y="135365"/>
                </a:lnTo>
                <a:lnTo>
                  <a:pt x="879494" y="167432"/>
                </a:lnTo>
                <a:lnTo>
                  <a:pt x="879494" y="168188"/>
                </a:lnTo>
                <a:lnTo>
                  <a:pt x="885624" y="200851"/>
                </a:lnTo>
                <a:lnTo>
                  <a:pt x="902454" y="227385"/>
                </a:lnTo>
                <a:lnTo>
                  <a:pt x="927647" y="245202"/>
                </a:lnTo>
                <a:lnTo>
                  <a:pt x="958864" y="251716"/>
                </a:lnTo>
                <a:lnTo>
                  <a:pt x="1011052" y="251716"/>
                </a:lnTo>
                <a:lnTo>
                  <a:pt x="997875" y="260934"/>
                </a:lnTo>
                <a:lnTo>
                  <a:pt x="958108" y="269101"/>
                </a:lnTo>
                <a:close/>
              </a:path>
              <a:path w="1057910" h="269239">
                <a:moveTo>
                  <a:pt x="1011052" y="251716"/>
                </a:moveTo>
                <a:lnTo>
                  <a:pt x="958864" y="251716"/>
                </a:lnTo>
                <a:lnTo>
                  <a:pt x="990440" y="245160"/>
                </a:lnTo>
                <a:lnTo>
                  <a:pt x="1015320" y="227338"/>
                </a:lnTo>
                <a:lnTo>
                  <a:pt x="1031625" y="201011"/>
                </a:lnTo>
                <a:lnTo>
                  <a:pt x="1037478" y="168944"/>
                </a:lnTo>
                <a:lnTo>
                  <a:pt x="1037478" y="168188"/>
                </a:lnTo>
                <a:lnTo>
                  <a:pt x="1031348" y="135525"/>
                </a:lnTo>
                <a:lnTo>
                  <a:pt x="1014517" y="108991"/>
                </a:lnTo>
                <a:lnTo>
                  <a:pt x="989324" y="91175"/>
                </a:lnTo>
                <a:lnTo>
                  <a:pt x="958108" y="84661"/>
                </a:lnTo>
                <a:lnTo>
                  <a:pt x="1011754" y="84661"/>
                </a:lnTo>
                <a:lnTo>
                  <a:pt x="1029588" y="97086"/>
                </a:lnTo>
                <a:lnTo>
                  <a:pt x="1050121" y="128982"/>
                </a:lnTo>
                <a:lnTo>
                  <a:pt x="1057509" y="167432"/>
                </a:lnTo>
                <a:lnTo>
                  <a:pt x="1057509" y="168188"/>
                </a:lnTo>
                <a:lnTo>
                  <a:pt x="1050056" y="206757"/>
                </a:lnTo>
                <a:lnTo>
                  <a:pt x="1029352" y="238912"/>
                </a:lnTo>
                <a:lnTo>
                  <a:pt x="1011052" y="25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05147" y="3027580"/>
            <a:ext cx="2687012" cy="264459"/>
          </a:xfrm>
          <a:custGeom>
            <a:avLst/>
            <a:gdLst/>
            <a:ahLst/>
            <a:cxnLst/>
            <a:rect l="l" t="t" r="r" b="b"/>
            <a:pathLst>
              <a:path w="2216784" h="299720">
                <a:moveTo>
                  <a:pt x="41239" y="244754"/>
                </a:moveTo>
                <a:lnTo>
                  <a:pt x="0" y="244754"/>
                </a:lnTo>
                <a:lnTo>
                  <a:pt x="0" y="10058"/>
                </a:lnTo>
                <a:lnTo>
                  <a:pt x="41239" y="10058"/>
                </a:lnTo>
                <a:lnTo>
                  <a:pt x="41239" y="107624"/>
                </a:lnTo>
                <a:lnTo>
                  <a:pt x="194462" y="107624"/>
                </a:lnTo>
                <a:lnTo>
                  <a:pt x="194462" y="145846"/>
                </a:lnTo>
                <a:lnTo>
                  <a:pt x="41239" y="145846"/>
                </a:lnTo>
                <a:lnTo>
                  <a:pt x="41239" y="244754"/>
                </a:lnTo>
                <a:close/>
              </a:path>
              <a:path w="2216784" h="299720">
                <a:moveTo>
                  <a:pt x="194462" y="107624"/>
                </a:moveTo>
                <a:lnTo>
                  <a:pt x="153222" y="107624"/>
                </a:lnTo>
                <a:lnTo>
                  <a:pt x="153222" y="10058"/>
                </a:lnTo>
                <a:lnTo>
                  <a:pt x="194462" y="10058"/>
                </a:lnTo>
                <a:lnTo>
                  <a:pt x="194462" y="107624"/>
                </a:lnTo>
                <a:close/>
              </a:path>
              <a:path w="2216784" h="299720">
                <a:moveTo>
                  <a:pt x="194462" y="244754"/>
                </a:moveTo>
                <a:lnTo>
                  <a:pt x="153222" y="244754"/>
                </a:lnTo>
                <a:lnTo>
                  <a:pt x="153222" y="145846"/>
                </a:lnTo>
                <a:lnTo>
                  <a:pt x="194462" y="145846"/>
                </a:lnTo>
                <a:lnTo>
                  <a:pt x="194462" y="244754"/>
                </a:lnTo>
                <a:close/>
              </a:path>
              <a:path w="2216784" h="299720">
                <a:moveTo>
                  <a:pt x="341315" y="248777"/>
                </a:moveTo>
                <a:lnTo>
                  <a:pt x="305476" y="242108"/>
                </a:lnTo>
                <a:lnTo>
                  <a:pt x="276647" y="223338"/>
                </a:lnTo>
                <a:lnTo>
                  <a:pt x="257437" y="194320"/>
                </a:lnTo>
                <a:lnTo>
                  <a:pt x="250454" y="156911"/>
                </a:lnTo>
                <a:lnTo>
                  <a:pt x="250454" y="156240"/>
                </a:lnTo>
                <a:lnTo>
                  <a:pt x="256850" y="120475"/>
                </a:lnTo>
                <a:lnTo>
                  <a:pt x="274720" y="91154"/>
                </a:lnTo>
                <a:lnTo>
                  <a:pt x="302082" y="71325"/>
                </a:lnTo>
                <a:lnTo>
                  <a:pt x="336956" y="64038"/>
                </a:lnTo>
                <a:lnTo>
                  <a:pt x="373973" y="71749"/>
                </a:lnTo>
                <a:lnTo>
                  <a:pt x="400491" y="92537"/>
                </a:lnTo>
                <a:lnTo>
                  <a:pt x="402960" y="97231"/>
                </a:lnTo>
                <a:lnTo>
                  <a:pt x="336621" y="97231"/>
                </a:lnTo>
                <a:lnTo>
                  <a:pt x="319495" y="100646"/>
                </a:lnTo>
                <a:lnTo>
                  <a:pt x="305733" y="110223"/>
                </a:lnTo>
                <a:lnTo>
                  <a:pt x="295931" y="124954"/>
                </a:lnTo>
                <a:lnTo>
                  <a:pt x="290687" y="143835"/>
                </a:lnTo>
                <a:lnTo>
                  <a:pt x="419521" y="143835"/>
                </a:lnTo>
                <a:lnTo>
                  <a:pt x="421782" y="159258"/>
                </a:lnTo>
                <a:lnTo>
                  <a:pt x="421782" y="162946"/>
                </a:lnTo>
                <a:lnTo>
                  <a:pt x="421446" y="166634"/>
                </a:lnTo>
                <a:lnTo>
                  <a:pt x="421111" y="170657"/>
                </a:lnTo>
                <a:lnTo>
                  <a:pt x="291023" y="170657"/>
                </a:lnTo>
                <a:lnTo>
                  <a:pt x="297147" y="189841"/>
                </a:lnTo>
                <a:lnTo>
                  <a:pt x="308331" y="203934"/>
                </a:lnTo>
                <a:lnTo>
                  <a:pt x="323602" y="212619"/>
                </a:lnTo>
                <a:lnTo>
                  <a:pt x="341985" y="215585"/>
                </a:lnTo>
                <a:lnTo>
                  <a:pt x="413735" y="215585"/>
                </a:lnTo>
                <a:lnTo>
                  <a:pt x="399920" y="229258"/>
                </a:lnTo>
                <a:lnTo>
                  <a:pt x="383434" y="239725"/>
                </a:lnTo>
                <a:lnTo>
                  <a:pt x="363993" y="246420"/>
                </a:lnTo>
                <a:lnTo>
                  <a:pt x="341315" y="248777"/>
                </a:lnTo>
                <a:close/>
              </a:path>
              <a:path w="2216784" h="299720">
                <a:moveTo>
                  <a:pt x="419521" y="143835"/>
                </a:moveTo>
                <a:lnTo>
                  <a:pt x="381548" y="143835"/>
                </a:lnTo>
                <a:lnTo>
                  <a:pt x="377169" y="125520"/>
                </a:lnTo>
                <a:lnTo>
                  <a:pt x="368137" y="110726"/>
                </a:lnTo>
                <a:lnTo>
                  <a:pt x="354579" y="100835"/>
                </a:lnTo>
                <a:lnTo>
                  <a:pt x="336621" y="97231"/>
                </a:lnTo>
                <a:lnTo>
                  <a:pt x="402960" y="97231"/>
                </a:lnTo>
                <a:lnTo>
                  <a:pt x="416449" y="122880"/>
                </a:lnTo>
                <a:lnTo>
                  <a:pt x="419521" y="143835"/>
                </a:lnTo>
                <a:close/>
              </a:path>
              <a:path w="2216784" h="299720">
                <a:moveTo>
                  <a:pt x="413735" y="215585"/>
                </a:moveTo>
                <a:lnTo>
                  <a:pt x="341985" y="215585"/>
                </a:lnTo>
                <a:lnTo>
                  <a:pt x="355842" y="214217"/>
                </a:lnTo>
                <a:lnTo>
                  <a:pt x="368095" y="210178"/>
                </a:lnTo>
                <a:lnTo>
                  <a:pt x="379280" y="203562"/>
                </a:lnTo>
                <a:lnTo>
                  <a:pt x="389930" y="194462"/>
                </a:lnTo>
                <a:lnTo>
                  <a:pt x="413735" y="215585"/>
                </a:lnTo>
                <a:close/>
              </a:path>
              <a:path w="2216784" h="299720">
                <a:moveTo>
                  <a:pt x="514319" y="244754"/>
                </a:moveTo>
                <a:lnTo>
                  <a:pt x="473750" y="244754"/>
                </a:lnTo>
                <a:lnTo>
                  <a:pt x="473750" y="0"/>
                </a:lnTo>
                <a:lnTo>
                  <a:pt x="514319" y="0"/>
                </a:lnTo>
                <a:lnTo>
                  <a:pt x="514319" y="244754"/>
                </a:lnTo>
                <a:close/>
              </a:path>
              <a:path w="2216784" h="299720">
                <a:moveTo>
                  <a:pt x="618256" y="244754"/>
                </a:moveTo>
                <a:lnTo>
                  <a:pt x="577687" y="244754"/>
                </a:lnTo>
                <a:lnTo>
                  <a:pt x="577687" y="0"/>
                </a:lnTo>
                <a:lnTo>
                  <a:pt x="618256" y="0"/>
                </a:lnTo>
                <a:lnTo>
                  <a:pt x="618256" y="244754"/>
                </a:lnTo>
                <a:close/>
              </a:path>
              <a:path w="2216784" h="299720">
                <a:moveTo>
                  <a:pt x="766785" y="248777"/>
                </a:moveTo>
                <a:lnTo>
                  <a:pt x="729344" y="241548"/>
                </a:lnTo>
                <a:lnTo>
                  <a:pt x="699603" y="221871"/>
                </a:lnTo>
                <a:lnTo>
                  <a:pt x="679984" y="192765"/>
                </a:lnTo>
                <a:lnTo>
                  <a:pt x="672907" y="157246"/>
                </a:lnTo>
                <a:lnTo>
                  <a:pt x="672907" y="156575"/>
                </a:lnTo>
                <a:lnTo>
                  <a:pt x="680042" y="120758"/>
                </a:lnTo>
                <a:lnTo>
                  <a:pt x="699813" y="91321"/>
                </a:lnTo>
                <a:lnTo>
                  <a:pt x="729768" y="71377"/>
                </a:lnTo>
                <a:lnTo>
                  <a:pt x="767455" y="64038"/>
                </a:lnTo>
                <a:lnTo>
                  <a:pt x="805091" y="71273"/>
                </a:lnTo>
                <a:lnTo>
                  <a:pt x="834931" y="90986"/>
                </a:lnTo>
                <a:lnTo>
                  <a:pt x="840713" y="99578"/>
                </a:lnTo>
                <a:lnTo>
                  <a:pt x="766785" y="99578"/>
                </a:lnTo>
                <a:lnTo>
                  <a:pt x="744735" y="104041"/>
                </a:lnTo>
                <a:lnTo>
                  <a:pt x="727934" y="116174"/>
                </a:lnTo>
                <a:lnTo>
                  <a:pt x="717232" y="134091"/>
                </a:lnTo>
                <a:lnTo>
                  <a:pt x="713475" y="155905"/>
                </a:lnTo>
                <a:lnTo>
                  <a:pt x="713598" y="157246"/>
                </a:lnTo>
                <a:lnTo>
                  <a:pt x="717478" y="178494"/>
                </a:lnTo>
                <a:lnTo>
                  <a:pt x="728647" y="196641"/>
                </a:lnTo>
                <a:lnTo>
                  <a:pt x="745725" y="209005"/>
                </a:lnTo>
                <a:lnTo>
                  <a:pt x="767455" y="213573"/>
                </a:lnTo>
                <a:lnTo>
                  <a:pt x="840097" y="213573"/>
                </a:lnTo>
                <a:lnTo>
                  <a:pt x="834721" y="221536"/>
                </a:lnTo>
                <a:lnTo>
                  <a:pt x="804666" y="241443"/>
                </a:lnTo>
                <a:lnTo>
                  <a:pt x="766785" y="248777"/>
                </a:lnTo>
                <a:close/>
              </a:path>
              <a:path w="2216784" h="299720">
                <a:moveTo>
                  <a:pt x="840097" y="213573"/>
                </a:moveTo>
                <a:lnTo>
                  <a:pt x="767455" y="213573"/>
                </a:lnTo>
                <a:lnTo>
                  <a:pt x="789699" y="209062"/>
                </a:lnTo>
                <a:lnTo>
                  <a:pt x="806599" y="196851"/>
                </a:lnTo>
                <a:lnTo>
                  <a:pt x="817339" y="178919"/>
                </a:lnTo>
                <a:lnTo>
                  <a:pt x="821100" y="157246"/>
                </a:lnTo>
                <a:lnTo>
                  <a:pt x="820978" y="155905"/>
                </a:lnTo>
                <a:lnTo>
                  <a:pt x="817093" y="134515"/>
                </a:lnTo>
                <a:lnTo>
                  <a:pt x="805887" y="116384"/>
                </a:lnTo>
                <a:lnTo>
                  <a:pt x="788709" y="104099"/>
                </a:lnTo>
                <a:lnTo>
                  <a:pt x="766785" y="99578"/>
                </a:lnTo>
                <a:lnTo>
                  <a:pt x="840713" y="99578"/>
                </a:lnTo>
                <a:lnTo>
                  <a:pt x="854586" y="120192"/>
                </a:lnTo>
                <a:lnTo>
                  <a:pt x="861669" y="155905"/>
                </a:lnTo>
                <a:lnTo>
                  <a:pt x="861669" y="156575"/>
                </a:lnTo>
                <a:lnTo>
                  <a:pt x="854529" y="192199"/>
                </a:lnTo>
                <a:lnTo>
                  <a:pt x="840097" y="213573"/>
                </a:lnTo>
                <a:close/>
              </a:path>
              <a:path w="2216784" h="299720">
                <a:moveTo>
                  <a:pt x="1063843" y="244754"/>
                </a:moveTo>
                <a:lnTo>
                  <a:pt x="1022604" y="244754"/>
                </a:lnTo>
                <a:lnTo>
                  <a:pt x="1022604" y="10058"/>
                </a:lnTo>
                <a:lnTo>
                  <a:pt x="1115141" y="10058"/>
                </a:lnTo>
                <a:lnTo>
                  <a:pt x="1152132" y="15669"/>
                </a:lnTo>
                <a:lnTo>
                  <a:pt x="1180227" y="31558"/>
                </a:lnTo>
                <a:lnTo>
                  <a:pt x="1191801" y="47609"/>
                </a:lnTo>
                <a:lnTo>
                  <a:pt x="1063843" y="47609"/>
                </a:lnTo>
                <a:lnTo>
                  <a:pt x="1063843" y="132100"/>
                </a:lnTo>
                <a:lnTo>
                  <a:pt x="1190332" y="132100"/>
                </a:lnTo>
                <a:lnTo>
                  <a:pt x="1176749" y="148990"/>
                </a:lnTo>
                <a:lnTo>
                  <a:pt x="1146898" y="164198"/>
                </a:lnTo>
                <a:lnTo>
                  <a:pt x="1110447" y="169316"/>
                </a:lnTo>
                <a:lnTo>
                  <a:pt x="1063843" y="169316"/>
                </a:lnTo>
                <a:lnTo>
                  <a:pt x="1063843" y="244754"/>
                </a:lnTo>
                <a:close/>
              </a:path>
              <a:path w="2216784" h="299720">
                <a:moveTo>
                  <a:pt x="1190332" y="132100"/>
                </a:moveTo>
                <a:lnTo>
                  <a:pt x="1111788" y="132100"/>
                </a:lnTo>
                <a:lnTo>
                  <a:pt x="1132853" y="128993"/>
                </a:lnTo>
                <a:lnTo>
                  <a:pt x="1148795" y="120323"/>
                </a:lnTo>
                <a:lnTo>
                  <a:pt x="1158890" y="107064"/>
                </a:lnTo>
                <a:lnTo>
                  <a:pt x="1162415" y="90190"/>
                </a:lnTo>
                <a:lnTo>
                  <a:pt x="1162349" y="89184"/>
                </a:lnTo>
                <a:lnTo>
                  <a:pt x="1158843" y="71372"/>
                </a:lnTo>
                <a:lnTo>
                  <a:pt x="1148669" y="58254"/>
                </a:lnTo>
                <a:lnTo>
                  <a:pt x="1132712" y="50292"/>
                </a:lnTo>
                <a:lnTo>
                  <a:pt x="1111788" y="47609"/>
                </a:lnTo>
                <a:lnTo>
                  <a:pt x="1191801" y="47609"/>
                </a:lnTo>
                <a:lnTo>
                  <a:pt x="1198076" y="56311"/>
                </a:lnTo>
                <a:lnTo>
                  <a:pt x="1204325" y="88513"/>
                </a:lnTo>
                <a:lnTo>
                  <a:pt x="1204254" y="89519"/>
                </a:lnTo>
                <a:lnTo>
                  <a:pt x="1196918" y="123912"/>
                </a:lnTo>
                <a:lnTo>
                  <a:pt x="1190332" y="132100"/>
                </a:lnTo>
                <a:close/>
              </a:path>
              <a:path w="2216784" h="299720">
                <a:moveTo>
                  <a:pt x="1343108" y="265206"/>
                </a:moveTo>
                <a:lnTo>
                  <a:pt x="1287810" y="265206"/>
                </a:lnTo>
                <a:lnTo>
                  <a:pt x="1295605" y="264179"/>
                </a:lnTo>
                <a:lnTo>
                  <a:pt x="1302143" y="260764"/>
                </a:lnTo>
                <a:lnTo>
                  <a:pt x="1307801" y="254456"/>
                </a:lnTo>
                <a:lnTo>
                  <a:pt x="1312956" y="244754"/>
                </a:lnTo>
                <a:lnTo>
                  <a:pt x="1239194" y="67726"/>
                </a:lnTo>
                <a:lnTo>
                  <a:pt x="1282446" y="67726"/>
                </a:lnTo>
                <a:lnTo>
                  <a:pt x="1332738" y="199156"/>
                </a:lnTo>
                <a:lnTo>
                  <a:pt x="1370087" y="199156"/>
                </a:lnTo>
                <a:lnTo>
                  <a:pt x="1350507" y="249783"/>
                </a:lnTo>
                <a:lnTo>
                  <a:pt x="1343108" y="265206"/>
                </a:lnTo>
                <a:close/>
              </a:path>
              <a:path w="2216784" h="299720">
                <a:moveTo>
                  <a:pt x="1370087" y="199156"/>
                </a:moveTo>
                <a:lnTo>
                  <a:pt x="1332738" y="199156"/>
                </a:lnTo>
                <a:lnTo>
                  <a:pt x="1378671" y="67726"/>
                </a:lnTo>
                <a:lnTo>
                  <a:pt x="1420916" y="67726"/>
                </a:lnTo>
                <a:lnTo>
                  <a:pt x="1370087" y="199156"/>
                </a:lnTo>
                <a:close/>
              </a:path>
              <a:path w="2216784" h="299720">
                <a:moveTo>
                  <a:pt x="1292169" y="299405"/>
                </a:moveTo>
                <a:lnTo>
                  <a:pt x="1280151" y="298671"/>
                </a:lnTo>
                <a:lnTo>
                  <a:pt x="1269453" y="296555"/>
                </a:lnTo>
                <a:lnTo>
                  <a:pt x="1259636" y="293181"/>
                </a:lnTo>
                <a:lnTo>
                  <a:pt x="1250259" y="288676"/>
                </a:lnTo>
                <a:lnTo>
                  <a:pt x="1264005" y="258500"/>
                </a:lnTo>
                <a:lnTo>
                  <a:pt x="1271381" y="262524"/>
                </a:lnTo>
                <a:lnTo>
                  <a:pt x="1279428" y="265206"/>
                </a:lnTo>
                <a:lnTo>
                  <a:pt x="1343108" y="265206"/>
                </a:lnTo>
                <a:lnTo>
                  <a:pt x="1339459" y="272813"/>
                </a:lnTo>
                <a:lnTo>
                  <a:pt x="1326744" y="288173"/>
                </a:lnTo>
                <a:lnTo>
                  <a:pt x="1311327" y="296743"/>
                </a:lnTo>
                <a:lnTo>
                  <a:pt x="1292169" y="299405"/>
                </a:lnTo>
                <a:close/>
              </a:path>
              <a:path w="2216784" h="299720">
                <a:moveTo>
                  <a:pt x="1512783" y="67726"/>
                </a:moveTo>
                <a:lnTo>
                  <a:pt x="1472214" y="67726"/>
                </a:lnTo>
                <a:lnTo>
                  <a:pt x="1472214" y="19110"/>
                </a:lnTo>
                <a:lnTo>
                  <a:pt x="1512783" y="19110"/>
                </a:lnTo>
                <a:lnTo>
                  <a:pt x="1512783" y="67726"/>
                </a:lnTo>
                <a:close/>
              </a:path>
              <a:path w="2216784" h="299720">
                <a:moveTo>
                  <a:pt x="1560393" y="102595"/>
                </a:moveTo>
                <a:lnTo>
                  <a:pt x="1449750" y="102595"/>
                </a:lnTo>
                <a:lnTo>
                  <a:pt x="1449750" y="67726"/>
                </a:lnTo>
                <a:lnTo>
                  <a:pt x="1560393" y="67726"/>
                </a:lnTo>
                <a:lnTo>
                  <a:pt x="1560393" y="102595"/>
                </a:lnTo>
                <a:close/>
              </a:path>
              <a:path w="2216784" h="299720">
                <a:moveTo>
                  <a:pt x="1523177" y="247771"/>
                </a:moveTo>
                <a:lnTo>
                  <a:pt x="1502625" y="245121"/>
                </a:lnTo>
                <a:lnTo>
                  <a:pt x="1486505" y="236372"/>
                </a:lnTo>
                <a:lnTo>
                  <a:pt x="1475981" y="220331"/>
                </a:lnTo>
                <a:lnTo>
                  <a:pt x="1472214" y="195803"/>
                </a:lnTo>
                <a:lnTo>
                  <a:pt x="1472214" y="102595"/>
                </a:lnTo>
                <a:lnTo>
                  <a:pt x="1512783" y="102595"/>
                </a:lnTo>
                <a:lnTo>
                  <a:pt x="1512783" y="189433"/>
                </a:lnTo>
                <a:lnTo>
                  <a:pt x="1514255" y="199538"/>
                </a:lnTo>
                <a:lnTo>
                  <a:pt x="1518525" y="206406"/>
                </a:lnTo>
                <a:lnTo>
                  <a:pt x="1525372" y="210320"/>
                </a:lnTo>
                <a:lnTo>
                  <a:pt x="1534576" y="211561"/>
                </a:lnTo>
                <a:lnTo>
                  <a:pt x="1559722" y="211561"/>
                </a:lnTo>
                <a:lnTo>
                  <a:pt x="1559722" y="238719"/>
                </a:lnTo>
                <a:lnTo>
                  <a:pt x="1551890" y="242538"/>
                </a:lnTo>
                <a:lnTo>
                  <a:pt x="1543335" y="245383"/>
                </a:lnTo>
                <a:lnTo>
                  <a:pt x="1533838" y="247159"/>
                </a:lnTo>
                <a:lnTo>
                  <a:pt x="1523177" y="247771"/>
                </a:lnTo>
                <a:close/>
              </a:path>
              <a:path w="2216784" h="299720">
                <a:moveTo>
                  <a:pt x="1559722" y="211561"/>
                </a:moveTo>
                <a:lnTo>
                  <a:pt x="1534576" y="211561"/>
                </a:lnTo>
                <a:lnTo>
                  <a:pt x="1541193" y="211184"/>
                </a:lnTo>
                <a:lnTo>
                  <a:pt x="1547526" y="210052"/>
                </a:lnTo>
                <a:lnTo>
                  <a:pt x="1553671" y="208166"/>
                </a:lnTo>
                <a:lnTo>
                  <a:pt x="1559722" y="205526"/>
                </a:lnTo>
                <a:lnTo>
                  <a:pt x="1559722" y="211561"/>
                </a:lnTo>
                <a:close/>
              </a:path>
              <a:path w="2216784" h="299720">
                <a:moveTo>
                  <a:pt x="1651924" y="244754"/>
                </a:moveTo>
                <a:lnTo>
                  <a:pt x="1611355" y="244754"/>
                </a:lnTo>
                <a:lnTo>
                  <a:pt x="1611355" y="0"/>
                </a:lnTo>
                <a:lnTo>
                  <a:pt x="1651924" y="0"/>
                </a:lnTo>
                <a:lnTo>
                  <a:pt x="1651924" y="95219"/>
                </a:lnTo>
                <a:lnTo>
                  <a:pt x="1760962" y="95219"/>
                </a:lnTo>
                <a:lnTo>
                  <a:pt x="1764233" y="100919"/>
                </a:lnTo>
                <a:lnTo>
                  <a:pt x="1691822" y="100919"/>
                </a:lnTo>
                <a:lnTo>
                  <a:pt x="1675687" y="103915"/>
                </a:lnTo>
                <a:lnTo>
                  <a:pt x="1663072" y="112570"/>
                </a:lnTo>
                <a:lnTo>
                  <a:pt x="1654858" y="126379"/>
                </a:lnTo>
                <a:lnTo>
                  <a:pt x="1652031" y="144170"/>
                </a:lnTo>
                <a:lnTo>
                  <a:pt x="1651924" y="244754"/>
                </a:lnTo>
                <a:close/>
              </a:path>
              <a:path w="2216784" h="299720">
                <a:moveTo>
                  <a:pt x="1760962" y="95219"/>
                </a:moveTo>
                <a:lnTo>
                  <a:pt x="1651924" y="95219"/>
                </a:lnTo>
                <a:lnTo>
                  <a:pt x="1661511" y="83275"/>
                </a:lnTo>
                <a:lnTo>
                  <a:pt x="1673550" y="73342"/>
                </a:lnTo>
                <a:lnTo>
                  <a:pt x="1688606" y="66553"/>
                </a:lnTo>
                <a:lnTo>
                  <a:pt x="1707245" y="64038"/>
                </a:lnTo>
                <a:lnTo>
                  <a:pt x="1733926" y="68873"/>
                </a:lnTo>
                <a:lnTo>
                  <a:pt x="1753724" y="82604"/>
                </a:lnTo>
                <a:lnTo>
                  <a:pt x="1760962" y="95219"/>
                </a:lnTo>
                <a:close/>
              </a:path>
              <a:path w="2216784" h="299720">
                <a:moveTo>
                  <a:pt x="1770278" y="244754"/>
                </a:moveTo>
                <a:lnTo>
                  <a:pt x="1729709" y="244754"/>
                </a:lnTo>
                <a:lnTo>
                  <a:pt x="1729709" y="144170"/>
                </a:lnTo>
                <a:lnTo>
                  <a:pt x="1727184" y="125813"/>
                </a:lnTo>
                <a:lnTo>
                  <a:pt x="1719818" y="112234"/>
                </a:lnTo>
                <a:lnTo>
                  <a:pt x="1707926" y="103811"/>
                </a:lnTo>
                <a:lnTo>
                  <a:pt x="1691822" y="100919"/>
                </a:lnTo>
                <a:lnTo>
                  <a:pt x="1764233" y="100919"/>
                </a:lnTo>
                <a:lnTo>
                  <a:pt x="1766040" y="104067"/>
                </a:lnTo>
                <a:lnTo>
                  <a:pt x="1770278" y="132100"/>
                </a:lnTo>
                <a:lnTo>
                  <a:pt x="1770278" y="244754"/>
                </a:lnTo>
                <a:close/>
              </a:path>
              <a:path w="2216784" h="299720">
                <a:moveTo>
                  <a:pt x="1910090" y="248777"/>
                </a:moveTo>
                <a:lnTo>
                  <a:pt x="1872648" y="241548"/>
                </a:lnTo>
                <a:lnTo>
                  <a:pt x="1842908" y="221871"/>
                </a:lnTo>
                <a:lnTo>
                  <a:pt x="1823289" y="192765"/>
                </a:lnTo>
                <a:lnTo>
                  <a:pt x="1816211" y="157246"/>
                </a:lnTo>
                <a:lnTo>
                  <a:pt x="1816211" y="156575"/>
                </a:lnTo>
                <a:lnTo>
                  <a:pt x="1823347" y="120758"/>
                </a:lnTo>
                <a:lnTo>
                  <a:pt x="1843118" y="91321"/>
                </a:lnTo>
                <a:lnTo>
                  <a:pt x="1873073" y="71377"/>
                </a:lnTo>
                <a:lnTo>
                  <a:pt x="1910760" y="64038"/>
                </a:lnTo>
                <a:lnTo>
                  <a:pt x="1948396" y="71273"/>
                </a:lnTo>
                <a:lnTo>
                  <a:pt x="1978235" y="90986"/>
                </a:lnTo>
                <a:lnTo>
                  <a:pt x="1984018" y="99578"/>
                </a:lnTo>
                <a:lnTo>
                  <a:pt x="1910090" y="99578"/>
                </a:lnTo>
                <a:lnTo>
                  <a:pt x="1888040" y="104041"/>
                </a:lnTo>
                <a:lnTo>
                  <a:pt x="1871239" y="116174"/>
                </a:lnTo>
                <a:lnTo>
                  <a:pt x="1860536" y="134091"/>
                </a:lnTo>
                <a:lnTo>
                  <a:pt x="1856780" y="155905"/>
                </a:lnTo>
                <a:lnTo>
                  <a:pt x="1856903" y="157246"/>
                </a:lnTo>
                <a:lnTo>
                  <a:pt x="1860783" y="178494"/>
                </a:lnTo>
                <a:lnTo>
                  <a:pt x="1871952" y="196641"/>
                </a:lnTo>
                <a:lnTo>
                  <a:pt x="1889030" y="209005"/>
                </a:lnTo>
                <a:lnTo>
                  <a:pt x="1910760" y="213573"/>
                </a:lnTo>
                <a:lnTo>
                  <a:pt x="1983402" y="213573"/>
                </a:lnTo>
                <a:lnTo>
                  <a:pt x="1978026" y="221536"/>
                </a:lnTo>
                <a:lnTo>
                  <a:pt x="1947971" y="241443"/>
                </a:lnTo>
                <a:lnTo>
                  <a:pt x="1910090" y="248777"/>
                </a:lnTo>
                <a:close/>
              </a:path>
              <a:path w="2216784" h="299720">
                <a:moveTo>
                  <a:pt x="1983402" y="213573"/>
                </a:moveTo>
                <a:lnTo>
                  <a:pt x="1910760" y="213573"/>
                </a:lnTo>
                <a:lnTo>
                  <a:pt x="1933004" y="209062"/>
                </a:lnTo>
                <a:lnTo>
                  <a:pt x="1949904" y="196851"/>
                </a:lnTo>
                <a:lnTo>
                  <a:pt x="1960644" y="178919"/>
                </a:lnTo>
                <a:lnTo>
                  <a:pt x="1964405" y="157246"/>
                </a:lnTo>
                <a:lnTo>
                  <a:pt x="1964283" y="155905"/>
                </a:lnTo>
                <a:lnTo>
                  <a:pt x="1960398" y="134515"/>
                </a:lnTo>
                <a:lnTo>
                  <a:pt x="1949192" y="116384"/>
                </a:lnTo>
                <a:lnTo>
                  <a:pt x="1932014" y="104099"/>
                </a:lnTo>
                <a:lnTo>
                  <a:pt x="1910090" y="99578"/>
                </a:lnTo>
                <a:lnTo>
                  <a:pt x="1984018" y="99578"/>
                </a:lnTo>
                <a:lnTo>
                  <a:pt x="1997891" y="120192"/>
                </a:lnTo>
                <a:lnTo>
                  <a:pt x="2004974" y="155905"/>
                </a:lnTo>
                <a:lnTo>
                  <a:pt x="2004974" y="156575"/>
                </a:lnTo>
                <a:lnTo>
                  <a:pt x="1997834" y="192199"/>
                </a:lnTo>
                <a:lnTo>
                  <a:pt x="1983402" y="213573"/>
                </a:lnTo>
                <a:close/>
              </a:path>
              <a:path w="2216784" h="299720">
                <a:moveTo>
                  <a:pt x="2206885" y="95219"/>
                </a:moveTo>
                <a:lnTo>
                  <a:pt x="2097847" y="95219"/>
                </a:lnTo>
                <a:lnTo>
                  <a:pt x="2107434" y="83275"/>
                </a:lnTo>
                <a:lnTo>
                  <a:pt x="2119472" y="73342"/>
                </a:lnTo>
                <a:lnTo>
                  <a:pt x="2134528" y="66553"/>
                </a:lnTo>
                <a:lnTo>
                  <a:pt x="2153168" y="64038"/>
                </a:lnTo>
                <a:lnTo>
                  <a:pt x="2179849" y="68873"/>
                </a:lnTo>
                <a:lnTo>
                  <a:pt x="2199646" y="82604"/>
                </a:lnTo>
                <a:lnTo>
                  <a:pt x="2206885" y="95219"/>
                </a:lnTo>
                <a:close/>
              </a:path>
              <a:path w="2216784" h="299720">
                <a:moveTo>
                  <a:pt x="2097847" y="244754"/>
                </a:moveTo>
                <a:lnTo>
                  <a:pt x="2057278" y="244754"/>
                </a:lnTo>
                <a:lnTo>
                  <a:pt x="2057278" y="67726"/>
                </a:lnTo>
                <a:lnTo>
                  <a:pt x="2097847" y="67726"/>
                </a:lnTo>
                <a:lnTo>
                  <a:pt x="2097847" y="95219"/>
                </a:lnTo>
                <a:lnTo>
                  <a:pt x="2206885" y="95219"/>
                </a:lnTo>
                <a:lnTo>
                  <a:pt x="2210156" y="100919"/>
                </a:lnTo>
                <a:lnTo>
                  <a:pt x="2137745" y="100919"/>
                </a:lnTo>
                <a:lnTo>
                  <a:pt x="2121610" y="103915"/>
                </a:lnTo>
                <a:lnTo>
                  <a:pt x="2108995" y="112570"/>
                </a:lnTo>
                <a:lnTo>
                  <a:pt x="2100780" y="126379"/>
                </a:lnTo>
                <a:lnTo>
                  <a:pt x="2097953" y="144170"/>
                </a:lnTo>
                <a:lnTo>
                  <a:pt x="2097847" y="244754"/>
                </a:lnTo>
                <a:close/>
              </a:path>
              <a:path w="2216784" h="299720">
                <a:moveTo>
                  <a:pt x="2216200" y="244754"/>
                </a:moveTo>
                <a:lnTo>
                  <a:pt x="2175632" y="244754"/>
                </a:lnTo>
                <a:lnTo>
                  <a:pt x="2175632" y="144170"/>
                </a:lnTo>
                <a:lnTo>
                  <a:pt x="2173106" y="125813"/>
                </a:lnTo>
                <a:lnTo>
                  <a:pt x="2165741" y="112234"/>
                </a:lnTo>
                <a:lnTo>
                  <a:pt x="2153849" y="103811"/>
                </a:lnTo>
                <a:lnTo>
                  <a:pt x="2137745" y="100919"/>
                </a:lnTo>
                <a:lnTo>
                  <a:pt x="2210156" y="100919"/>
                </a:lnTo>
                <a:lnTo>
                  <a:pt x="2211962" y="104067"/>
                </a:lnTo>
                <a:lnTo>
                  <a:pt x="2216200" y="132100"/>
                </a:lnTo>
                <a:lnTo>
                  <a:pt x="2216200" y="244754"/>
                </a:lnTo>
                <a:close/>
              </a:path>
            </a:pathLst>
          </a:custGeom>
          <a:solidFill>
            <a:srgbClr val="2A9E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2008" y="3516743"/>
            <a:ext cx="4651552" cy="213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6621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3227"/>
            <a:ext cx="4640349" cy="4992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6353" y="2438456"/>
            <a:ext cx="1282315" cy="237565"/>
          </a:xfrm>
          <a:custGeom>
            <a:avLst/>
            <a:gdLst/>
            <a:ahLst/>
            <a:cxnLst/>
            <a:rect l="l" t="t" r="r" b="b"/>
            <a:pathLst>
              <a:path w="1057910" h="269239">
                <a:moveTo>
                  <a:pt x="88062" y="264566"/>
                </a:moveTo>
                <a:lnTo>
                  <a:pt x="0" y="264566"/>
                </a:lnTo>
                <a:lnTo>
                  <a:pt x="0" y="0"/>
                </a:lnTo>
                <a:lnTo>
                  <a:pt x="88062" y="0"/>
                </a:lnTo>
                <a:lnTo>
                  <a:pt x="134614" y="6531"/>
                </a:lnTo>
                <a:lnTo>
                  <a:pt x="159238" y="18141"/>
                </a:lnTo>
                <a:lnTo>
                  <a:pt x="19653" y="18141"/>
                </a:lnTo>
                <a:lnTo>
                  <a:pt x="19653" y="246424"/>
                </a:lnTo>
                <a:lnTo>
                  <a:pt x="158823" y="246424"/>
                </a:lnTo>
                <a:lnTo>
                  <a:pt x="134614" y="257956"/>
                </a:lnTo>
                <a:lnTo>
                  <a:pt x="88062" y="264566"/>
                </a:lnTo>
                <a:close/>
              </a:path>
              <a:path w="1057910" h="269239">
                <a:moveTo>
                  <a:pt x="158823" y="246424"/>
                </a:moveTo>
                <a:lnTo>
                  <a:pt x="88062" y="246424"/>
                </a:lnTo>
                <a:lnTo>
                  <a:pt x="137934" y="237584"/>
                </a:lnTo>
                <a:lnTo>
                  <a:pt x="175794" y="213401"/>
                </a:lnTo>
                <a:lnTo>
                  <a:pt x="199836" y="177383"/>
                </a:lnTo>
                <a:lnTo>
                  <a:pt x="208251" y="133039"/>
                </a:lnTo>
                <a:lnTo>
                  <a:pt x="208251" y="132283"/>
                </a:lnTo>
                <a:lnTo>
                  <a:pt x="199836" y="87980"/>
                </a:lnTo>
                <a:lnTo>
                  <a:pt x="175794" y="51684"/>
                </a:lnTo>
                <a:lnTo>
                  <a:pt x="137934" y="27153"/>
                </a:lnTo>
                <a:lnTo>
                  <a:pt x="88062" y="18141"/>
                </a:lnTo>
                <a:lnTo>
                  <a:pt x="159238" y="18141"/>
                </a:lnTo>
                <a:lnTo>
                  <a:pt x="173473" y="24854"/>
                </a:lnTo>
                <a:lnTo>
                  <a:pt x="203117" y="53064"/>
                </a:lnTo>
                <a:lnTo>
                  <a:pt x="222021" y="89257"/>
                </a:lnTo>
                <a:lnTo>
                  <a:pt x="228660" y="131527"/>
                </a:lnTo>
                <a:lnTo>
                  <a:pt x="228542" y="133039"/>
                </a:lnTo>
                <a:lnTo>
                  <a:pt x="222021" y="174631"/>
                </a:lnTo>
                <a:lnTo>
                  <a:pt x="203117" y="211012"/>
                </a:lnTo>
                <a:lnTo>
                  <a:pt x="173473" y="239446"/>
                </a:lnTo>
                <a:lnTo>
                  <a:pt x="158823" y="246424"/>
                </a:lnTo>
                <a:close/>
              </a:path>
              <a:path w="1057910" h="269239">
                <a:moveTo>
                  <a:pt x="371904" y="269101"/>
                </a:moveTo>
                <a:lnTo>
                  <a:pt x="335774" y="261843"/>
                </a:lnTo>
                <a:lnTo>
                  <a:pt x="305668" y="241369"/>
                </a:lnTo>
                <a:lnTo>
                  <a:pt x="285058" y="209627"/>
                </a:lnTo>
                <a:lnTo>
                  <a:pt x="277416" y="168566"/>
                </a:lnTo>
                <a:lnTo>
                  <a:pt x="277416" y="167810"/>
                </a:lnTo>
                <a:lnTo>
                  <a:pt x="284373" y="128503"/>
                </a:lnTo>
                <a:lnTo>
                  <a:pt x="303589" y="96566"/>
                </a:lnTo>
                <a:lnTo>
                  <a:pt x="332585" y="75117"/>
                </a:lnTo>
                <a:lnTo>
                  <a:pt x="368881" y="67275"/>
                </a:lnTo>
                <a:lnTo>
                  <a:pt x="405501" y="75017"/>
                </a:lnTo>
                <a:lnTo>
                  <a:pt x="417616" y="84283"/>
                </a:lnTo>
                <a:lnTo>
                  <a:pt x="368125" y="84283"/>
                </a:lnTo>
                <a:lnTo>
                  <a:pt x="341396" y="89970"/>
                </a:lnTo>
                <a:lnTo>
                  <a:pt x="319558" y="105684"/>
                </a:lnTo>
                <a:lnTo>
                  <a:pt x="304239" y="129407"/>
                </a:lnTo>
                <a:lnTo>
                  <a:pt x="297070" y="159117"/>
                </a:lnTo>
                <a:lnTo>
                  <a:pt x="455906" y="159117"/>
                </a:lnTo>
                <a:lnTo>
                  <a:pt x="457262" y="167810"/>
                </a:lnTo>
                <a:lnTo>
                  <a:pt x="457321" y="172724"/>
                </a:lnTo>
                <a:lnTo>
                  <a:pt x="456943" y="175747"/>
                </a:lnTo>
                <a:lnTo>
                  <a:pt x="297070" y="175747"/>
                </a:lnTo>
                <a:lnTo>
                  <a:pt x="305001" y="207867"/>
                </a:lnTo>
                <a:lnTo>
                  <a:pt x="321967" y="231731"/>
                </a:lnTo>
                <a:lnTo>
                  <a:pt x="345383" y="246595"/>
                </a:lnTo>
                <a:lnTo>
                  <a:pt x="372660" y="251716"/>
                </a:lnTo>
                <a:lnTo>
                  <a:pt x="429439" y="251716"/>
                </a:lnTo>
                <a:lnTo>
                  <a:pt x="418298" y="258897"/>
                </a:lnTo>
                <a:lnTo>
                  <a:pt x="397227" y="266408"/>
                </a:lnTo>
                <a:lnTo>
                  <a:pt x="371904" y="269101"/>
                </a:lnTo>
                <a:close/>
              </a:path>
              <a:path w="1057910" h="269239">
                <a:moveTo>
                  <a:pt x="455906" y="159117"/>
                </a:moveTo>
                <a:lnTo>
                  <a:pt x="437290" y="159117"/>
                </a:lnTo>
                <a:lnTo>
                  <a:pt x="431585" y="131001"/>
                </a:lnTo>
                <a:lnTo>
                  <a:pt x="418298" y="107102"/>
                </a:lnTo>
                <a:lnTo>
                  <a:pt x="397215" y="90501"/>
                </a:lnTo>
                <a:lnTo>
                  <a:pt x="368125" y="84283"/>
                </a:lnTo>
                <a:lnTo>
                  <a:pt x="417616" y="84283"/>
                </a:lnTo>
                <a:lnTo>
                  <a:pt x="433369" y="96330"/>
                </a:lnTo>
                <a:lnTo>
                  <a:pt x="451103" y="128344"/>
                </a:lnTo>
                <a:lnTo>
                  <a:pt x="455906" y="159117"/>
                </a:lnTo>
                <a:close/>
              </a:path>
              <a:path w="1057910" h="269239">
                <a:moveTo>
                  <a:pt x="429439" y="251716"/>
                </a:moveTo>
                <a:lnTo>
                  <a:pt x="372660" y="251716"/>
                </a:lnTo>
                <a:lnTo>
                  <a:pt x="393359" y="249383"/>
                </a:lnTo>
                <a:lnTo>
                  <a:pt x="410975" y="242975"/>
                </a:lnTo>
                <a:lnTo>
                  <a:pt x="425969" y="233379"/>
                </a:lnTo>
                <a:lnTo>
                  <a:pt x="438802" y="221479"/>
                </a:lnTo>
                <a:lnTo>
                  <a:pt x="451652" y="232818"/>
                </a:lnTo>
                <a:lnTo>
                  <a:pt x="436109" y="247416"/>
                </a:lnTo>
                <a:lnTo>
                  <a:pt x="429439" y="251716"/>
                </a:lnTo>
                <a:close/>
              </a:path>
              <a:path w="1057910" h="269239">
                <a:moveTo>
                  <a:pt x="548904" y="106204"/>
                </a:moveTo>
                <a:lnTo>
                  <a:pt x="532156" y="106204"/>
                </a:lnTo>
                <a:lnTo>
                  <a:pt x="542620" y="91671"/>
                </a:lnTo>
                <a:lnTo>
                  <a:pt x="556061" y="79228"/>
                </a:lnTo>
                <a:lnTo>
                  <a:pt x="573613" y="70541"/>
                </a:lnTo>
                <a:lnTo>
                  <a:pt x="596408" y="67275"/>
                </a:lnTo>
                <a:lnTo>
                  <a:pt x="619268" y="70635"/>
                </a:lnTo>
                <a:lnTo>
                  <a:pt x="637557" y="79700"/>
                </a:lnTo>
                <a:lnTo>
                  <a:pt x="642389" y="84283"/>
                </a:lnTo>
                <a:lnTo>
                  <a:pt x="593762" y="84283"/>
                </a:lnTo>
                <a:lnTo>
                  <a:pt x="569626" y="89615"/>
                </a:lnTo>
                <a:lnTo>
                  <a:pt x="550061" y="104267"/>
                </a:lnTo>
                <a:lnTo>
                  <a:pt x="548904" y="106204"/>
                </a:lnTo>
                <a:close/>
              </a:path>
              <a:path w="1057910" h="269239">
                <a:moveTo>
                  <a:pt x="682657" y="108850"/>
                </a:moveTo>
                <a:lnTo>
                  <a:pt x="661415" y="108850"/>
                </a:lnTo>
                <a:lnTo>
                  <a:pt x="672441" y="93265"/>
                </a:lnTo>
                <a:lnTo>
                  <a:pt x="687258" y="79984"/>
                </a:lnTo>
                <a:lnTo>
                  <a:pt x="706539" y="70741"/>
                </a:lnTo>
                <a:lnTo>
                  <a:pt x="730959" y="67275"/>
                </a:lnTo>
                <a:lnTo>
                  <a:pt x="761827" y="73051"/>
                </a:lnTo>
                <a:lnTo>
                  <a:pt x="777863" y="84283"/>
                </a:lnTo>
                <a:lnTo>
                  <a:pt x="729447" y="84283"/>
                </a:lnTo>
                <a:lnTo>
                  <a:pt x="706226" y="88854"/>
                </a:lnTo>
                <a:lnTo>
                  <a:pt x="686833" y="102141"/>
                </a:lnTo>
                <a:lnTo>
                  <a:pt x="682657" y="108850"/>
                </a:lnTo>
                <a:close/>
              </a:path>
              <a:path w="1057910" h="269239">
                <a:moveTo>
                  <a:pt x="532156" y="264566"/>
                </a:moveTo>
                <a:lnTo>
                  <a:pt x="513636" y="264566"/>
                </a:lnTo>
                <a:lnTo>
                  <a:pt x="513636" y="71810"/>
                </a:lnTo>
                <a:lnTo>
                  <a:pt x="532156" y="71810"/>
                </a:lnTo>
                <a:lnTo>
                  <a:pt x="532156" y="106204"/>
                </a:lnTo>
                <a:lnTo>
                  <a:pt x="548904" y="106204"/>
                </a:lnTo>
                <a:lnTo>
                  <a:pt x="536945" y="126218"/>
                </a:lnTo>
                <a:lnTo>
                  <a:pt x="532156" y="153448"/>
                </a:lnTo>
                <a:lnTo>
                  <a:pt x="532156" y="264566"/>
                </a:lnTo>
                <a:close/>
              </a:path>
              <a:path w="1057910" h="269239">
                <a:moveTo>
                  <a:pt x="668597" y="264566"/>
                </a:moveTo>
                <a:lnTo>
                  <a:pt x="650077" y="264566"/>
                </a:lnTo>
                <a:lnTo>
                  <a:pt x="650077" y="148913"/>
                </a:lnTo>
                <a:lnTo>
                  <a:pt x="646114" y="121913"/>
                </a:lnTo>
                <a:lnTo>
                  <a:pt x="634817" y="101574"/>
                </a:lnTo>
                <a:lnTo>
                  <a:pt x="617071" y="88747"/>
                </a:lnTo>
                <a:lnTo>
                  <a:pt x="593762" y="84283"/>
                </a:lnTo>
                <a:lnTo>
                  <a:pt x="642389" y="84283"/>
                </a:lnTo>
                <a:lnTo>
                  <a:pt x="651524" y="92946"/>
                </a:lnTo>
                <a:lnTo>
                  <a:pt x="661415" y="108850"/>
                </a:lnTo>
                <a:lnTo>
                  <a:pt x="682657" y="108850"/>
                </a:lnTo>
                <a:lnTo>
                  <a:pt x="673534" y="123507"/>
                </a:lnTo>
                <a:lnTo>
                  <a:pt x="668597" y="152314"/>
                </a:lnTo>
                <a:lnTo>
                  <a:pt x="668597" y="264566"/>
                </a:lnTo>
                <a:close/>
              </a:path>
              <a:path w="1057910" h="269239">
                <a:moveTo>
                  <a:pt x="805037" y="264566"/>
                </a:moveTo>
                <a:lnTo>
                  <a:pt x="786518" y="264566"/>
                </a:lnTo>
                <a:lnTo>
                  <a:pt x="786518" y="150046"/>
                </a:lnTo>
                <a:lnTo>
                  <a:pt x="782596" y="122232"/>
                </a:lnTo>
                <a:lnTo>
                  <a:pt x="771305" y="101574"/>
                </a:lnTo>
                <a:lnTo>
                  <a:pt x="753352" y="88712"/>
                </a:lnTo>
                <a:lnTo>
                  <a:pt x="729447" y="84283"/>
                </a:lnTo>
                <a:lnTo>
                  <a:pt x="777863" y="84283"/>
                </a:lnTo>
                <a:lnTo>
                  <a:pt x="785148" y="89385"/>
                </a:lnTo>
                <a:lnTo>
                  <a:pt x="799894" y="114791"/>
                </a:lnTo>
                <a:lnTo>
                  <a:pt x="805037" y="147779"/>
                </a:lnTo>
                <a:lnTo>
                  <a:pt x="805037" y="264566"/>
                </a:lnTo>
                <a:close/>
              </a:path>
              <a:path w="1057910" h="269239">
                <a:moveTo>
                  <a:pt x="958108" y="269101"/>
                </a:moveTo>
                <a:lnTo>
                  <a:pt x="918618" y="261052"/>
                </a:lnTo>
                <a:lnTo>
                  <a:pt x="887384" y="239290"/>
                </a:lnTo>
                <a:lnTo>
                  <a:pt x="866850" y="207395"/>
                </a:lnTo>
                <a:lnTo>
                  <a:pt x="859462" y="168944"/>
                </a:lnTo>
                <a:lnTo>
                  <a:pt x="859462" y="168188"/>
                </a:lnTo>
                <a:lnTo>
                  <a:pt x="866915" y="129619"/>
                </a:lnTo>
                <a:lnTo>
                  <a:pt x="887620" y="97464"/>
                </a:lnTo>
                <a:lnTo>
                  <a:pt x="919096" y="75442"/>
                </a:lnTo>
                <a:lnTo>
                  <a:pt x="958864" y="67275"/>
                </a:lnTo>
                <a:lnTo>
                  <a:pt x="998354" y="75324"/>
                </a:lnTo>
                <a:lnTo>
                  <a:pt x="1011754" y="84661"/>
                </a:lnTo>
                <a:lnTo>
                  <a:pt x="958108" y="84661"/>
                </a:lnTo>
                <a:lnTo>
                  <a:pt x="926531" y="91216"/>
                </a:lnTo>
                <a:lnTo>
                  <a:pt x="901651" y="109039"/>
                </a:lnTo>
                <a:lnTo>
                  <a:pt x="885346" y="135365"/>
                </a:lnTo>
                <a:lnTo>
                  <a:pt x="879494" y="167432"/>
                </a:lnTo>
                <a:lnTo>
                  <a:pt x="879494" y="168188"/>
                </a:lnTo>
                <a:lnTo>
                  <a:pt x="885624" y="200851"/>
                </a:lnTo>
                <a:lnTo>
                  <a:pt x="902454" y="227385"/>
                </a:lnTo>
                <a:lnTo>
                  <a:pt x="927647" y="245202"/>
                </a:lnTo>
                <a:lnTo>
                  <a:pt x="958864" y="251716"/>
                </a:lnTo>
                <a:lnTo>
                  <a:pt x="1011052" y="251716"/>
                </a:lnTo>
                <a:lnTo>
                  <a:pt x="997875" y="260934"/>
                </a:lnTo>
                <a:lnTo>
                  <a:pt x="958108" y="269101"/>
                </a:lnTo>
                <a:close/>
              </a:path>
              <a:path w="1057910" h="269239">
                <a:moveTo>
                  <a:pt x="1011052" y="251716"/>
                </a:moveTo>
                <a:lnTo>
                  <a:pt x="958864" y="251716"/>
                </a:lnTo>
                <a:lnTo>
                  <a:pt x="990440" y="245160"/>
                </a:lnTo>
                <a:lnTo>
                  <a:pt x="1015320" y="227338"/>
                </a:lnTo>
                <a:lnTo>
                  <a:pt x="1031625" y="201011"/>
                </a:lnTo>
                <a:lnTo>
                  <a:pt x="1037478" y="168944"/>
                </a:lnTo>
                <a:lnTo>
                  <a:pt x="1037478" y="168188"/>
                </a:lnTo>
                <a:lnTo>
                  <a:pt x="1031348" y="135525"/>
                </a:lnTo>
                <a:lnTo>
                  <a:pt x="1014517" y="108991"/>
                </a:lnTo>
                <a:lnTo>
                  <a:pt x="989324" y="91175"/>
                </a:lnTo>
                <a:lnTo>
                  <a:pt x="958108" y="84661"/>
                </a:lnTo>
                <a:lnTo>
                  <a:pt x="1011754" y="84661"/>
                </a:lnTo>
                <a:lnTo>
                  <a:pt x="1029588" y="97086"/>
                </a:lnTo>
                <a:lnTo>
                  <a:pt x="1050121" y="128982"/>
                </a:lnTo>
                <a:lnTo>
                  <a:pt x="1057509" y="167432"/>
                </a:lnTo>
                <a:lnTo>
                  <a:pt x="1057509" y="168188"/>
                </a:lnTo>
                <a:lnTo>
                  <a:pt x="1050056" y="206757"/>
                </a:lnTo>
                <a:lnTo>
                  <a:pt x="1029352" y="238912"/>
                </a:lnTo>
                <a:lnTo>
                  <a:pt x="1011052" y="25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05147" y="3027580"/>
            <a:ext cx="2687012" cy="264459"/>
          </a:xfrm>
          <a:custGeom>
            <a:avLst/>
            <a:gdLst/>
            <a:ahLst/>
            <a:cxnLst/>
            <a:rect l="l" t="t" r="r" b="b"/>
            <a:pathLst>
              <a:path w="2216784" h="299720">
                <a:moveTo>
                  <a:pt x="41239" y="244754"/>
                </a:moveTo>
                <a:lnTo>
                  <a:pt x="0" y="244754"/>
                </a:lnTo>
                <a:lnTo>
                  <a:pt x="0" y="10058"/>
                </a:lnTo>
                <a:lnTo>
                  <a:pt x="41239" y="10058"/>
                </a:lnTo>
                <a:lnTo>
                  <a:pt x="41239" y="107624"/>
                </a:lnTo>
                <a:lnTo>
                  <a:pt x="194462" y="107624"/>
                </a:lnTo>
                <a:lnTo>
                  <a:pt x="194462" y="145846"/>
                </a:lnTo>
                <a:lnTo>
                  <a:pt x="41239" y="145846"/>
                </a:lnTo>
                <a:lnTo>
                  <a:pt x="41239" y="244754"/>
                </a:lnTo>
                <a:close/>
              </a:path>
              <a:path w="2216784" h="299720">
                <a:moveTo>
                  <a:pt x="194462" y="107624"/>
                </a:moveTo>
                <a:lnTo>
                  <a:pt x="153222" y="107624"/>
                </a:lnTo>
                <a:lnTo>
                  <a:pt x="153222" y="10058"/>
                </a:lnTo>
                <a:lnTo>
                  <a:pt x="194462" y="10058"/>
                </a:lnTo>
                <a:lnTo>
                  <a:pt x="194462" y="107624"/>
                </a:lnTo>
                <a:close/>
              </a:path>
              <a:path w="2216784" h="299720">
                <a:moveTo>
                  <a:pt x="194462" y="244754"/>
                </a:moveTo>
                <a:lnTo>
                  <a:pt x="153222" y="244754"/>
                </a:lnTo>
                <a:lnTo>
                  <a:pt x="153222" y="145846"/>
                </a:lnTo>
                <a:lnTo>
                  <a:pt x="194462" y="145846"/>
                </a:lnTo>
                <a:lnTo>
                  <a:pt x="194462" y="244754"/>
                </a:lnTo>
                <a:close/>
              </a:path>
              <a:path w="2216784" h="299720">
                <a:moveTo>
                  <a:pt x="341315" y="248777"/>
                </a:moveTo>
                <a:lnTo>
                  <a:pt x="305476" y="242108"/>
                </a:lnTo>
                <a:lnTo>
                  <a:pt x="276647" y="223338"/>
                </a:lnTo>
                <a:lnTo>
                  <a:pt x="257437" y="194320"/>
                </a:lnTo>
                <a:lnTo>
                  <a:pt x="250454" y="156911"/>
                </a:lnTo>
                <a:lnTo>
                  <a:pt x="250454" y="156240"/>
                </a:lnTo>
                <a:lnTo>
                  <a:pt x="256850" y="120475"/>
                </a:lnTo>
                <a:lnTo>
                  <a:pt x="274720" y="91154"/>
                </a:lnTo>
                <a:lnTo>
                  <a:pt x="302082" y="71325"/>
                </a:lnTo>
                <a:lnTo>
                  <a:pt x="336956" y="64038"/>
                </a:lnTo>
                <a:lnTo>
                  <a:pt x="373973" y="71749"/>
                </a:lnTo>
                <a:lnTo>
                  <a:pt x="400491" y="92537"/>
                </a:lnTo>
                <a:lnTo>
                  <a:pt x="402960" y="97231"/>
                </a:lnTo>
                <a:lnTo>
                  <a:pt x="336621" y="97231"/>
                </a:lnTo>
                <a:lnTo>
                  <a:pt x="319495" y="100646"/>
                </a:lnTo>
                <a:lnTo>
                  <a:pt x="305733" y="110223"/>
                </a:lnTo>
                <a:lnTo>
                  <a:pt x="295931" y="124954"/>
                </a:lnTo>
                <a:lnTo>
                  <a:pt x="290687" y="143835"/>
                </a:lnTo>
                <a:lnTo>
                  <a:pt x="419521" y="143835"/>
                </a:lnTo>
                <a:lnTo>
                  <a:pt x="421782" y="159258"/>
                </a:lnTo>
                <a:lnTo>
                  <a:pt x="421782" y="162946"/>
                </a:lnTo>
                <a:lnTo>
                  <a:pt x="421446" y="166634"/>
                </a:lnTo>
                <a:lnTo>
                  <a:pt x="421111" y="170657"/>
                </a:lnTo>
                <a:lnTo>
                  <a:pt x="291023" y="170657"/>
                </a:lnTo>
                <a:lnTo>
                  <a:pt x="297147" y="189841"/>
                </a:lnTo>
                <a:lnTo>
                  <a:pt x="308331" y="203934"/>
                </a:lnTo>
                <a:lnTo>
                  <a:pt x="323602" y="212619"/>
                </a:lnTo>
                <a:lnTo>
                  <a:pt x="341985" y="215585"/>
                </a:lnTo>
                <a:lnTo>
                  <a:pt x="413735" y="215585"/>
                </a:lnTo>
                <a:lnTo>
                  <a:pt x="399920" y="229258"/>
                </a:lnTo>
                <a:lnTo>
                  <a:pt x="383434" y="239725"/>
                </a:lnTo>
                <a:lnTo>
                  <a:pt x="363993" y="246420"/>
                </a:lnTo>
                <a:lnTo>
                  <a:pt x="341315" y="248777"/>
                </a:lnTo>
                <a:close/>
              </a:path>
              <a:path w="2216784" h="299720">
                <a:moveTo>
                  <a:pt x="419521" y="143835"/>
                </a:moveTo>
                <a:lnTo>
                  <a:pt x="381548" y="143835"/>
                </a:lnTo>
                <a:lnTo>
                  <a:pt x="377169" y="125520"/>
                </a:lnTo>
                <a:lnTo>
                  <a:pt x="368137" y="110726"/>
                </a:lnTo>
                <a:lnTo>
                  <a:pt x="354579" y="100835"/>
                </a:lnTo>
                <a:lnTo>
                  <a:pt x="336621" y="97231"/>
                </a:lnTo>
                <a:lnTo>
                  <a:pt x="402960" y="97231"/>
                </a:lnTo>
                <a:lnTo>
                  <a:pt x="416449" y="122880"/>
                </a:lnTo>
                <a:lnTo>
                  <a:pt x="419521" y="143835"/>
                </a:lnTo>
                <a:close/>
              </a:path>
              <a:path w="2216784" h="299720">
                <a:moveTo>
                  <a:pt x="413735" y="215585"/>
                </a:moveTo>
                <a:lnTo>
                  <a:pt x="341985" y="215585"/>
                </a:lnTo>
                <a:lnTo>
                  <a:pt x="355842" y="214217"/>
                </a:lnTo>
                <a:lnTo>
                  <a:pt x="368095" y="210178"/>
                </a:lnTo>
                <a:lnTo>
                  <a:pt x="379280" y="203562"/>
                </a:lnTo>
                <a:lnTo>
                  <a:pt x="389930" y="194462"/>
                </a:lnTo>
                <a:lnTo>
                  <a:pt x="413735" y="215585"/>
                </a:lnTo>
                <a:close/>
              </a:path>
              <a:path w="2216784" h="299720">
                <a:moveTo>
                  <a:pt x="514319" y="244754"/>
                </a:moveTo>
                <a:lnTo>
                  <a:pt x="473750" y="244754"/>
                </a:lnTo>
                <a:lnTo>
                  <a:pt x="473750" y="0"/>
                </a:lnTo>
                <a:lnTo>
                  <a:pt x="514319" y="0"/>
                </a:lnTo>
                <a:lnTo>
                  <a:pt x="514319" y="244754"/>
                </a:lnTo>
                <a:close/>
              </a:path>
              <a:path w="2216784" h="299720">
                <a:moveTo>
                  <a:pt x="618256" y="244754"/>
                </a:moveTo>
                <a:lnTo>
                  <a:pt x="577687" y="244754"/>
                </a:lnTo>
                <a:lnTo>
                  <a:pt x="577687" y="0"/>
                </a:lnTo>
                <a:lnTo>
                  <a:pt x="618256" y="0"/>
                </a:lnTo>
                <a:lnTo>
                  <a:pt x="618256" y="244754"/>
                </a:lnTo>
                <a:close/>
              </a:path>
              <a:path w="2216784" h="299720">
                <a:moveTo>
                  <a:pt x="766785" y="248777"/>
                </a:moveTo>
                <a:lnTo>
                  <a:pt x="729344" y="241548"/>
                </a:lnTo>
                <a:lnTo>
                  <a:pt x="699603" y="221871"/>
                </a:lnTo>
                <a:lnTo>
                  <a:pt x="679984" y="192765"/>
                </a:lnTo>
                <a:lnTo>
                  <a:pt x="672907" y="157246"/>
                </a:lnTo>
                <a:lnTo>
                  <a:pt x="672907" y="156575"/>
                </a:lnTo>
                <a:lnTo>
                  <a:pt x="680042" y="120758"/>
                </a:lnTo>
                <a:lnTo>
                  <a:pt x="699813" y="91321"/>
                </a:lnTo>
                <a:lnTo>
                  <a:pt x="729768" y="71377"/>
                </a:lnTo>
                <a:lnTo>
                  <a:pt x="767455" y="64038"/>
                </a:lnTo>
                <a:lnTo>
                  <a:pt x="805091" y="71273"/>
                </a:lnTo>
                <a:lnTo>
                  <a:pt x="834931" y="90986"/>
                </a:lnTo>
                <a:lnTo>
                  <a:pt x="840713" y="99578"/>
                </a:lnTo>
                <a:lnTo>
                  <a:pt x="766785" y="99578"/>
                </a:lnTo>
                <a:lnTo>
                  <a:pt x="744735" y="104041"/>
                </a:lnTo>
                <a:lnTo>
                  <a:pt x="727934" y="116174"/>
                </a:lnTo>
                <a:lnTo>
                  <a:pt x="717232" y="134091"/>
                </a:lnTo>
                <a:lnTo>
                  <a:pt x="713475" y="155905"/>
                </a:lnTo>
                <a:lnTo>
                  <a:pt x="713598" y="157246"/>
                </a:lnTo>
                <a:lnTo>
                  <a:pt x="717478" y="178494"/>
                </a:lnTo>
                <a:lnTo>
                  <a:pt x="728647" y="196641"/>
                </a:lnTo>
                <a:lnTo>
                  <a:pt x="745725" y="209005"/>
                </a:lnTo>
                <a:lnTo>
                  <a:pt x="767455" y="213573"/>
                </a:lnTo>
                <a:lnTo>
                  <a:pt x="840097" y="213573"/>
                </a:lnTo>
                <a:lnTo>
                  <a:pt x="834721" y="221536"/>
                </a:lnTo>
                <a:lnTo>
                  <a:pt x="804666" y="241443"/>
                </a:lnTo>
                <a:lnTo>
                  <a:pt x="766785" y="248777"/>
                </a:lnTo>
                <a:close/>
              </a:path>
              <a:path w="2216784" h="299720">
                <a:moveTo>
                  <a:pt x="840097" y="213573"/>
                </a:moveTo>
                <a:lnTo>
                  <a:pt x="767455" y="213573"/>
                </a:lnTo>
                <a:lnTo>
                  <a:pt x="789699" y="209062"/>
                </a:lnTo>
                <a:lnTo>
                  <a:pt x="806599" y="196851"/>
                </a:lnTo>
                <a:lnTo>
                  <a:pt x="817339" y="178919"/>
                </a:lnTo>
                <a:lnTo>
                  <a:pt x="821100" y="157246"/>
                </a:lnTo>
                <a:lnTo>
                  <a:pt x="820978" y="155905"/>
                </a:lnTo>
                <a:lnTo>
                  <a:pt x="817093" y="134515"/>
                </a:lnTo>
                <a:lnTo>
                  <a:pt x="805887" y="116384"/>
                </a:lnTo>
                <a:lnTo>
                  <a:pt x="788709" y="104099"/>
                </a:lnTo>
                <a:lnTo>
                  <a:pt x="766785" y="99578"/>
                </a:lnTo>
                <a:lnTo>
                  <a:pt x="840713" y="99578"/>
                </a:lnTo>
                <a:lnTo>
                  <a:pt x="854586" y="120192"/>
                </a:lnTo>
                <a:lnTo>
                  <a:pt x="861669" y="155905"/>
                </a:lnTo>
                <a:lnTo>
                  <a:pt x="861669" y="156575"/>
                </a:lnTo>
                <a:lnTo>
                  <a:pt x="854529" y="192199"/>
                </a:lnTo>
                <a:lnTo>
                  <a:pt x="840097" y="213573"/>
                </a:lnTo>
                <a:close/>
              </a:path>
              <a:path w="2216784" h="299720">
                <a:moveTo>
                  <a:pt x="1063843" y="244754"/>
                </a:moveTo>
                <a:lnTo>
                  <a:pt x="1022604" y="244754"/>
                </a:lnTo>
                <a:lnTo>
                  <a:pt x="1022604" y="10058"/>
                </a:lnTo>
                <a:lnTo>
                  <a:pt x="1115141" y="10058"/>
                </a:lnTo>
                <a:lnTo>
                  <a:pt x="1152132" y="15669"/>
                </a:lnTo>
                <a:lnTo>
                  <a:pt x="1180227" y="31558"/>
                </a:lnTo>
                <a:lnTo>
                  <a:pt x="1191801" y="47609"/>
                </a:lnTo>
                <a:lnTo>
                  <a:pt x="1063843" y="47609"/>
                </a:lnTo>
                <a:lnTo>
                  <a:pt x="1063843" y="132100"/>
                </a:lnTo>
                <a:lnTo>
                  <a:pt x="1190332" y="132100"/>
                </a:lnTo>
                <a:lnTo>
                  <a:pt x="1176749" y="148990"/>
                </a:lnTo>
                <a:lnTo>
                  <a:pt x="1146898" y="164198"/>
                </a:lnTo>
                <a:lnTo>
                  <a:pt x="1110447" y="169316"/>
                </a:lnTo>
                <a:lnTo>
                  <a:pt x="1063843" y="169316"/>
                </a:lnTo>
                <a:lnTo>
                  <a:pt x="1063843" y="244754"/>
                </a:lnTo>
                <a:close/>
              </a:path>
              <a:path w="2216784" h="299720">
                <a:moveTo>
                  <a:pt x="1190332" y="132100"/>
                </a:moveTo>
                <a:lnTo>
                  <a:pt x="1111788" y="132100"/>
                </a:lnTo>
                <a:lnTo>
                  <a:pt x="1132853" y="128993"/>
                </a:lnTo>
                <a:lnTo>
                  <a:pt x="1148795" y="120323"/>
                </a:lnTo>
                <a:lnTo>
                  <a:pt x="1158890" y="107064"/>
                </a:lnTo>
                <a:lnTo>
                  <a:pt x="1162415" y="90190"/>
                </a:lnTo>
                <a:lnTo>
                  <a:pt x="1162349" y="89184"/>
                </a:lnTo>
                <a:lnTo>
                  <a:pt x="1158843" y="71372"/>
                </a:lnTo>
                <a:lnTo>
                  <a:pt x="1148669" y="58254"/>
                </a:lnTo>
                <a:lnTo>
                  <a:pt x="1132712" y="50292"/>
                </a:lnTo>
                <a:lnTo>
                  <a:pt x="1111788" y="47609"/>
                </a:lnTo>
                <a:lnTo>
                  <a:pt x="1191801" y="47609"/>
                </a:lnTo>
                <a:lnTo>
                  <a:pt x="1198076" y="56311"/>
                </a:lnTo>
                <a:lnTo>
                  <a:pt x="1204325" y="88513"/>
                </a:lnTo>
                <a:lnTo>
                  <a:pt x="1204254" y="89519"/>
                </a:lnTo>
                <a:lnTo>
                  <a:pt x="1196918" y="123912"/>
                </a:lnTo>
                <a:lnTo>
                  <a:pt x="1190332" y="132100"/>
                </a:lnTo>
                <a:close/>
              </a:path>
              <a:path w="2216784" h="299720">
                <a:moveTo>
                  <a:pt x="1343108" y="265206"/>
                </a:moveTo>
                <a:lnTo>
                  <a:pt x="1287810" y="265206"/>
                </a:lnTo>
                <a:lnTo>
                  <a:pt x="1295605" y="264179"/>
                </a:lnTo>
                <a:lnTo>
                  <a:pt x="1302143" y="260764"/>
                </a:lnTo>
                <a:lnTo>
                  <a:pt x="1307801" y="254456"/>
                </a:lnTo>
                <a:lnTo>
                  <a:pt x="1312956" y="244754"/>
                </a:lnTo>
                <a:lnTo>
                  <a:pt x="1239194" y="67726"/>
                </a:lnTo>
                <a:lnTo>
                  <a:pt x="1282446" y="67726"/>
                </a:lnTo>
                <a:lnTo>
                  <a:pt x="1332738" y="199156"/>
                </a:lnTo>
                <a:lnTo>
                  <a:pt x="1370087" y="199156"/>
                </a:lnTo>
                <a:lnTo>
                  <a:pt x="1350507" y="249783"/>
                </a:lnTo>
                <a:lnTo>
                  <a:pt x="1343108" y="265206"/>
                </a:lnTo>
                <a:close/>
              </a:path>
              <a:path w="2216784" h="299720">
                <a:moveTo>
                  <a:pt x="1370087" y="199156"/>
                </a:moveTo>
                <a:lnTo>
                  <a:pt x="1332738" y="199156"/>
                </a:lnTo>
                <a:lnTo>
                  <a:pt x="1378671" y="67726"/>
                </a:lnTo>
                <a:lnTo>
                  <a:pt x="1420916" y="67726"/>
                </a:lnTo>
                <a:lnTo>
                  <a:pt x="1370087" y="199156"/>
                </a:lnTo>
                <a:close/>
              </a:path>
              <a:path w="2216784" h="299720">
                <a:moveTo>
                  <a:pt x="1292169" y="299405"/>
                </a:moveTo>
                <a:lnTo>
                  <a:pt x="1280151" y="298671"/>
                </a:lnTo>
                <a:lnTo>
                  <a:pt x="1269453" y="296555"/>
                </a:lnTo>
                <a:lnTo>
                  <a:pt x="1259636" y="293181"/>
                </a:lnTo>
                <a:lnTo>
                  <a:pt x="1250259" y="288676"/>
                </a:lnTo>
                <a:lnTo>
                  <a:pt x="1264005" y="258500"/>
                </a:lnTo>
                <a:lnTo>
                  <a:pt x="1271381" y="262524"/>
                </a:lnTo>
                <a:lnTo>
                  <a:pt x="1279428" y="265206"/>
                </a:lnTo>
                <a:lnTo>
                  <a:pt x="1343108" y="265206"/>
                </a:lnTo>
                <a:lnTo>
                  <a:pt x="1339459" y="272813"/>
                </a:lnTo>
                <a:lnTo>
                  <a:pt x="1326744" y="288173"/>
                </a:lnTo>
                <a:lnTo>
                  <a:pt x="1311327" y="296743"/>
                </a:lnTo>
                <a:lnTo>
                  <a:pt x="1292169" y="299405"/>
                </a:lnTo>
                <a:close/>
              </a:path>
              <a:path w="2216784" h="299720">
                <a:moveTo>
                  <a:pt x="1512783" y="67726"/>
                </a:moveTo>
                <a:lnTo>
                  <a:pt x="1472214" y="67726"/>
                </a:lnTo>
                <a:lnTo>
                  <a:pt x="1472214" y="19110"/>
                </a:lnTo>
                <a:lnTo>
                  <a:pt x="1512783" y="19110"/>
                </a:lnTo>
                <a:lnTo>
                  <a:pt x="1512783" y="67726"/>
                </a:lnTo>
                <a:close/>
              </a:path>
              <a:path w="2216784" h="299720">
                <a:moveTo>
                  <a:pt x="1560393" y="102595"/>
                </a:moveTo>
                <a:lnTo>
                  <a:pt x="1449750" y="102595"/>
                </a:lnTo>
                <a:lnTo>
                  <a:pt x="1449750" y="67726"/>
                </a:lnTo>
                <a:lnTo>
                  <a:pt x="1560393" y="67726"/>
                </a:lnTo>
                <a:lnTo>
                  <a:pt x="1560393" y="102595"/>
                </a:lnTo>
                <a:close/>
              </a:path>
              <a:path w="2216784" h="299720">
                <a:moveTo>
                  <a:pt x="1523177" y="247771"/>
                </a:moveTo>
                <a:lnTo>
                  <a:pt x="1502625" y="245121"/>
                </a:lnTo>
                <a:lnTo>
                  <a:pt x="1486505" y="236372"/>
                </a:lnTo>
                <a:lnTo>
                  <a:pt x="1475981" y="220331"/>
                </a:lnTo>
                <a:lnTo>
                  <a:pt x="1472214" y="195803"/>
                </a:lnTo>
                <a:lnTo>
                  <a:pt x="1472214" y="102595"/>
                </a:lnTo>
                <a:lnTo>
                  <a:pt x="1512783" y="102595"/>
                </a:lnTo>
                <a:lnTo>
                  <a:pt x="1512783" y="189433"/>
                </a:lnTo>
                <a:lnTo>
                  <a:pt x="1514255" y="199538"/>
                </a:lnTo>
                <a:lnTo>
                  <a:pt x="1518525" y="206406"/>
                </a:lnTo>
                <a:lnTo>
                  <a:pt x="1525372" y="210320"/>
                </a:lnTo>
                <a:lnTo>
                  <a:pt x="1534576" y="211561"/>
                </a:lnTo>
                <a:lnTo>
                  <a:pt x="1559722" y="211561"/>
                </a:lnTo>
                <a:lnTo>
                  <a:pt x="1559722" y="238719"/>
                </a:lnTo>
                <a:lnTo>
                  <a:pt x="1551890" y="242538"/>
                </a:lnTo>
                <a:lnTo>
                  <a:pt x="1543335" y="245383"/>
                </a:lnTo>
                <a:lnTo>
                  <a:pt x="1533838" y="247159"/>
                </a:lnTo>
                <a:lnTo>
                  <a:pt x="1523177" y="247771"/>
                </a:lnTo>
                <a:close/>
              </a:path>
              <a:path w="2216784" h="299720">
                <a:moveTo>
                  <a:pt x="1559722" y="211561"/>
                </a:moveTo>
                <a:lnTo>
                  <a:pt x="1534576" y="211561"/>
                </a:lnTo>
                <a:lnTo>
                  <a:pt x="1541193" y="211184"/>
                </a:lnTo>
                <a:lnTo>
                  <a:pt x="1547526" y="210052"/>
                </a:lnTo>
                <a:lnTo>
                  <a:pt x="1553671" y="208166"/>
                </a:lnTo>
                <a:lnTo>
                  <a:pt x="1559722" y="205526"/>
                </a:lnTo>
                <a:lnTo>
                  <a:pt x="1559722" y="211561"/>
                </a:lnTo>
                <a:close/>
              </a:path>
              <a:path w="2216784" h="299720">
                <a:moveTo>
                  <a:pt x="1651924" y="244754"/>
                </a:moveTo>
                <a:lnTo>
                  <a:pt x="1611355" y="244754"/>
                </a:lnTo>
                <a:lnTo>
                  <a:pt x="1611355" y="0"/>
                </a:lnTo>
                <a:lnTo>
                  <a:pt x="1651924" y="0"/>
                </a:lnTo>
                <a:lnTo>
                  <a:pt x="1651924" y="95219"/>
                </a:lnTo>
                <a:lnTo>
                  <a:pt x="1760962" y="95219"/>
                </a:lnTo>
                <a:lnTo>
                  <a:pt x="1764233" y="100919"/>
                </a:lnTo>
                <a:lnTo>
                  <a:pt x="1691822" y="100919"/>
                </a:lnTo>
                <a:lnTo>
                  <a:pt x="1675687" y="103915"/>
                </a:lnTo>
                <a:lnTo>
                  <a:pt x="1663072" y="112570"/>
                </a:lnTo>
                <a:lnTo>
                  <a:pt x="1654858" y="126379"/>
                </a:lnTo>
                <a:lnTo>
                  <a:pt x="1652031" y="144170"/>
                </a:lnTo>
                <a:lnTo>
                  <a:pt x="1651924" y="244754"/>
                </a:lnTo>
                <a:close/>
              </a:path>
              <a:path w="2216784" h="299720">
                <a:moveTo>
                  <a:pt x="1760962" y="95219"/>
                </a:moveTo>
                <a:lnTo>
                  <a:pt x="1651924" y="95219"/>
                </a:lnTo>
                <a:lnTo>
                  <a:pt x="1661511" y="83275"/>
                </a:lnTo>
                <a:lnTo>
                  <a:pt x="1673550" y="73342"/>
                </a:lnTo>
                <a:lnTo>
                  <a:pt x="1688606" y="66553"/>
                </a:lnTo>
                <a:lnTo>
                  <a:pt x="1707245" y="64038"/>
                </a:lnTo>
                <a:lnTo>
                  <a:pt x="1733926" y="68873"/>
                </a:lnTo>
                <a:lnTo>
                  <a:pt x="1753724" y="82604"/>
                </a:lnTo>
                <a:lnTo>
                  <a:pt x="1760962" y="95219"/>
                </a:lnTo>
                <a:close/>
              </a:path>
              <a:path w="2216784" h="299720">
                <a:moveTo>
                  <a:pt x="1770278" y="244754"/>
                </a:moveTo>
                <a:lnTo>
                  <a:pt x="1729709" y="244754"/>
                </a:lnTo>
                <a:lnTo>
                  <a:pt x="1729709" y="144170"/>
                </a:lnTo>
                <a:lnTo>
                  <a:pt x="1727184" y="125813"/>
                </a:lnTo>
                <a:lnTo>
                  <a:pt x="1719818" y="112234"/>
                </a:lnTo>
                <a:lnTo>
                  <a:pt x="1707926" y="103811"/>
                </a:lnTo>
                <a:lnTo>
                  <a:pt x="1691822" y="100919"/>
                </a:lnTo>
                <a:lnTo>
                  <a:pt x="1764233" y="100919"/>
                </a:lnTo>
                <a:lnTo>
                  <a:pt x="1766040" y="104067"/>
                </a:lnTo>
                <a:lnTo>
                  <a:pt x="1770278" y="132100"/>
                </a:lnTo>
                <a:lnTo>
                  <a:pt x="1770278" y="244754"/>
                </a:lnTo>
                <a:close/>
              </a:path>
              <a:path w="2216784" h="299720">
                <a:moveTo>
                  <a:pt x="1910090" y="248777"/>
                </a:moveTo>
                <a:lnTo>
                  <a:pt x="1872648" y="241548"/>
                </a:lnTo>
                <a:lnTo>
                  <a:pt x="1842908" y="221871"/>
                </a:lnTo>
                <a:lnTo>
                  <a:pt x="1823289" y="192765"/>
                </a:lnTo>
                <a:lnTo>
                  <a:pt x="1816211" y="157246"/>
                </a:lnTo>
                <a:lnTo>
                  <a:pt x="1816211" y="156575"/>
                </a:lnTo>
                <a:lnTo>
                  <a:pt x="1823347" y="120758"/>
                </a:lnTo>
                <a:lnTo>
                  <a:pt x="1843118" y="91321"/>
                </a:lnTo>
                <a:lnTo>
                  <a:pt x="1873073" y="71377"/>
                </a:lnTo>
                <a:lnTo>
                  <a:pt x="1910760" y="64038"/>
                </a:lnTo>
                <a:lnTo>
                  <a:pt x="1948396" y="71273"/>
                </a:lnTo>
                <a:lnTo>
                  <a:pt x="1978235" y="90986"/>
                </a:lnTo>
                <a:lnTo>
                  <a:pt x="1984018" y="99578"/>
                </a:lnTo>
                <a:lnTo>
                  <a:pt x="1910090" y="99578"/>
                </a:lnTo>
                <a:lnTo>
                  <a:pt x="1888040" y="104041"/>
                </a:lnTo>
                <a:lnTo>
                  <a:pt x="1871239" y="116174"/>
                </a:lnTo>
                <a:lnTo>
                  <a:pt x="1860536" y="134091"/>
                </a:lnTo>
                <a:lnTo>
                  <a:pt x="1856780" y="155905"/>
                </a:lnTo>
                <a:lnTo>
                  <a:pt x="1856903" y="157246"/>
                </a:lnTo>
                <a:lnTo>
                  <a:pt x="1860783" y="178494"/>
                </a:lnTo>
                <a:lnTo>
                  <a:pt x="1871952" y="196641"/>
                </a:lnTo>
                <a:lnTo>
                  <a:pt x="1889030" y="209005"/>
                </a:lnTo>
                <a:lnTo>
                  <a:pt x="1910760" y="213573"/>
                </a:lnTo>
                <a:lnTo>
                  <a:pt x="1983402" y="213573"/>
                </a:lnTo>
                <a:lnTo>
                  <a:pt x="1978026" y="221536"/>
                </a:lnTo>
                <a:lnTo>
                  <a:pt x="1947971" y="241443"/>
                </a:lnTo>
                <a:lnTo>
                  <a:pt x="1910090" y="248777"/>
                </a:lnTo>
                <a:close/>
              </a:path>
              <a:path w="2216784" h="299720">
                <a:moveTo>
                  <a:pt x="1983402" y="213573"/>
                </a:moveTo>
                <a:lnTo>
                  <a:pt x="1910760" y="213573"/>
                </a:lnTo>
                <a:lnTo>
                  <a:pt x="1933004" y="209062"/>
                </a:lnTo>
                <a:lnTo>
                  <a:pt x="1949904" y="196851"/>
                </a:lnTo>
                <a:lnTo>
                  <a:pt x="1960644" y="178919"/>
                </a:lnTo>
                <a:lnTo>
                  <a:pt x="1964405" y="157246"/>
                </a:lnTo>
                <a:lnTo>
                  <a:pt x="1964283" y="155905"/>
                </a:lnTo>
                <a:lnTo>
                  <a:pt x="1960398" y="134515"/>
                </a:lnTo>
                <a:lnTo>
                  <a:pt x="1949192" y="116384"/>
                </a:lnTo>
                <a:lnTo>
                  <a:pt x="1932014" y="104099"/>
                </a:lnTo>
                <a:lnTo>
                  <a:pt x="1910090" y="99578"/>
                </a:lnTo>
                <a:lnTo>
                  <a:pt x="1984018" y="99578"/>
                </a:lnTo>
                <a:lnTo>
                  <a:pt x="1997891" y="120192"/>
                </a:lnTo>
                <a:lnTo>
                  <a:pt x="2004974" y="155905"/>
                </a:lnTo>
                <a:lnTo>
                  <a:pt x="2004974" y="156575"/>
                </a:lnTo>
                <a:lnTo>
                  <a:pt x="1997834" y="192199"/>
                </a:lnTo>
                <a:lnTo>
                  <a:pt x="1983402" y="213573"/>
                </a:lnTo>
                <a:close/>
              </a:path>
              <a:path w="2216784" h="299720">
                <a:moveTo>
                  <a:pt x="2206885" y="95219"/>
                </a:moveTo>
                <a:lnTo>
                  <a:pt x="2097847" y="95219"/>
                </a:lnTo>
                <a:lnTo>
                  <a:pt x="2107434" y="83275"/>
                </a:lnTo>
                <a:lnTo>
                  <a:pt x="2119472" y="73342"/>
                </a:lnTo>
                <a:lnTo>
                  <a:pt x="2134528" y="66553"/>
                </a:lnTo>
                <a:lnTo>
                  <a:pt x="2153168" y="64038"/>
                </a:lnTo>
                <a:lnTo>
                  <a:pt x="2179849" y="68873"/>
                </a:lnTo>
                <a:lnTo>
                  <a:pt x="2199646" y="82604"/>
                </a:lnTo>
                <a:lnTo>
                  <a:pt x="2206885" y="95219"/>
                </a:lnTo>
                <a:close/>
              </a:path>
              <a:path w="2216784" h="299720">
                <a:moveTo>
                  <a:pt x="2097847" y="244754"/>
                </a:moveTo>
                <a:lnTo>
                  <a:pt x="2057278" y="244754"/>
                </a:lnTo>
                <a:lnTo>
                  <a:pt x="2057278" y="67726"/>
                </a:lnTo>
                <a:lnTo>
                  <a:pt x="2097847" y="67726"/>
                </a:lnTo>
                <a:lnTo>
                  <a:pt x="2097847" y="95219"/>
                </a:lnTo>
                <a:lnTo>
                  <a:pt x="2206885" y="95219"/>
                </a:lnTo>
                <a:lnTo>
                  <a:pt x="2210156" y="100919"/>
                </a:lnTo>
                <a:lnTo>
                  <a:pt x="2137745" y="100919"/>
                </a:lnTo>
                <a:lnTo>
                  <a:pt x="2121610" y="103915"/>
                </a:lnTo>
                <a:lnTo>
                  <a:pt x="2108995" y="112570"/>
                </a:lnTo>
                <a:lnTo>
                  <a:pt x="2100780" y="126379"/>
                </a:lnTo>
                <a:lnTo>
                  <a:pt x="2097953" y="144170"/>
                </a:lnTo>
                <a:lnTo>
                  <a:pt x="2097847" y="244754"/>
                </a:lnTo>
                <a:close/>
              </a:path>
              <a:path w="2216784" h="299720">
                <a:moveTo>
                  <a:pt x="2216200" y="244754"/>
                </a:moveTo>
                <a:lnTo>
                  <a:pt x="2175632" y="244754"/>
                </a:lnTo>
                <a:lnTo>
                  <a:pt x="2175632" y="144170"/>
                </a:lnTo>
                <a:lnTo>
                  <a:pt x="2173106" y="125813"/>
                </a:lnTo>
                <a:lnTo>
                  <a:pt x="2165741" y="112234"/>
                </a:lnTo>
                <a:lnTo>
                  <a:pt x="2153849" y="103811"/>
                </a:lnTo>
                <a:lnTo>
                  <a:pt x="2137745" y="100919"/>
                </a:lnTo>
                <a:lnTo>
                  <a:pt x="2210156" y="100919"/>
                </a:lnTo>
                <a:lnTo>
                  <a:pt x="2211962" y="104067"/>
                </a:lnTo>
                <a:lnTo>
                  <a:pt x="2216200" y="132100"/>
                </a:lnTo>
                <a:lnTo>
                  <a:pt x="2216200" y="244754"/>
                </a:lnTo>
                <a:close/>
              </a:path>
            </a:pathLst>
          </a:custGeom>
          <a:solidFill>
            <a:srgbClr val="2A9E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7671" y="3531831"/>
            <a:ext cx="2807085" cy="197783"/>
          </a:xfrm>
          <a:custGeom>
            <a:avLst/>
            <a:gdLst/>
            <a:ahLst/>
            <a:cxnLst/>
            <a:rect l="l" t="t" r="r" b="b"/>
            <a:pathLst>
              <a:path w="2315845" h="224154">
                <a:moveTo>
                  <a:pt x="70162" y="138051"/>
                </a:moveTo>
                <a:lnTo>
                  <a:pt x="39479" y="138051"/>
                </a:lnTo>
                <a:lnTo>
                  <a:pt x="117180" y="7040"/>
                </a:lnTo>
                <a:lnTo>
                  <a:pt x="143332" y="7040"/>
                </a:lnTo>
                <a:lnTo>
                  <a:pt x="146778" y="59847"/>
                </a:lnTo>
                <a:lnTo>
                  <a:pt x="117683" y="59847"/>
                </a:lnTo>
                <a:lnTo>
                  <a:pt x="70162" y="138051"/>
                </a:lnTo>
                <a:close/>
              </a:path>
              <a:path w="2315845" h="224154">
                <a:moveTo>
                  <a:pt x="41742" y="184823"/>
                </a:moveTo>
                <a:lnTo>
                  <a:pt x="13830" y="184823"/>
                </a:lnTo>
                <a:lnTo>
                  <a:pt x="0" y="7543"/>
                </a:lnTo>
                <a:lnTo>
                  <a:pt x="32186" y="7543"/>
                </a:lnTo>
                <a:lnTo>
                  <a:pt x="39479" y="138051"/>
                </a:lnTo>
                <a:lnTo>
                  <a:pt x="70162" y="138051"/>
                </a:lnTo>
                <a:lnTo>
                  <a:pt x="41742" y="184823"/>
                </a:lnTo>
                <a:close/>
              </a:path>
              <a:path w="2315845" h="224154">
                <a:moveTo>
                  <a:pt x="183877" y="138051"/>
                </a:moveTo>
                <a:lnTo>
                  <a:pt x="151881" y="138051"/>
                </a:lnTo>
                <a:lnTo>
                  <a:pt x="228828" y="7543"/>
                </a:lnTo>
                <a:lnTo>
                  <a:pt x="264032" y="7543"/>
                </a:lnTo>
                <a:lnTo>
                  <a:pt x="183877" y="138051"/>
                </a:lnTo>
                <a:close/>
              </a:path>
              <a:path w="2315845" h="224154">
                <a:moveTo>
                  <a:pt x="303763" y="186583"/>
                </a:moveTo>
                <a:lnTo>
                  <a:pt x="278739" y="182528"/>
                </a:lnTo>
                <a:lnTo>
                  <a:pt x="259726" y="170929"/>
                </a:lnTo>
                <a:lnTo>
                  <a:pt x="247644" y="152636"/>
                </a:lnTo>
                <a:lnTo>
                  <a:pt x="243413" y="128496"/>
                </a:lnTo>
                <a:lnTo>
                  <a:pt x="249126" y="99373"/>
                </a:lnTo>
                <a:lnTo>
                  <a:pt x="265164" y="73552"/>
                </a:lnTo>
                <a:lnTo>
                  <a:pt x="289878" y="55085"/>
                </a:lnTo>
                <a:lnTo>
                  <a:pt x="321617" y="48028"/>
                </a:lnTo>
                <a:lnTo>
                  <a:pt x="344229" y="52016"/>
                </a:lnTo>
                <a:lnTo>
                  <a:pt x="360876" y="62959"/>
                </a:lnTo>
                <a:lnTo>
                  <a:pt x="367137" y="72923"/>
                </a:lnTo>
                <a:lnTo>
                  <a:pt x="319354" y="72923"/>
                </a:lnTo>
                <a:lnTo>
                  <a:pt x="304773" y="75512"/>
                </a:lnTo>
                <a:lnTo>
                  <a:pt x="292290" y="82698"/>
                </a:lnTo>
                <a:lnTo>
                  <a:pt x="282401" y="93609"/>
                </a:lnTo>
                <a:lnTo>
                  <a:pt x="275600" y="107373"/>
                </a:lnTo>
                <a:lnTo>
                  <a:pt x="374147" y="107373"/>
                </a:lnTo>
                <a:lnTo>
                  <a:pt x="373103" y="113817"/>
                </a:lnTo>
                <a:lnTo>
                  <a:pt x="371280" y="121042"/>
                </a:lnTo>
                <a:lnTo>
                  <a:pt x="368891" y="128244"/>
                </a:lnTo>
                <a:lnTo>
                  <a:pt x="272331" y="128244"/>
                </a:lnTo>
                <a:lnTo>
                  <a:pt x="274672" y="141850"/>
                </a:lnTo>
                <a:lnTo>
                  <a:pt x="281258" y="152416"/>
                </a:lnTo>
                <a:lnTo>
                  <a:pt x="291992" y="159256"/>
                </a:lnTo>
                <a:lnTo>
                  <a:pt x="306781" y="161688"/>
                </a:lnTo>
                <a:lnTo>
                  <a:pt x="350388" y="161688"/>
                </a:lnTo>
                <a:lnTo>
                  <a:pt x="355312" y="168226"/>
                </a:lnTo>
                <a:lnTo>
                  <a:pt x="345172" y="175444"/>
                </a:lnTo>
                <a:lnTo>
                  <a:pt x="333404" y="181271"/>
                </a:lnTo>
                <a:lnTo>
                  <a:pt x="319703" y="185164"/>
                </a:lnTo>
                <a:lnTo>
                  <a:pt x="303763" y="186583"/>
                </a:lnTo>
                <a:close/>
              </a:path>
              <a:path w="2315845" h="224154">
                <a:moveTo>
                  <a:pt x="155150" y="184823"/>
                </a:moveTo>
                <a:lnTo>
                  <a:pt x="126735" y="184823"/>
                </a:lnTo>
                <a:lnTo>
                  <a:pt x="117683" y="59847"/>
                </a:lnTo>
                <a:lnTo>
                  <a:pt x="146778" y="59847"/>
                </a:lnTo>
                <a:lnTo>
                  <a:pt x="151881" y="138051"/>
                </a:lnTo>
                <a:lnTo>
                  <a:pt x="183877" y="138051"/>
                </a:lnTo>
                <a:lnTo>
                  <a:pt x="155150" y="184823"/>
                </a:lnTo>
                <a:close/>
              </a:path>
              <a:path w="2315845" h="224154">
                <a:moveTo>
                  <a:pt x="374147" y="107373"/>
                </a:moveTo>
                <a:lnTo>
                  <a:pt x="344500" y="107373"/>
                </a:lnTo>
                <a:lnTo>
                  <a:pt x="345254" y="105361"/>
                </a:lnTo>
                <a:lnTo>
                  <a:pt x="345757" y="102092"/>
                </a:lnTo>
                <a:lnTo>
                  <a:pt x="345757" y="98320"/>
                </a:lnTo>
                <a:lnTo>
                  <a:pt x="344213" y="88517"/>
                </a:lnTo>
                <a:lnTo>
                  <a:pt x="339439" y="80435"/>
                </a:lnTo>
                <a:lnTo>
                  <a:pt x="331223" y="74946"/>
                </a:lnTo>
                <a:lnTo>
                  <a:pt x="319354" y="72923"/>
                </a:lnTo>
                <a:lnTo>
                  <a:pt x="367137" y="72923"/>
                </a:lnTo>
                <a:lnTo>
                  <a:pt x="371158" y="79323"/>
                </a:lnTo>
                <a:lnTo>
                  <a:pt x="374675" y="99578"/>
                </a:lnTo>
                <a:lnTo>
                  <a:pt x="374266" y="106638"/>
                </a:lnTo>
                <a:lnTo>
                  <a:pt x="374147" y="107373"/>
                </a:lnTo>
                <a:close/>
              </a:path>
              <a:path w="2315845" h="224154">
                <a:moveTo>
                  <a:pt x="350388" y="161688"/>
                </a:moveTo>
                <a:lnTo>
                  <a:pt x="306781" y="161688"/>
                </a:lnTo>
                <a:lnTo>
                  <a:pt x="315904" y="160887"/>
                </a:lnTo>
                <a:lnTo>
                  <a:pt x="324320" y="158482"/>
                </a:lnTo>
                <a:lnTo>
                  <a:pt x="332453" y="154475"/>
                </a:lnTo>
                <a:lnTo>
                  <a:pt x="340728" y="148864"/>
                </a:lnTo>
                <a:lnTo>
                  <a:pt x="350388" y="161688"/>
                </a:lnTo>
                <a:close/>
              </a:path>
              <a:path w="2315845" h="224154">
                <a:moveTo>
                  <a:pt x="414908" y="183565"/>
                </a:moveTo>
                <a:lnTo>
                  <a:pt x="384482" y="183565"/>
                </a:lnTo>
                <a:lnTo>
                  <a:pt x="433517" y="0"/>
                </a:lnTo>
                <a:lnTo>
                  <a:pt x="463943" y="0"/>
                </a:lnTo>
                <a:lnTo>
                  <a:pt x="445587" y="68397"/>
                </a:lnTo>
                <a:lnTo>
                  <a:pt x="528239" y="68397"/>
                </a:lnTo>
                <a:lnTo>
                  <a:pt x="531748" y="74180"/>
                </a:lnTo>
                <a:lnTo>
                  <a:pt x="476768" y="74180"/>
                </a:lnTo>
                <a:lnTo>
                  <a:pt x="459012" y="78431"/>
                </a:lnTo>
                <a:lnTo>
                  <a:pt x="443732" y="89896"/>
                </a:lnTo>
                <a:lnTo>
                  <a:pt x="433025" y="106642"/>
                </a:lnTo>
                <a:lnTo>
                  <a:pt x="428990" y="126735"/>
                </a:lnTo>
                <a:lnTo>
                  <a:pt x="431422" y="140169"/>
                </a:lnTo>
                <a:lnTo>
                  <a:pt x="438263" y="150844"/>
                </a:lnTo>
                <a:lnTo>
                  <a:pt x="448828" y="157889"/>
                </a:lnTo>
                <a:lnTo>
                  <a:pt x="459743" y="159928"/>
                </a:lnTo>
                <a:lnTo>
                  <a:pt x="421195" y="159928"/>
                </a:lnTo>
                <a:lnTo>
                  <a:pt x="414908" y="183565"/>
                </a:lnTo>
                <a:close/>
              </a:path>
              <a:path w="2315845" h="224154">
                <a:moveTo>
                  <a:pt x="528239" y="68397"/>
                </a:moveTo>
                <a:lnTo>
                  <a:pt x="445587" y="68397"/>
                </a:lnTo>
                <a:lnTo>
                  <a:pt x="454879" y="60122"/>
                </a:lnTo>
                <a:lnTo>
                  <a:pt x="464855" y="53686"/>
                </a:lnTo>
                <a:lnTo>
                  <a:pt x="475821" y="49514"/>
                </a:lnTo>
                <a:lnTo>
                  <a:pt x="488083" y="48028"/>
                </a:lnTo>
                <a:lnTo>
                  <a:pt x="508695" y="51957"/>
                </a:lnTo>
                <a:lnTo>
                  <a:pt x="525111" y="63242"/>
                </a:lnTo>
                <a:lnTo>
                  <a:pt x="528239" y="68397"/>
                </a:lnTo>
                <a:close/>
              </a:path>
              <a:path w="2315845" h="224154">
                <a:moveTo>
                  <a:pt x="519037" y="160431"/>
                </a:moveTo>
                <a:lnTo>
                  <a:pt x="462434" y="160431"/>
                </a:lnTo>
                <a:lnTo>
                  <a:pt x="480088" y="156239"/>
                </a:lnTo>
                <a:lnTo>
                  <a:pt x="494653" y="144809"/>
                </a:lnTo>
                <a:lnTo>
                  <a:pt x="504550" y="127863"/>
                </a:lnTo>
                <a:lnTo>
                  <a:pt x="508200" y="107121"/>
                </a:lnTo>
                <a:lnTo>
                  <a:pt x="505941" y="93382"/>
                </a:lnTo>
                <a:lnTo>
                  <a:pt x="499556" y="83013"/>
                </a:lnTo>
                <a:lnTo>
                  <a:pt x="489635" y="76463"/>
                </a:lnTo>
                <a:lnTo>
                  <a:pt x="476768" y="74180"/>
                </a:lnTo>
                <a:lnTo>
                  <a:pt x="531748" y="74180"/>
                </a:lnTo>
                <a:lnTo>
                  <a:pt x="535963" y="81127"/>
                </a:lnTo>
                <a:lnTo>
                  <a:pt x="539884" y="104858"/>
                </a:lnTo>
                <a:lnTo>
                  <a:pt x="533708" y="137426"/>
                </a:lnTo>
                <a:lnTo>
                  <a:pt x="519037" y="160431"/>
                </a:lnTo>
                <a:close/>
              </a:path>
              <a:path w="2315845" h="224154">
                <a:moveTo>
                  <a:pt x="465955" y="186331"/>
                </a:moveTo>
                <a:lnTo>
                  <a:pt x="450227" y="184292"/>
                </a:lnTo>
                <a:lnTo>
                  <a:pt x="437823" y="178693"/>
                </a:lnTo>
                <a:lnTo>
                  <a:pt x="428295" y="170313"/>
                </a:lnTo>
                <a:lnTo>
                  <a:pt x="421195" y="159928"/>
                </a:lnTo>
                <a:lnTo>
                  <a:pt x="459743" y="159928"/>
                </a:lnTo>
                <a:lnTo>
                  <a:pt x="462434" y="160431"/>
                </a:lnTo>
                <a:lnTo>
                  <a:pt x="519037" y="160431"/>
                </a:lnTo>
                <a:lnTo>
                  <a:pt x="517253" y="163228"/>
                </a:lnTo>
                <a:lnTo>
                  <a:pt x="493631" y="180214"/>
                </a:lnTo>
                <a:lnTo>
                  <a:pt x="465955" y="186331"/>
                </a:lnTo>
                <a:close/>
              </a:path>
              <a:path w="2315845" h="224154">
                <a:moveTo>
                  <a:pt x="692520" y="183565"/>
                </a:moveTo>
                <a:lnTo>
                  <a:pt x="629404" y="183565"/>
                </a:lnTo>
                <a:lnTo>
                  <a:pt x="676678" y="7543"/>
                </a:lnTo>
                <a:lnTo>
                  <a:pt x="724456" y="7543"/>
                </a:lnTo>
                <a:lnTo>
                  <a:pt x="746781" y="9138"/>
                </a:lnTo>
                <a:lnTo>
                  <a:pt x="765569" y="13704"/>
                </a:lnTo>
                <a:lnTo>
                  <a:pt x="780964" y="20910"/>
                </a:lnTo>
                <a:lnTo>
                  <a:pt x="793104" y="30426"/>
                </a:lnTo>
                <a:lnTo>
                  <a:pt x="797448" y="35707"/>
                </a:lnTo>
                <a:lnTo>
                  <a:pt x="700316" y="35707"/>
                </a:lnTo>
                <a:lnTo>
                  <a:pt x="667877" y="155402"/>
                </a:lnTo>
                <a:lnTo>
                  <a:pt x="778038" y="155402"/>
                </a:lnTo>
                <a:lnTo>
                  <a:pt x="766355" y="164682"/>
                </a:lnTo>
                <a:lnTo>
                  <a:pt x="745075" y="175016"/>
                </a:lnTo>
                <a:lnTo>
                  <a:pt x="720401" y="181389"/>
                </a:lnTo>
                <a:lnTo>
                  <a:pt x="692520" y="183565"/>
                </a:lnTo>
                <a:close/>
              </a:path>
              <a:path w="2315845" h="224154">
                <a:moveTo>
                  <a:pt x="778038" y="155402"/>
                </a:moveTo>
                <a:lnTo>
                  <a:pt x="696292" y="155402"/>
                </a:lnTo>
                <a:lnTo>
                  <a:pt x="715085" y="153862"/>
                </a:lnTo>
                <a:lnTo>
                  <a:pt x="732345" y="149304"/>
                </a:lnTo>
                <a:lnTo>
                  <a:pt x="769035" y="121313"/>
                </a:lnTo>
                <a:lnTo>
                  <a:pt x="780280" y="82981"/>
                </a:lnTo>
                <a:lnTo>
                  <a:pt x="779451" y="73174"/>
                </a:lnTo>
                <a:lnTo>
                  <a:pt x="749602" y="39636"/>
                </a:lnTo>
                <a:lnTo>
                  <a:pt x="722193" y="35707"/>
                </a:lnTo>
                <a:lnTo>
                  <a:pt x="797448" y="35707"/>
                </a:lnTo>
                <a:lnTo>
                  <a:pt x="801646" y="40811"/>
                </a:lnTo>
                <a:lnTo>
                  <a:pt x="807689" y="52775"/>
                </a:lnTo>
                <a:lnTo>
                  <a:pt x="811280" y="66389"/>
                </a:lnTo>
                <a:lnTo>
                  <a:pt x="812467" y="81724"/>
                </a:lnTo>
                <a:lnTo>
                  <a:pt x="810608" y="101047"/>
                </a:lnTo>
                <a:lnTo>
                  <a:pt x="805143" y="119192"/>
                </a:lnTo>
                <a:lnTo>
                  <a:pt x="796236" y="135827"/>
                </a:lnTo>
                <a:lnTo>
                  <a:pt x="784052" y="150624"/>
                </a:lnTo>
                <a:lnTo>
                  <a:pt x="778038" y="155402"/>
                </a:lnTo>
                <a:close/>
              </a:path>
              <a:path w="2315845" h="224154">
                <a:moveTo>
                  <a:pt x="892180" y="186583"/>
                </a:moveTo>
                <a:lnTo>
                  <a:pt x="867155" y="182528"/>
                </a:lnTo>
                <a:lnTo>
                  <a:pt x="848143" y="170929"/>
                </a:lnTo>
                <a:lnTo>
                  <a:pt x="836061" y="152636"/>
                </a:lnTo>
                <a:lnTo>
                  <a:pt x="831829" y="128496"/>
                </a:lnTo>
                <a:lnTo>
                  <a:pt x="837542" y="99373"/>
                </a:lnTo>
                <a:lnTo>
                  <a:pt x="853580" y="73552"/>
                </a:lnTo>
                <a:lnTo>
                  <a:pt x="878294" y="55085"/>
                </a:lnTo>
                <a:lnTo>
                  <a:pt x="910033" y="48028"/>
                </a:lnTo>
                <a:lnTo>
                  <a:pt x="932645" y="52016"/>
                </a:lnTo>
                <a:lnTo>
                  <a:pt x="949292" y="62959"/>
                </a:lnTo>
                <a:lnTo>
                  <a:pt x="955553" y="72923"/>
                </a:lnTo>
                <a:lnTo>
                  <a:pt x="907770" y="72923"/>
                </a:lnTo>
                <a:lnTo>
                  <a:pt x="893189" y="75512"/>
                </a:lnTo>
                <a:lnTo>
                  <a:pt x="880707" y="82698"/>
                </a:lnTo>
                <a:lnTo>
                  <a:pt x="870817" y="93609"/>
                </a:lnTo>
                <a:lnTo>
                  <a:pt x="864016" y="107373"/>
                </a:lnTo>
                <a:lnTo>
                  <a:pt x="962564" y="107373"/>
                </a:lnTo>
                <a:lnTo>
                  <a:pt x="961520" y="113817"/>
                </a:lnTo>
                <a:lnTo>
                  <a:pt x="959697" y="121042"/>
                </a:lnTo>
                <a:lnTo>
                  <a:pt x="957308" y="128244"/>
                </a:lnTo>
                <a:lnTo>
                  <a:pt x="860747" y="128244"/>
                </a:lnTo>
                <a:lnTo>
                  <a:pt x="863089" y="141850"/>
                </a:lnTo>
                <a:lnTo>
                  <a:pt x="869674" y="152416"/>
                </a:lnTo>
                <a:lnTo>
                  <a:pt x="880408" y="159256"/>
                </a:lnTo>
                <a:lnTo>
                  <a:pt x="895197" y="161688"/>
                </a:lnTo>
                <a:lnTo>
                  <a:pt x="938804" y="161688"/>
                </a:lnTo>
                <a:lnTo>
                  <a:pt x="943729" y="168226"/>
                </a:lnTo>
                <a:lnTo>
                  <a:pt x="933588" y="175444"/>
                </a:lnTo>
                <a:lnTo>
                  <a:pt x="921820" y="181271"/>
                </a:lnTo>
                <a:lnTo>
                  <a:pt x="908120" y="185164"/>
                </a:lnTo>
                <a:lnTo>
                  <a:pt x="892180" y="186583"/>
                </a:lnTo>
                <a:close/>
              </a:path>
              <a:path w="2315845" h="224154">
                <a:moveTo>
                  <a:pt x="962564" y="107373"/>
                </a:moveTo>
                <a:lnTo>
                  <a:pt x="932916" y="107373"/>
                </a:lnTo>
                <a:lnTo>
                  <a:pt x="933670" y="105361"/>
                </a:lnTo>
                <a:lnTo>
                  <a:pt x="934173" y="102092"/>
                </a:lnTo>
                <a:lnTo>
                  <a:pt x="934173" y="98320"/>
                </a:lnTo>
                <a:lnTo>
                  <a:pt x="932629" y="88517"/>
                </a:lnTo>
                <a:lnTo>
                  <a:pt x="927855" y="80435"/>
                </a:lnTo>
                <a:lnTo>
                  <a:pt x="919640" y="74946"/>
                </a:lnTo>
                <a:lnTo>
                  <a:pt x="907770" y="72923"/>
                </a:lnTo>
                <a:lnTo>
                  <a:pt x="955553" y="72923"/>
                </a:lnTo>
                <a:lnTo>
                  <a:pt x="959575" y="79323"/>
                </a:lnTo>
                <a:lnTo>
                  <a:pt x="963091" y="99578"/>
                </a:lnTo>
                <a:lnTo>
                  <a:pt x="962683" y="106638"/>
                </a:lnTo>
                <a:lnTo>
                  <a:pt x="962564" y="107373"/>
                </a:lnTo>
                <a:close/>
              </a:path>
              <a:path w="2315845" h="224154">
                <a:moveTo>
                  <a:pt x="938804" y="161688"/>
                </a:moveTo>
                <a:lnTo>
                  <a:pt x="895197" y="161688"/>
                </a:lnTo>
                <a:lnTo>
                  <a:pt x="904320" y="160887"/>
                </a:lnTo>
                <a:lnTo>
                  <a:pt x="912736" y="158482"/>
                </a:lnTo>
                <a:lnTo>
                  <a:pt x="920870" y="154475"/>
                </a:lnTo>
                <a:lnTo>
                  <a:pt x="929144" y="148864"/>
                </a:lnTo>
                <a:lnTo>
                  <a:pt x="938804" y="161688"/>
                </a:lnTo>
                <a:close/>
              </a:path>
              <a:path w="2315845" h="224154">
                <a:moveTo>
                  <a:pt x="1178844" y="186583"/>
                </a:moveTo>
                <a:lnTo>
                  <a:pt x="1153820" y="182528"/>
                </a:lnTo>
                <a:lnTo>
                  <a:pt x="1134807" y="170929"/>
                </a:lnTo>
                <a:lnTo>
                  <a:pt x="1122725" y="152636"/>
                </a:lnTo>
                <a:lnTo>
                  <a:pt x="1118494" y="128496"/>
                </a:lnTo>
                <a:lnTo>
                  <a:pt x="1124206" y="99373"/>
                </a:lnTo>
                <a:lnTo>
                  <a:pt x="1140245" y="73552"/>
                </a:lnTo>
                <a:lnTo>
                  <a:pt x="1164959" y="55085"/>
                </a:lnTo>
                <a:lnTo>
                  <a:pt x="1196698" y="48028"/>
                </a:lnTo>
                <a:lnTo>
                  <a:pt x="1219309" y="52016"/>
                </a:lnTo>
                <a:lnTo>
                  <a:pt x="1235957" y="62959"/>
                </a:lnTo>
                <a:lnTo>
                  <a:pt x="1242218" y="72923"/>
                </a:lnTo>
                <a:lnTo>
                  <a:pt x="1194434" y="72923"/>
                </a:lnTo>
                <a:lnTo>
                  <a:pt x="1179854" y="75512"/>
                </a:lnTo>
                <a:lnTo>
                  <a:pt x="1167371" y="82698"/>
                </a:lnTo>
                <a:lnTo>
                  <a:pt x="1157482" y="93609"/>
                </a:lnTo>
                <a:lnTo>
                  <a:pt x="1150680" y="107373"/>
                </a:lnTo>
                <a:lnTo>
                  <a:pt x="1249228" y="107373"/>
                </a:lnTo>
                <a:lnTo>
                  <a:pt x="1248184" y="113817"/>
                </a:lnTo>
                <a:lnTo>
                  <a:pt x="1246361" y="121042"/>
                </a:lnTo>
                <a:lnTo>
                  <a:pt x="1243972" y="128244"/>
                </a:lnTo>
                <a:lnTo>
                  <a:pt x="1147411" y="128244"/>
                </a:lnTo>
                <a:lnTo>
                  <a:pt x="1149753" y="141850"/>
                </a:lnTo>
                <a:lnTo>
                  <a:pt x="1156338" y="152416"/>
                </a:lnTo>
                <a:lnTo>
                  <a:pt x="1167072" y="159256"/>
                </a:lnTo>
                <a:lnTo>
                  <a:pt x="1181861" y="161688"/>
                </a:lnTo>
                <a:lnTo>
                  <a:pt x="1225469" y="161688"/>
                </a:lnTo>
                <a:lnTo>
                  <a:pt x="1230393" y="168226"/>
                </a:lnTo>
                <a:lnTo>
                  <a:pt x="1220252" y="175444"/>
                </a:lnTo>
                <a:lnTo>
                  <a:pt x="1208485" y="181271"/>
                </a:lnTo>
                <a:lnTo>
                  <a:pt x="1194784" y="185164"/>
                </a:lnTo>
                <a:lnTo>
                  <a:pt x="1178844" y="186583"/>
                </a:lnTo>
                <a:close/>
              </a:path>
              <a:path w="2315845" h="224154">
                <a:moveTo>
                  <a:pt x="1034003" y="184571"/>
                </a:moveTo>
                <a:lnTo>
                  <a:pt x="1006594" y="184571"/>
                </a:lnTo>
                <a:lnTo>
                  <a:pt x="988237" y="50794"/>
                </a:lnTo>
                <a:lnTo>
                  <a:pt x="1019670" y="50794"/>
                </a:lnTo>
                <a:lnTo>
                  <a:pt x="1029225" y="147858"/>
                </a:lnTo>
                <a:lnTo>
                  <a:pt x="1058570" y="147858"/>
                </a:lnTo>
                <a:lnTo>
                  <a:pt x="1034003" y="184571"/>
                </a:lnTo>
                <a:close/>
              </a:path>
              <a:path w="2315845" h="224154">
                <a:moveTo>
                  <a:pt x="1058570" y="147858"/>
                </a:moveTo>
                <a:lnTo>
                  <a:pt x="1029225" y="147858"/>
                </a:lnTo>
                <a:lnTo>
                  <a:pt x="1090330" y="50794"/>
                </a:lnTo>
                <a:lnTo>
                  <a:pt x="1123523" y="50794"/>
                </a:lnTo>
                <a:lnTo>
                  <a:pt x="1058570" y="147858"/>
                </a:lnTo>
                <a:close/>
              </a:path>
              <a:path w="2315845" h="224154">
                <a:moveTo>
                  <a:pt x="1249228" y="107373"/>
                </a:moveTo>
                <a:lnTo>
                  <a:pt x="1219580" y="107373"/>
                </a:lnTo>
                <a:lnTo>
                  <a:pt x="1220335" y="105361"/>
                </a:lnTo>
                <a:lnTo>
                  <a:pt x="1220838" y="102092"/>
                </a:lnTo>
                <a:lnTo>
                  <a:pt x="1220838" y="98320"/>
                </a:lnTo>
                <a:lnTo>
                  <a:pt x="1219294" y="88517"/>
                </a:lnTo>
                <a:lnTo>
                  <a:pt x="1214520" y="80435"/>
                </a:lnTo>
                <a:lnTo>
                  <a:pt x="1206304" y="74946"/>
                </a:lnTo>
                <a:lnTo>
                  <a:pt x="1194434" y="72923"/>
                </a:lnTo>
                <a:lnTo>
                  <a:pt x="1242218" y="72923"/>
                </a:lnTo>
                <a:lnTo>
                  <a:pt x="1246239" y="79323"/>
                </a:lnTo>
                <a:lnTo>
                  <a:pt x="1249756" y="99578"/>
                </a:lnTo>
                <a:lnTo>
                  <a:pt x="1249347" y="106638"/>
                </a:lnTo>
                <a:lnTo>
                  <a:pt x="1249228" y="107373"/>
                </a:lnTo>
                <a:close/>
              </a:path>
              <a:path w="2315845" h="224154">
                <a:moveTo>
                  <a:pt x="1225469" y="161688"/>
                </a:moveTo>
                <a:lnTo>
                  <a:pt x="1181861" y="161688"/>
                </a:lnTo>
                <a:lnTo>
                  <a:pt x="1190985" y="160887"/>
                </a:lnTo>
                <a:lnTo>
                  <a:pt x="1199401" y="158482"/>
                </a:lnTo>
                <a:lnTo>
                  <a:pt x="1207534" y="154475"/>
                </a:lnTo>
                <a:lnTo>
                  <a:pt x="1215809" y="148864"/>
                </a:lnTo>
                <a:lnTo>
                  <a:pt x="1225469" y="161688"/>
                </a:lnTo>
                <a:close/>
              </a:path>
              <a:path w="2315845" h="224154">
                <a:moveTo>
                  <a:pt x="1291749" y="183565"/>
                </a:moveTo>
                <a:lnTo>
                  <a:pt x="1261323" y="183565"/>
                </a:lnTo>
                <a:lnTo>
                  <a:pt x="1310609" y="0"/>
                </a:lnTo>
                <a:lnTo>
                  <a:pt x="1341036" y="0"/>
                </a:lnTo>
                <a:lnTo>
                  <a:pt x="1291749" y="183565"/>
                </a:lnTo>
                <a:close/>
              </a:path>
              <a:path w="2315845" h="224154">
                <a:moveTo>
                  <a:pt x="1402392" y="186583"/>
                </a:moveTo>
                <a:lnTo>
                  <a:pt x="1376629" y="182029"/>
                </a:lnTo>
                <a:lnTo>
                  <a:pt x="1356972" y="169389"/>
                </a:lnTo>
                <a:lnTo>
                  <a:pt x="1344434" y="150196"/>
                </a:lnTo>
                <a:lnTo>
                  <a:pt x="1340030" y="125981"/>
                </a:lnTo>
                <a:lnTo>
                  <a:pt x="1346120" y="96721"/>
                </a:lnTo>
                <a:lnTo>
                  <a:pt x="1362724" y="71823"/>
                </a:lnTo>
                <a:lnTo>
                  <a:pt x="1387344" y="54515"/>
                </a:lnTo>
                <a:lnTo>
                  <a:pt x="1417479" y="48028"/>
                </a:lnTo>
                <a:lnTo>
                  <a:pt x="1443242" y="52586"/>
                </a:lnTo>
                <a:lnTo>
                  <a:pt x="1462899" y="65253"/>
                </a:lnTo>
                <a:lnTo>
                  <a:pt x="1468872" y="74432"/>
                </a:lnTo>
                <a:lnTo>
                  <a:pt x="1415719" y="74432"/>
                </a:lnTo>
                <a:lnTo>
                  <a:pt x="1397575" y="79005"/>
                </a:lnTo>
                <a:lnTo>
                  <a:pt x="1383155" y="90839"/>
                </a:lnTo>
                <a:lnTo>
                  <a:pt x="1373639" y="107106"/>
                </a:lnTo>
                <a:lnTo>
                  <a:pt x="1370205" y="124975"/>
                </a:lnTo>
                <a:lnTo>
                  <a:pt x="1372680" y="139917"/>
                </a:lnTo>
                <a:lnTo>
                  <a:pt x="1379635" y="150970"/>
                </a:lnTo>
                <a:lnTo>
                  <a:pt x="1390361" y="157826"/>
                </a:lnTo>
                <a:lnTo>
                  <a:pt x="1404152" y="160180"/>
                </a:lnTo>
                <a:lnTo>
                  <a:pt x="1458802" y="160180"/>
                </a:lnTo>
                <a:lnTo>
                  <a:pt x="1456959" y="162914"/>
                </a:lnTo>
                <a:lnTo>
                  <a:pt x="1432316" y="180135"/>
                </a:lnTo>
                <a:lnTo>
                  <a:pt x="1402392" y="186583"/>
                </a:lnTo>
                <a:close/>
              </a:path>
              <a:path w="2315845" h="224154">
                <a:moveTo>
                  <a:pt x="1458802" y="160180"/>
                </a:moveTo>
                <a:lnTo>
                  <a:pt x="1404152" y="160180"/>
                </a:lnTo>
                <a:lnTo>
                  <a:pt x="1422084" y="155677"/>
                </a:lnTo>
                <a:lnTo>
                  <a:pt x="1436528" y="143960"/>
                </a:lnTo>
                <a:lnTo>
                  <a:pt x="1446162" y="127718"/>
                </a:lnTo>
                <a:lnTo>
                  <a:pt x="1449666" y="109636"/>
                </a:lnTo>
                <a:lnTo>
                  <a:pt x="1447191" y="94694"/>
                </a:lnTo>
                <a:lnTo>
                  <a:pt x="1440237" y="83641"/>
                </a:lnTo>
                <a:lnTo>
                  <a:pt x="1429510" y="76785"/>
                </a:lnTo>
                <a:lnTo>
                  <a:pt x="1415719" y="74432"/>
                </a:lnTo>
                <a:lnTo>
                  <a:pt x="1468872" y="74432"/>
                </a:lnTo>
                <a:lnTo>
                  <a:pt x="1475437" y="84521"/>
                </a:lnTo>
                <a:lnTo>
                  <a:pt x="1479842" y="108882"/>
                </a:lnTo>
                <a:lnTo>
                  <a:pt x="1473681" y="138102"/>
                </a:lnTo>
                <a:lnTo>
                  <a:pt x="1458802" y="160180"/>
                </a:lnTo>
                <a:close/>
              </a:path>
              <a:path w="2315845" h="224154">
                <a:moveTo>
                  <a:pt x="1637177" y="68397"/>
                </a:moveTo>
                <a:lnTo>
                  <a:pt x="1554525" y="68397"/>
                </a:lnTo>
                <a:lnTo>
                  <a:pt x="1563817" y="60122"/>
                </a:lnTo>
                <a:lnTo>
                  <a:pt x="1573793" y="53686"/>
                </a:lnTo>
                <a:lnTo>
                  <a:pt x="1584759" y="49514"/>
                </a:lnTo>
                <a:lnTo>
                  <a:pt x="1597022" y="48028"/>
                </a:lnTo>
                <a:lnTo>
                  <a:pt x="1617634" y="51957"/>
                </a:lnTo>
                <a:lnTo>
                  <a:pt x="1634049" y="63242"/>
                </a:lnTo>
                <a:lnTo>
                  <a:pt x="1637177" y="68397"/>
                </a:lnTo>
                <a:close/>
              </a:path>
              <a:path w="2315845" h="224154">
                <a:moveTo>
                  <a:pt x="1513034" y="223799"/>
                </a:moveTo>
                <a:lnTo>
                  <a:pt x="1482608" y="223799"/>
                </a:lnTo>
                <a:lnTo>
                  <a:pt x="1528876" y="50794"/>
                </a:lnTo>
                <a:lnTo>
                  <a:pt x="1559303" y="50794"/>
                </a:lnTo>
                <a:lnTo>
                  <a:pt x="1554525" y="68397"/>
                </a:lnTo>
                <a:lnTo>
                  <a:pt x="1637177" y="68397"/>
                </a:lnTo>
                <a:lnTo>
                  <a:pt x="1640687" y="74180"/>
                </a:lnTo>
                <a:lnTo>
                  <a:pt x="1585706" y="74180"/>
                </a:lnTo>
                <a:lnTo>
                  <a:pt x="1567951" y="78431"/>
                </a:lnTo>
                <a:lnTo>
                  <a:pt x="1552671" y="89896"/>
                </a:lnTo>
                <a:lnTo>
                  <a:pt x="1541964" y="106642"/>
                </a:lnTo>
                <a:lnTo>
                  <a:pt x="1537929" y="126735"/>
                </a:lnTo>
                <a:lnTo>
                  <a:pt x="1540361" y="140169"/>
                </a:lnTo>
                <a:lnTo>
                  <a:pt x="1547201" y="150844"/>
                </a:lnTo>
                <a:lnTo>
                  <a:pt x="1557767" y="157889"/>
                </a:lnTo>
                <a:lnTo>
                  <a:pt x="1568681" y="159928"/>
                </a:lnTo>
                <a:lnTo>
                  <a:pt x="1530134" y="159928"/>
                </a:lnTo>
                <a:lnTo>
                  <a:pt x="1513034" y="223799"/>
                </a:lnTo>
                <a:close/>
              </a:path>
              <a:path w="2315845" h="224154">
                <a:moveTo>
                  <a:pt x="1627975" y="160431"/>
                </a:moveTo>
                <a:lnTo>
                  <a:pt x="1571373" y="160431"/>
                </a:lnTo>
                <a:lnTo>
                  <a:pt x="1589026" y="156239"/>
                </a:lnTo>
                <a:lnTo>
                  <a:pt x="1603591" y="144809"/>
                </a:lnTo>
                <a:lnTo>
                  <a:pt x="1613489" y="127863"/>
                </a:lnTo>
                <a:lnTo>
                  <a:pt x="1617139" y="107121"/>
                </a:lnTo>
                <a:lnTo>
                  <a:pt x="1614880" y="93382"/>
                </a:lnTo>
                <a:lnTo>
                  <a:pt x="1608495" y="83013"/>
                </a:lnTo>
                <a:lnTo>
                  <a:pt x="1598574" y="76463"/>
                </a:lnTo>
                <a:lnTo>
                  <a:pt x="1585706" y="74180"/>
                </a:lnTo>
                <a:lnTo>
                  <a:pt x="1640687" y="74180"/>
                </a:lnTo>
                <a:lnTo>
                  <a:pt x="1644901" y="81127"/>
                </a:lnTo>
                <a:lnTo>
                  <a:pt x="1648823" y="104858"/>
                </a:lnTo>
                <a:lnTo>
                  <a:pt x="1642646" y="137426"/>
                </a:lnTo>
                <a:lnTo>
                  <a:pt x="1627975" y="160431"/>
                </a:lnTo>
                <a:close/>
              </a:path>
              <a:path w="2315845" h="224154">
                <a:moveTo>
                  <a:pt x="1574893" y="186331"/>
                </a:moveTo>
                <a:lnTo>
                  <a:pt x="1559165" y="184292"/>
                </a:lnTo>
                <a:lnTo>
                  <a:pt x="1546761" y="178693"/>
                </a:lnTo>
                <a:lnTo>
                  <a:pt x="1537233" y="170313"/>
                </a:lnTo>
                <a:lnTo>
                  <a:pt x="1530134" y="159928"/>
                </a:lnTo>
                <a:lnTo>
                  <a:pt x="1568681" y="159928"/>
                </a:lnTo>
                <a:lnTo>
                  <a:pt x="1571373" y="160431"/>
                </a:lnTo>
                <a:lnTo>
                  <a:pt x="1627975" y="160431"/>
                </a:lnTo>
                <a:lnTo>
                  <a:pt x="1626191" y="163228"/>
                </a:lnTo>
                <a:lnTo>
                  <a:pt x="1602570" y="180214"/>
                </a:lnTo>
                <a:lnTo>
                  <a:pt x="1574893" y="186331"/>
                </a:lnTo>
                <a:close/>
              </a:path>
              <a:path w="2315845" h="224154">
                <a:moveTo>
                  <a:pt x="1795341" y="67894"/>
                </a:moveTo>
                <a:lnTo>
                  <a:pt x="1723255" y="67894"/>
                </a:lnTo>
                <a:lnTo>
                  <a:pt x="1731431" y="60228"/>
                </a:lnTo>
                <a:lnTo>
                  <a:pt x="1740386" y="53906"/>
                </a:lnTo>
                <a:lnTo>
                  <a:pt x="1750519" y="49612"/>
                </a:lnTo>
                <a:lnTo>
                  <a:pt x="1762231" y="48028"/>
                </a:lnTo>
                <a:lnTo>
                  <a:pt x="1775527" y="50071"/>
                </a:lnTo>
                <a:lnTo>
                  <a:pt x="1785994" y="55698"/>
                </a:lnTo>
                <a:lnTo>
                  <a:pt x="1793632" y="64153"/>
                </a:lnTo>
                <a:lnTo>
                  <a:pt x="1795341" y="67894"/>
                </a:lnTo>
                <a:close/>
              </a:path>
              <a:path w="2315845" h="224154">
                <a:moveTo>
                  <a:pt x="1885469" y="74683"/>
                </a:moveTo>
                <a:lnTo>
                  <a:pt x="1798441" y="74683"/>
                </a:lnTo>
                <a:lnTo>
                  <a:pt x="1808095" y="63835"/>
                </a:lnTo>
                <a:lnTo>
                  <a:pt x="1819658" y="55415"/>
                </a:lnTo>
                <a:lnTo>
                  <a:pt x="1833060" y="49965"/>
                </a:lnTo>
                <a:lnTo>
                  <a:pt x="1848230" y="48028"/>
                </a:lnTo>
                <a:lnTo>
                  <a:pt x="1864477" y="50842"/>
                </a:lnTo>
                <a:lnTo>
                  <a:pt x="1876928" y="58841"/>
                </a:lnTo>
                <a:lnTo>
                  <a:pt x="1884900" y="71367"/>
                </a:lnTo>
                <a:lnTo>
                  <a:pt x="1885469" y="74683"/>
                </a:lnTo>
                <a:close/>
              </a:path>
              <a:path w="2315845" h="224154">
                <a:moveTo>
                  <a:pt x="1692325" y="183565"/>
                </a:moveTo>
                <a:lnTo>
                  <a:pt x="1661899" y="183565"/>
                </a:lnTo>
                <a:lnTo>
                  <a:pt x="1697354" y="50794"/>
                </a:lnTo>
                <a:lnTo>
                  <a:pt x="1727781" y="50794"/>
                </a:lnTo>
                <a:lnTo>
                  <a:pt x="1723255" y="67894"/>
                </a:lnTo>
                <a:lnTo>
                  <a:pt x="1795341" y="67894"/>
                </a:lnTo>
                <a:lnTo>
                  <a:pt x="1798441" y="74683"/>
                </a:lnTo>
                <a:lnTo>
                  <a:pt x="1885469" y="74683"/>
                </a:lnTo>
                <a:lnTo>
                  <a:pt x="1885641" y="75689"/>
                </a:lnTo>
                <a:lnTo>
                  <a:pt x="1747898" y="75689"/>
                </a:lnTo>
                <a:lnTo>
                  <a:pt x="1735993" y="78117"/>
                </a:lnTo>
                <a:lnTo>
                  <a:pt x="1725832" y="84930"/>
                </a:lnTo>
                <a:lnTo>
                  <a:pt x="1717841" y="95421"/>
                </a:lnTo>
                <a:lnTo>
                  <a:pt x="1712442" y="108882"/>
                </a:lnTo>
                <a:lnTo>
                  <a:pt x="1692325" y="183565"/>
                </a:lnTo>
                <a:close/>
              </a:path>
              <a:path w="2315845" h="224154">
                <a:moveTo>
                  <a:pt x="1778325" y="183565"/>
                </a:moveTo>
                <a:lnTo>
                  <a:pt x="1747898" y="183565"/>
                </a:lnTo>
                <a:lnTo>
                  <a:pt x="1767763" y="109888"/>
                </a:lnTo>
                <a:lnTo>
                  <a:pt x="1768769" y="105613"/>
                </a:lnTo>
                <a:lnTo>
                  <a:pt x="1769523" y="100332"/>
                </a:lnTo>
                <a:lnTo>
                  <a:pt x="1769523" y="96560"/>
                </a:lnTo>
                <a:lnTo>
                  <a:pt x="1768089" y="87677"/>
                </a:lnTo>
                <a:lnTo>
                  <a:pt x="1763897" y="81127"/>
                </a:lnTo>
                <a:lnTo>
                  <a:pt x="1757112" y="77076"/>
                </a:lnTo>
                <a:lnTo>
                  <a:pt x="1747898" y="75689"/>
                </a:lnTo>
                <a:lnTo>
                  <a:pt x="1833646" y="75689"/>
                </a:lnTo>
                <a:lnTo>
                  <a:pt x="1821851" y="78117"/>
                </a:lnTo>
                <a:lnTo>
                  <a:pt x="1811706" y="84930"/>
                </a:lnTo>
                <a:lnTo>
                  <a:pt x="1803730" y="95421"/>
                </a:lnTo>
                <a:lnTo>
                  <a:pt x="1798441" y="108882"/>
                </a:lnTo>
                <a:lnTo>
                  <a:pt x="1778325" y="183565"/>
                </a:lnTo>
                <a:close/>
              </a:path>
              <a:path w="2315845" h="224154">
                <a:moveTo>
                  <a:pt x="1864072" y="183565"/>
                </a:moveTo>
                <a:lnTo>
                  <a:pt x="1833646" y="183565"/>
                </a:lnTo>
                <a:lnTo>
                  <a:pt x="1853511" y="109888"/>
                </a:lnTo>
                <a:lnTo>
                  <a:pt x="1854517" y="105613"/>
                </a:lnTo>
                <a:lnTo>
                  <a:pt x="1855271" y="100332"/>
                </a:lnTo>
                <a:lnTo>
                  <a:pt x="1855271" y="96560"/>
                </a:lnTo>
                <a:lnTo>
                  <a:pt x="1853837" y="87677"/>
                </a:lnTo>
                <a:lnTo>
                  <a:pt x="1849645" y="81127"/>
                </a:lnTo>
                <a:lnTo>
                  <a:pt x="1842859" y="77076"/>
                </a:lnTo>
                <a:lnTo>
                  <a:pt x="1833646" y="75689"/>
                </a:lnTo>
                <a:lnTo>
                  <a:pt x="1885641" y="75689"/>
                </a:lnTo>
                <a:lnTo>
                  <a:pt x="1887696" y="87677"/>
                </a:lnTo>
                <a:lnTo>
                  <a:pt x="1887710" y="94800"/>
                </a:lnTo>
                <a:lnTo>
                  <a:pt x="1885447" y="103350"/>
                </a:lnTo>
                <a:lnTo>
                  <a:pt x="1883435" y="111145"/>
                </a:lnTo>
                <a:lnTo>
                  <a:pt x="1864072" y="183565"/>
                </a:lnTo>
                <a:close/>
              </a:path>
              <a:path w="2315845" h="224154">
                <a:moveTo>
                  <a:pt x="1970943" y="186583"/>
                </a:moveTo>
                <a:lnTo>
                  <a:pt x="1945919" y="182528"/>
                </a:lnTo>
                <a:lnTo>
                  <a:pt x="1926906" y="170929"/>
                </a:lnTo>
                <a:lnTo>
                  <a:pt x="1914824" y="152636"/>
                </a:lnTo>
                <a:lnTo>
                  <a:pt x="1910593" y="128496"/>
                </a:lnTo>
                <a:lnTo>
                  <a:pt x="1916305" y="99373"/>
                </a:lnTo>
                <a:lnTo>
                  <a:pt x="1932344" y="73552"/>
                </a:lnTo>
                <a:lnTo>
                  <a:pt x="1957058" y="55085"/>
                </a:lnTo>
                <a:lnTo>
                  <a:pt x="1988797" y="48028"/>
                </a:lnTo>
                <a:lnTo>
                  <a:pt x="2011408" y="52016"/>
                </a:lnTo>
                <a:lnTo>
                  <a:pt x="2028056" y="62959"/>
                </a:lnTo>
                <a:lnTo>
                  <a:pt x="2034317" y="72923"/>
                </a:lnTo>
                <a:lnTo>
                  <a:pt x="1986533" y="72923"/>
                </a:lnTo>
                <a:lnTo>
                  <a:pt x="1971953" y="75512"/>
                </a:lnTo>
                <a:lnTo>
                  <a:pt x="1959470" y="82698"/>
                </a:lnTo>
                <a:lnTo>
                  <a:pt x="1949581" y="93609"/>
                </a:lnTo>
                <a:lnTo>
                  <a:pt x="1942779" y="107373"/>
                </a:lnTo>
                <a:lnTo>
                  <a:pt x="2041327" y="107373"/>
                </a:lnTo>
                <a:lnTo>
                  <a:pt x="2040283" y="113817"/>
                </a:lnTo>
                <a:lnTo>
                  <a:pt x="2038460" y="121042"/>
                </a:lnTo>
                <a:lnTo>
                  <a:pt x="2036071" y="128244"/>
                </a:lnTo>
                <a:lnTo>
                  <a:pt x="1939510" y="128244"/>
                </a:lnTo>
                <a:lnTo>
                  <a:pt x="1941852" y="141850"/>
                </a:lnTo>
                <a:lnTo>
                  <a:pt x="1948437" y="152416"/>
                </a:lnTo>
                <a:lnTo>
                  <a:pt x="1959171" y="159256"/>
                </a:lnTo>
                <a:lnTo>
                  <a:pt x="1973960" y="161688"/>
                </a:lnTo>
                <a:lnTo>
                  <a:pt x="2017568" y="161688"/>
                </a:lnTo>
                <a:lnTo>
                  <a:pt x="2022492" y="168226"/>
                </a:lnTo>
                <a:lnTo>
                  <a:pt x="2012351" y="175444"/>
                </a:lnTo>
                <a:lnTo>
                  <a:pt x="2000584" y="181271"/>
                </a:lnTo>
                <a:lnTo>
                  <a:pt x="1986883" y="185164"/>
                </a:lnTo>
                <a:lnTo>
                  <a:pt x="1970943" y="186583"/>
                </a:lnTo>
                <a:close/>
              </a:path>
              <a:path w="2315845" h="224154">
                <a:moveTo>
                  <a:pt x="2041327" y="107373"/>
                </a:moveTo>
                <a:lnTo>
                  <a:pt x="2011679" y="107373"/>
                </a:lnTo>
                <a:lnTo>
                  <a:pt x="2012434" y="105361"/>
                </a:lnTo>
                <a:lnTo>
                  <a:pt x="2012937" y="102092"/>
                </a:lnTo>
                <a:lnTo>
                  <a:pt x="2012937" y="98320"/>
                </a:lnTo>
                <a:lnTo>
                  <a:pt x="2011393" y="88517"/>
                </a:lnTo>
                <a:lnTo>
                  <a:pt x="2006619" y="80435"/>
                </a:lnTo>
                <a:lnTo>
                  <a:pt x="1998403" y="74946"/>
                </a:lnTo>
                <a:lnTo>
                  <a:pt x="1986533" y="72923"/>
                </a:lnTo>
                <a:lnTo>
                  <a:pt x="2034317" y="72923"/>
                </a:lnTo>
                <a:lnTo>
                  <a:pt x="2038338" y="79323"/>
                </a:lnTo>
                <a:lnTo>
                  <a:pt x="2041855" y="99578"/>
                </a:lnTo>
                <a:lnTo>
                  <a:pt x="2041446" y="106638"/>
                </a:lnTo>
                <a:lnTo>
                  <a:pt x="2041327" y="107373"/>
                </a:lnTo>
                <a:close/>
              </a:path>
              <a:path w="2315845" h="224154">
                <a:moveTo>
                  <a:pt x="2017568" y="161688"/>
                </a:moveTo>
                <a:lnTo>
                  <a:pt x="1973960" y="161688"/>
                </a:lnTo>
                <a:lnTo>
                  <a:pt x="1983084" y="160887"/>
                </a:lnTo>
                <a:lnTo>
                  <a:pt x="1991500" y="158482"/>
                </a:lnTo>
                <a:lnTo>
                  <a:pt x="1999633" y="154475"/>
                </a:lnTo>
                <a:lnTo>
                  <a:pt x="2007908" y="148864"/>
                </a:lnTo>
                <a:lnTo>
                  <a:pt x="2017568" y="161688"/>
                </a:lnTo>
                <a:close/>
              </a:path>
              <a:path w="2315845" h="224154">
                <a:moveTo>
                  <a:pt x="2188686" y="67894"/>
                </a:moveTo>
                <a:lnTo>
                  <a:pt x="2113018" y="67894"/>
                </a:lnTo>
                <a:lnTo>
                  <a:pt x="2121391" y="60334"/>
                </a:lnTo>
                <a:lnTo>
                  <a:pt x="2130777" y="54001"/>
                </a:lnTo>
                <a:lnTo>
                  <a:pt x="2141342" y="49647"/>
                </a:lnTo>
                <a:lnTo>
                  <a:pt x="2153251" y="48028"/>
                </a:lnTo>
                <a:lnTo>
                  <a:pt x="2169974" y="50806"/>
                </a:lnTo>
                <a:lnTo>
                  <a:pt x="2182735" y="58747"/>
                </a:lnTo>
                <a:lnTo>
                  <a:pt x="2188686" y="67894"/>
                </a:lnTo>
                <a:close/>
              </a:path>
              <a:path w="2315845" h="224154">
                <a:moveTo>
                  <a:pt x="2082088" y="183565"/>
                </a:moveTo>
                <a:lnTo>
                  <a:pt x="2051662" y="183565"/>
                </a:lnTo>
                <a:lnTo>
                  <a:pt x="2087117" y="50794"/>
                </a:lnTo>
                <a:lnTo>
                  <a:pt x="2117544" y="50794"/>
                </a:lnTo>
                <a:lnTo>
                  <a:pt x="2113018" y="67894"/>
                </a:lnTo>
                <a:lnTo>
                  <a:pt x="2188686" y="67894"/>
                </a:lnTo>
                <a:lnTo>
                  <a:pt x="2190876" y="71261"/>
                </a:lnTo>
                <a:lnTo>
                  <a:pt x="2191644" y="75689"/>
                </a:lnTo>
                <a:lnTo>
                  <a:pt x="2138667" y="75689"/>
                </a:lnTo>
                <a:lnTo>
                  <a:pt x="2126498" y="78117"/>
                </a:lnTo>
                <a:lnTo>
                  <a:pt x="2116004" y="84930"/>
                </a:lnTo>
                <a:lnTo>
                  <a:pt x="2107725" y="95421"/>
                </a:lnTo>
                <a:lnTo>
                  <a:pt x="2102205" y="108882"/>
                </a:lnTo>
                <a:lnTo>
                  <a:pt x="2082088" y="183565"/>
                </a:lnTo>
                <a:close/>
              </a:path>
              <a:path w="2315845" h="224154">
                <a:moveTo>
                  <a:pt x="2170602" y="183565"/>
                </a:moveTo>
                <a:lnTo>
                  <a:pt x="2140175" y="183565"/>
                </a:lnTo>
                <a:lnTo>
                  <a:pt x="2159789" y="109888"/>
                </a:lnTo>
                <a:lnTo>
                  <a:pt x="2161047" y="105613"/>
                </a:lnTo>
                <a:lnTo>
                  <a:pt x="2161801" y="100332"/>
                </a:lnTo>
                <a:lnTo>
                  <a:pt x="2161801" y="96560"/>
                </a:lnTo>
                <a:lnTo>
                  <a:pt x="2160237" y="87677"/>
                </a:lnTo>
                <a:lnTo>
                  <a:pt x="2155703" y="81127"/>
                </a:lnTo>
                <a:lnTo>
                  <a:pt x="2148434" y="77076"/>
                </a:lnTo>
                <a:lnTo>
                  <a:pt x="2138667" y="75689"/>
                </a:lnTo>
                <a:lnTo>
                  <a:pt x="2191644" y="75689"/>
                </a:lnTo>
                <a:lnTo>
                  <a:pt x="2193722" y="87677"/>
                </a:lnTo>
                <a:lnTo>
                  <a:pt x="2193736" y="94800"/>
                </a:lnTo>
                <a:lnTo>
                  <a:pt x="2191725" y="103350"/>
                </a:lnTo>
                <a:lnTo>
                  <a:pt x="2189713" y="111145"/>
                </a:lnTo>
                <a:lnTo>
                  <a:pt x="2170602" y="183565"/>
                </a:lnTo>
                <a:close/>
              </a:path>
              <a:path w="2315845" h="224154">
                <a:moveTo>
                  <a:pt x="2279987" y="50794"/>
                </a:moveTo>
                <a:lnTo>
                  <a:pt x="2249561" y="50794"/>
                </a:lnTo>
                <a:lnTo>
                  <a:pt x="2259368" y="14333"/>
                </a:lnTo>
                <a:lnTo>
                  <a:pt x="2289794" y="14333"/>
                </a:lnTo>
                <a:lnTo>
                  <a:pt x="2279987" y="50794"/>
                </a:lnTo>
                <a:close/>
              </a:path>
              <a:path w="2315845" h="224154">
                <a:moveTo>
                  <a:pt x="2308402" y="76946"/>
                </a:moveTo>
                <a:lnTo>
                  <a:pt x="2225672" y="76946"/>
                </a:lnTo>
                <a:lnTo>
                  <a:pt x="2232713" y="50794"/>
                </a:lnTo>
                <a:lnTo>
                  <a:pt x="2315443" y="50794"/>
                </a:lnTo>
                <a:lnTo>
                  <a:pt x="2308402" y="76946"/>
                </a:lnTo>
                <a:close/>
              </a:path>
              <a:path w="2315845" h="224154">
                <a:moveTo>
                  <a:pt x="2264900" y="185828"/>
                </a:moveTo>
                <a:lnTo>
                  <a:pt x="2255596" y="185828"/>
                </a:lnTo>
                <a:lnTo>
                  <a:pt x="2241392" y="183970"/>
                </a:lnTo>
                <a:lnTo>
                  <a:pt x="2230984" y="178693"/>
                </a:lnTo>
                <a:lnTo>
                  <a:pt x="2224584" y="170446"/>
                </a:lnTo>
                <a:lnTo>
                  <a:pt x="2222403" y="159677"/>
                </a:lnTo>
                <a:lnTo>
                  <a:pt x="2222403" y="154647"/>
                </a:lnTo>
                <a:lnTo>
                  <a:pt x="2223157" y="149367"/>
                </a:lnTo>
                <a:lnTo>
                  <a:pt x="2224666" y="144338"/>
                </a:lnTo>
                <a:lnTo>
                  <a:pt x="2242520" y="76946"/>
                </a:lnTo>
                <a:lnTo>
                  <a:pt x="2272946" y="76946"/>
                </a:lnTo>
                <a:lnTo>
                  <a:pt x="2255847" y="141069"/>
                </a:lnTo>
                <a:lnTo>
                  <a:pt x="2255344" y="143583"/>
                </a:lnTo>
                <a:lnTo>
                  <a:pt x="2254841" y="146601"/>
                </a:lnTo>
                <a:lnTo>
                  <a:pt x="2254841" y="155402"/>
                </a:lnTo>
                <a:lnTo>
                  <a:pt x="2259368" y="158922"/>
                </a:lnTo>
                <a:lnTo>
                  <a:pt x="2286391" y="158922"/>
                </a:lnTo>
                <a:lnTo>
                  <a:pt x="2280490" y="181051"/>
                </a:lnTo>
                <a:lnTo>
                  <a:pt x="2273198" y="184320"/>
                </a:lnTo>
                <a:lnTo>
                  <a:pt x="2264900" y="185828"/>
                </a:lnTo>
                <a:close/>
              </a:path>
              <a:path w="2315845" h="224154">
                <a:moveTo>
                  <a:pt x="2286391" y="158922"/>
                </a:moveTo>
                <a:lnTo>
                  <a:pt x="2274204" y="158922"/>
                </a:lnTo>
                <a:lnTo>
                  <a:pt x="2280993" y="157413"/>
                </a:lnTo>
                <a:lnTo>
                  <a:pt x="2287531" y="154647"/>
                </a:lnTo>
                <a:lnTo>
                  <a:pt x="2286391" y="158922"/>
                </a:lnTo>
                <a:close/>
              </a:path>
            </a:pathLst>
          </a:custGeom>
          <a:solidFill>
            <a:srgbClr val="2A9EB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969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33227"/>
            <a:ext cx="4640349" cy="4992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6353" y="2438456"/>
            <a:ext cx="1282315" cy="237565"/>
          </a:xfrm>
          <a:custGeom>
            <a:avLst/>
            <a:gdLst/>
            <a:ahLst/>
            <a:cxnLst/>
            <a:rect l="l" t="t" r="r" b="b"/>
            <a:pathLst>
              <a:path w="1057910" h="269239">
                <a:moveTo>
                  <a:pt x="88062" y="264566"/>
                </a:moveTo>
                <a:lnTo>
                  <a:pt x="0" y="264566"/>
                </a:lnTo>
                <a:lnTo>
                  <a:pt x="0" y="0"/>
                </a:lnTo>
                <a:lnTo>
                  <a:pt x="88062" y="0"/>
                </a:lnTo>
                <a:lnTo>
                  <a:pt x="134614" y="6531"/>
                </a:lnTo>
                <a:lnTo>
                  <a:pt x="159238" y="18141"/>
                </a:lnTo>
                <a:lnTo>
                  <a:pt x="19653" y="18141"/>
                </a:lnTo>
                <a:lnTo>
                  <a:pt x="19653" y="246424"/>
                </a:lnTo>
                <a:lnTo>
                  <a:pt x="158823" y="246424"/>
                </a:lnTo>
                <a:lnTo>
                  <a:pt x="134614" y="257956"/>
                </a:lnTo>
                <a:lnTo>
                  <a:pt x="88062" y="264566"/>
                </a:lnTo>
                <a:close/>
              </a:path>
              <a:path w="1057910" h="269239">
                <a:moveTo>
                  <a:pt x="158823" y="246424"/>
                </a:moveTo>
                <a:lnTo>
                  <a:pt x="88062" y="246424"/>
                </a:lnTo>
                <a:lnTo>
                  <a:pt x="137934" y="237584"/>
                </a:lnTo>
                <a:lnTo>
                  <a:pt x="175794" y="213401"/>
                </a:lnTo>
                <a:lnTo>
                  <a:pt x="199836" y="177383"/>
                </a:lnTo>
                <a:lnTo>
                  <a:pt x="208251" y="133039"/>
                </a:lnTo>
                <a:lnTo>
                  <a:pt x="208251" y="132283"/>
                </a:lnTo>
                <a:lnTo>
                  <a:pt x="199836" y="87980"/>
                </a:lnTo>
                <a:lnTo>
                  <a:pt x="175794" y="51684"/>
                </a:lnTo>
                <a:lnTo>
                  <a:pt x="137934" y="27153"/>
                </a:lnTo>
                <a:lnTo>
                  <a:pt x="88062" y="18141"/>
                </a:lnTo>
                <a:lnTo>
                  <a:pt x="159238" y="18141"/>
                </a:lnTo>
                <a:lnTo>
                  <a:pt x="173473" y="24854"/>
                </a:lnTo>
                <a:lnTo>
                  <a:pt x="203117" y="53064"/>
                </a:lnTo>
                <a:lnTo>
                  <a:pt x="222021" y="89257"/>
                </a:lnTo>
                <a:lnTo>
                  <a:pt x="228660" y="131527"/>
                </a:lnTo>
                <a:lnTo>
                  <a:pt x="228542" y="133039"/>
                </a:lnTo>
                <a:lnTo>
                  <a:pt x="222021" y="174631"/>
                </a:lnTo>
                <a:lnTo>
                  <a:pt x="203117" y="211012"/>
                </a:lnTo>
                <a:lnTo>
                  <a:pt x="173473" y="239446"/>
                </a:lnTo>
                <a:lnTo>
                  <a:pt x="158823" y="246424"/>
                </a:lnTo>
                <a:close/>
              </a:path>
              <a:path w="1057910" h="269239">
                <a:moveTo>
                  <a:pt x="371904" y="269101"/>
                </a:moveTo>
                <a:lnTo>
                  <a:pt x="335774" y="261843"/>
                </a:lnTo>
                <a:lnTo>
                  <a:pt x="305668" y="241369"/>
                </a:lnTo>
                <a:lnTo>
                  <a:pt x="285058" y="209627"/>
                </a:lnTo>
                <a:lnTo>
                  <a:pt x="277416" y="168566"/>
                </a:lnTo>
                <a:lnTo>
                  <a:pt x="277416" y="167810"/>
                </a:lnTo>
                <a:lnTo>
                  <a:pt x="284373" y="128503"/>
                </a:lnTo>
                <a:lnTo>
                  <a:pt x="303589" y="96566"/>
                </a:lnTo>
                <a:lnTo>
                  <a:pt x="332585" y="75117"/>
                </a:lnTo>
                <a:lnTo>
                  <a:pt x="368881" y="67275"/>
                </a:lnTo>
                <a:lnTo>
                  <a:pt x="405501" y="75017"/>
                </a:lnTo>
                <a:lnTo>
                  <a:pt x="417616" y="84283"/>
                </a:lnTo>
                <a:lnTo>
                  <a:pt x="368125" y="84283"/>
                </a:lnTo>
                <a:lnTo>
                  <a:pt x="341396" y="89970"/>
                </a:lnTo>
                <a:lnTo>
                  <a:pt x="319558" y="105684"/>
                </a:lnTo>
                <a:lnTo>
                  <a:pt x="304239" y="129407"/>
                </a:lnTo>
                <a:lnTo>
                  <a:pt x="297070" y="159117"/>
                </a:lnTo>
                <a:lnTo>
                  <a:pt x="455906" y="159117"/>
                </a:lnTo>
                <a:lnTo>
                  <a:pt x="457262" y="167810"/>
                </a:lnTo>
                <a:lnTo>
                  <a:pt x="457321" y="172724"/>
                </a:lnTo>
                <a:lnTo>
                  <a:pt x="456943" y="175747"/>
                </a:lnTo>
                <a:lnTo>
                  <a:pt x="297070" y="175747"/>
                </a:lnTo>
                <a:lnTo>
                  <a:pt x="305001" y="207867"/>
                </a:lnTo>
                <a:lnTo>
                  <a:pt x="321967" y="231731"/>
                </a:lnTo>
                <a:lnTo>
                  <a:pt x="345383" y="246595"/>
                </a:lnTo>
                <a:lnTo>
                  <a:pt x="372660" y="251716"/>
                </a:lnTo>
                <a:lnTo>
                  <a:pt x="429439" y="251716"/>
                </a:lnTo>
                <a:lnTo>
                  <a:pt x="418298" y="258897"/>
                </a:lnTo>
                <a:lnTo>
                  <a:pt x="397227" y="266408"/>
                </a:lnTo>
                <a:lnTo>
                  <a:pt x="371904" y="269101"/>
                </a:lnTo>
                <a:close/>
              </a:path>
              <a:path w="1057910" h="269239">
                <a:moveTo>
                  <a:pt x="455906" y="159117"/>
                </a:moveTo>
                <a:lnTo>
                  <a:pt x="437290" y="159117"/>
                </a:lnTo>
                <a:lnTo>
                  <a:pt x="431585" y="131001"/>
                </a:lnTo>
                <a:lnTo>
                  <a:pt x="418298" y="107102"/>
                </a:lnTo>
                <a:lnTo>
                  <a:pt x="397215" y="90501"/>
                </a:lnTo>
                <a:lnTo>
                  <a:pt x="368125" y="84283"/>
                </a:lnTo>
                <a:lnTo>
                  <a:pt x="417616" y="84283"/>
                </a:lnTo>
                <a:lnTo>
                  <a:pt x="433369" y="96330"/>
                </a:lnTo>
                <a:lnTo>
                  <a:pt x="451103" y="128344"/>
                </a:lnTo>
                <a:lnTo>
                  <a:pt x="455906" y="159117"/>
                </a:lnTo>
                <a:close/>
              </a:path>
              <a:path w="1057910" h="269239">
                <a:moveTo>
                  <a:pt x="429439" y="251716"/>
                </a:moveTo>
                <a:lnTo>
                  <a:pt x="372660" y="251716"/>
                </a:lnTo>
                <a:lnTo>
                  <a:pt x="393359" y="249383"/>
                </a:lnTo>
                <a:lnTo>
                  <a:pt x="410975" y="242975"/>
                </a:lnTo>
                <a:lnTo>
                  <a:pt x="425969" y="233379"/>
                </a:lnTo>
                <a:lnTo>
                  <a:pt x="438802" y="221479"/>
                </a:lnTo>
                <a:lnTo>
                  <a:pt x="451652" y="232818"/>
                </a:lnTo>
                <a:lnTo>
                  <a:pt x="436109" y="247416"/>
                </a:lnTo>
                <a:lnTo>
                  <a:pt x="429439" y="251716"/>
                </a:lnTo>
                <a:close/>
              </a:path>
              <a:path w="1057910" h="269239">
                <a:moveTo>
                  <a:pt x="548904" y="106204"/>
                </a:moveTo>
                <a:lnTo>
                  <a:pt x="532156" y="106204"/>
                </a:lnTo>
                <a:lnTo>
                  <a:pt x="542620" y="91671"/>
                </a:lnTo>
                <a:lnTo>
                  <a:pt x="556061" y="79228"/>
                </a:lnTo>
                <a:lnTo>
                  <a:pt x="573613" y="70541"/>
                </a:lnTo>
                <a:lnTo>
                  <a:pt x="596408" y="67275"/>
                </a:lnTo>
                <a:lnTo>
                  <a:pt x="619268" y="70635"/>
                </a:lnTo>
                <a:lnTo>
                  <a:pt x="637557" y="79700"/>
                </a:lnTo>
                <a:lnTo>
                  <a:pt x="642389" y="84283"/>
                </a:lnTo>
                <a:lnTo>
                  <a:pt x="593762" y="84283"/>
                </a:lnTo>
                <a:lnTo>
                  <a:pt x="569626" y="89615"/>
                </a:lnTo>
                <a:lnTo>
                  <a:pt x="550061" y="104267"/>
                </a:lnTo>
                <a:lnTo>
                  <a:pt x="548904" y="106204"/>
                </a:lnTo>
                <a:close/>
              </a:path>
              <a:path w="1057910" h="269239">
                <a:moveTo>
                  <a:pt x="682657" y="108850"/>
                </a:moveTo>
                <a:lnTo>
                  <a:pt x="661415" y="108850"/>
                </a:lnTo>
                <a:lnTo>
                  <a:pt x="672441" y="93265"/>
                </a:lnTo>
                <a:lnTo>
                  <a:pt x="687258" y="79984"/>
                </a:lnTo>
                <a:lnTo>
                  <a:pt x="706539" y="70741"/>
                </a:lnTo>
                <a:lnTo>
                  <a:pt x="730959" y="67275"/>
                </a:lnTo>
                <a:lnTo>
                  <a:pt x="761827" y="73051"/>
                </a:lnTo>
                <a:lnTo>
                  <a:pt x="777863" y="84283"/>
                </a:lnTo>
                <a:lnTo>
                  <a:pt x="729447" y="84283"/>
                </a:lnTo>
                <a:lnTo>
                  <a:pt x="706226" y="88854"/>
                </a:lnTo>
                <a:lnTo>
                  <a:pt x="686833" y="102141"/>
                </a:lnTo>
                <a:lnTo>
                  <a:pt x="682657" y="108850"/>
                </a:lnTo>
                <a:close/>
              </a:path>
              <a:path w="1057910" h="269239">
                <a:moveTo>
                  <a:pt x="532156" y="264566"/>
                </a:moveTo>
                <a:lnTo>
                  <a:pt x="513636" y="264566"/>
                </a:lnTo>
                <a:lnTo>
                  <a:pt x="513636" y="71810"/>
                </a:lnTo>
                <a:lnTo>
                  <a:pt x="532156" y="71810"/>
                </a:lnTo>
                <a:lnTo>
                  <a:pt x="532156" y="106204"/>
                </a:lnTo>
                <a:lnTo>
                  <a:pt x="548904" y="106204"/>
                </a:lnTo>
                <a:lnTo>
                  <a:pt x="536945" y="126218"/>
                </a:lnTo>
                <a:lnTo>
                  <a:pt x="532156" y="153448"/>
                </a:lnTo>
                <a:lnTo>
                  <a:pt x="532156" y="264566"/>
                </a:lnTo>
                <a:close/>
              </a:path>
              <a:path w="1057910" h="269239">
                <a:moveTo>
                  <a:pt x="668597" y="264566"/>
                </a:moveTo>
                <a:lnTo>
                  <a:pt x="650077" y="264566"/>
                </a:lnTo>
                <a:lnTo>
                  <a:pt x="650077" y="148913"/>
                </a:lnTo>
                <a:lnTo>
                  <a:pt x="646114" y="121913"/>
                </a:lnTo>
                <a:lnTo>
                  <a:pt x="634817" y="101574"/>
                </a:lnTo>
                <a:lnTo>
                  <a:pt x="617071" y="88747"/>
                </a:lnTo>
                <a:lnTo>
                  <a:pt x="593762" y="84283"/>
                </a:lnTo>
                <a:lnTo>
                  <a:pt x="642389" y="84283"/>
                </a:lnTo>
                <a:lnTo>
                  <a:pt x="651524" y="92946"/>
                </a:lnTo>
                <a:lnTo>
                  <a:pt x="661415" y="108850"/>
                </a:lnTo>
                <a:lnTo>
                  <a:pt x="682657" y="108850"/>
                </a:lnTo>
                <a:lnTo>
                  <a:pt x="673534" y="123507"/>
                </a:lnTo>
                <a:lnTo>
                  <a:pt x="668597" y="152314"/>
                </a:lnTo>
                <a:lnTo>
                  <a:pt x="668597" y="264566"/>
                </a:lnTo>
                <a:close/>
              </a:path>
              <a:path w="1057910" h="269239">
                <a:moveTo>
                  <a:pt x="805037" y="264566"/>
                </a:moveTo>
                <a:lnTo>
                  <a:pt x="786518" y="264566"/>
                </a:lnTo>
                <a:lnTo>
                  <a:pt x="786518" y="150046"/>
                </a:lnTo>
                <a:lnTo>
                  <a:pt x="782596" y="122232"/>
                </a:lnTo>
                <a:lnTo>
                  <a:pt x="771305" y="101574"/>
                </a:lnTo>
                <a:lnTo>
                  <a:pt x="753352" y="88712"/>
                </a:lnTo>
                <a:lnTo>
                  <a:pt x="729447" y="84283"/>
                </a:lnTo>
                <a:lnTo>
                  <a:pt x="777863" y="84283"/>
                </a:lnTo>
                <a:lnTo>
                  <a:pt x="785148" y="89385"/>
                </a:lnTo>
                <a:lnTo>
                  <a:pt x="799894" y="114791"/>
                </a:lnTo>
                <a:lnTo>
                  <a:pt x="805037" y="147779"/>
                </a:lnTo>
                <a:lnTo>
                  <a:pt x="805037" y="264566"/>
                </a:lnTo>
                <a:close/>
              </a:path>
              <a:path w="1057910" h="269239">
                <a:moveTo>
                  <a:pt x="958108" y="269101"/>
                </a:moveTo>
                <a:lnTo>
                  <a:pt x="918618" y="261052"/>
                </a:lnTo>
                <a:lnTo>
                  <a:pt x="887384" y="239290"/>
                </a:lnTo>
                <a:lnTo>
                  <a:pt x="866850" y="207395"/>
                </a:lnTo>
                <a:lnTo>
                  <a:pt x="859462" y="168944"/>
                </a:lnTo>
                <a:lnTo>
                  <a:pt x="859462" y="168188"/>
                </a:lnTo>
                <a:lnTo>
                  <a:pt x="866915" y="129619"/>
                </a:lnTo>
                <a:lnTo>
                  <a:pt x="887620" y="97464"/>
                </a:lnTo>
                <a:lnTo>
                  <a:pt x="919096" y="75442"/>
                </a:lnTo>
                <a:lnTo>
                  <a:pt x="958864" y="67275"/>
                </a:lnTo>
                <a:lnTo>
                  <a:pt x="998354" y="75324"/>
                </a:lnTo>
                <a:lnTo>
                  <a:pt x="1011754" y="84661"/>
                </a:lnTo>
                <a:lnTo>
                  <a:pt x="958108" y="84661"/>
                </a:lnTo>
                <a:lnTo>
                  <a:pt x="926531" y="91216"/>
                </a:lnTo>
                <a:lnTo>
                  <a:pt x="901651" y="109039"/>
                </a:lnTo>
                <a:lnTo>
                  <a:pt x="885346" y="135365"/>
                </a:lnTo>
                <a:lnTo>
                  <a:pt x="879494" y="167432"/>
                </a:lnTo>
                <a:lnTo>
                  <a:pt x="879494" y="168188"/>
                </a:lnTo>
                <a:lnTo>
                  <a:pt x="885624" y="200851"/>
                </a:lnTo>
                <a:lnTo>
                  <a:pt x="902454" y="227385"/>
                </a:lnTo>
                <a:lnTo>
                  <a:pt x="927647" y="245202"/>
                </a:lnTo>
                <a:lnTo>
                  <a:pt x="958864" y="251716"/>
                </a:lnTo>
                <a:lnTo>
                  <a:pt x="1011052" y="251716"/>
                </a:lnTo>
                <a:lnTo>
                  <a:pt x="997875" y="260934"/>
                </a:lnTo>
                <a:lnTo>
                  <a:pt x="958108" y="269101"/>
                </a:lnTo>
                <a:close/>
              </a:path>
              <a:path w="1057910" h="269239">
                <a:moveTo>
                  <a:pt x="1011052" y="251716"/>
                </a:moveTo>
                <a:lnTo>
                  <a:pt x="958864" y="251716"/>
                </a:lnTo>
                <a:lnTo>
                  <a:pt x="990440" y="245160"/>
                </a:lnTo>
                <a:lnTo>
                  <a:pt x="1015320" y="227338"/>
                </a:lnTo>
                <a:lnTo>
                  <a:pt x="1031625" y="201011"/>
                </a:lnTo>
                <a:lnTo>
                  <a:pt x="1037478" y="168944"/>
                </a:lnTo>
                <a:lnTo>
                  <a:pt x="1037478" y="168188"/>
                </a:lnTo>
                <a:lnTo>
                  <a:pt x="1031348" y="135525"/>
                </a:lnTo>
                <a:lnTo>
                  <a:pt x="1014517" y="108991"/>
                </a:lnTo>
                <a:lnTo>
                  <a:pt x="989324" y="91175"/>
                </a:lnTo>
                <a:lnTo>
                  <a:pt x="958108" y="84661"/>
                </a:lnTo>
                <a:lnTo>
                  <a:pt x="1011754" y="84661"/>
                </a:lnTo>
                <a:lnTo>
                  <a:pt x="1029588" y="97086"/>
                </a:lnTo>
                <a:lnTo>
                  <a:pt x="1050121" y="128982"/>
                </a:lnTo>
                <a:lnTo>
                  <a:pt x="1057509" y="167432"/>
                </a:lnTo>
                <a:lnTo>
                  <a:pt x="1057509" y="168188"/>
                </a:lnTo>
                <a:lnTo>
                  <a:pt x="1050056" y="206757"/>
                </a:lnTo>
                <a:lnTo>
                  <a:pt x="1029352" y="238912"/>
                </a:lnTo>
                <a:lnTo>
                  <a:pt x="1011052" y="251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05147" y="3027580"/>
            <a:ext cx="2687012" cy="264459"/>
          </a:xfrm>
          <a:custGeom>
            <a:avLst/>
            <a:gdLst/>
            <a:ahLst/>
            <a:cxnLst/>
            <a:rect l="l" t="t" r="r" b="b"/>
            <a:pathLst>
              <a:path w="2216784" h="299720">
                <a:moveTo>
                  <a:pt x="41239" y="244754"/>
                </a:moveTo>
                <a:lnTo>
                  <a:pt x="0" y="244754"/>
                </a:lnTo>
                <a:lnTo>
                  <a:pt x="0" y="10058"/>
                </a:lnTo>
                <a:lnTo>
                  <a:pt x="41239" y="10058"/>
                </a:lnTo>
                <a:lnTo>
                  <a:pt x="41239" y="107624"/>
                </a:lnTo>
                <a:lnTo>
                  <a:pt x="194462" y="107624"/>
                </a:lnTo>
                <a:lnTo>
                  <a:pt x="194462" y="145846"/>
                </a:lnTo>
                <a:lnTo>
                  <a:pt x="41239" y="145846"/>
                </a:lnTo>
                <a:lnTo>
                  <a:pt x="41239" y="244754"/>
                </a:lnTo>
                <a:close/>
              </a:path>
              <a:path w="2216784" h="299720">
                <a:moveTo>
                  <a:pt x="194462" y="107624"/>
                </a:moveTo>
                <a:lnTo>
                  <a:pt x="153222" y="107624"/>
                </a:lnTo>
                <a:lnTo>
                  <a:pt x="153222" y="10058"/>
                </a:lnTo>
                <a:lnTo>
                  <a:pt x="194462" y="10058"/>
                </a:lnTo>
                <a:lnTo>
                  <a:pt x="194462" y="107624"/>
                </a:lnTo>
                <a:close/>
              </a:path>
              <a:path w="2216784" h="299720">
                <a:moveTo>
                  <a:pt x="194462" y="244754"/>
                </a:moveTo>
                <a:lnTo>
                  <a:pt x="153222" y="244754"/>
                </a:lnTo>
                <a:lnTo>
                  <a:pt x="153222" y="145846"/>
                </a:lnTo>
                <a:lnTo>
                  <a:pt x="194462" y="145846"/>
                </a:lnTo>
                <a:lnTo>
                  <a:pt x="194462" y="244754"/>
                </a:lnTo>
                <a:close/>
              </a:path>
              <a:path w="2216784" h="299720">
                <a:moveTo>
                  <a:pt x="341315" y="248777"/>
                </a:moveTo>
                <a:lnTo>
                  <a:pt x="305476" y="242108"/>
                </a:lnTo>
                <a:lnTo>
                  <a:pt x="276647" y="223338"/>
                </a:lnTo>
                <a:lnTo>
                  <a:pt x="257437" y="194320"/>
                </a:lnTo>
                <a:lnTo>
                  <a:pt x="250454" y="156911"/>
                </a:lnTo>
                <a:lnTo>
                  <a:pt x="250454" y="156240"/>
                </a:lnTo>
                <a:lnTo>
                  <a:pt x="256850" y="120475"/>
                </a:lnTo>
                <a:lnTo>
                  <a:pt x="274720" y="91154"/>
                </a:lnTo>
                <a:lnTo>
                  <a:pt x="302082" y="71325"/>
                </a:lnTo>
                <a:lnTo>
                  <a:pt x="336956" y="64038"/>
                </a:lnTo>
                <a:lnTo>
                  <a:pt x="373973" y="71749"/>
                </a:lnTo>
                <a:lnTo>
                  <a:pt x="400491" y="92537"/>
                </a:lnTo>
                <a:lnTo>
                  <a:pt x="402960" y="97231"/>
                </a:lnTo>
                <a:lnTo>
                  <a:pt x="336621" y="97231"/>
                </a:lnTo>
                <a:lnTo>
                  <a:pt x="319495" y="100646"/>
                </a:lnTo>
                <a:lnTo>
                  <a:pt x="305733" y="110223"/>
                </a:lnTo>
                <a:lnTo>
                  <a:pt x="295931" y="124954"/>
                </a:lnTo>
                <a:lnTo>
                  <a:pt x="290687" y="143835"/>
                </a:lnTo>
                <a:lnTo>
                  <a:pt x="419521" y="143835"/>
                </a:lnTo>
                <a:lnTo>
                  <a:pt x="421782" y="159258"/>
                </a:lnTo>
                <a:lnTo>
                  <a:pt x="421782" y="162946"/>
                </a:lnTo>
                <a:lnTo>
                  <a:pt x="421446" y="166634"/>
                </a:lnTo>
                <a:lnTo>
                  <a:pt x="421111" y="170657"/>
                </a:lnTo>
                <a:lnTo>
                  <a:pt x="291023" y="170657"/>
                </a:lnTo>
                <a:lnTo>
                  <a:pt x="297147" y="189841"/>
                </a:lnTo>
                <a:lnTo>
                  <a:pt x="308331" y="203934"/>
                </a:lnTo>
                <a:lnTo>
                  <a:pt x="323602" y="212619"/>
                </a:lnTo>
                <a:lnTo>
                  <a:pt x="341985" y="215585"/>
                </a:lnTo>
                <a:lnTo>
                  <a:pt x="413735" y="215585"/>
                </a:lnTo>
                <a:lnTo>
                  <a:pt x="399920" y="229258"/>
                </a:lnTo>
                <a:lnTo>
                  <a:pt x="383434" y="239725"/>
                </a:lnTo>
                <a:lnTo>
                  <a:pt x="363993" y="246420"/>
                </a:lnTo>
                <a:lnTo>
                  <a:pt x="341315" y="248777"/>
                </a:lnTo>
                <a:close/>
              </a:path>
              <a:path w="2216784" h="299720">
                <a:moveTo>
                  <a:pt x="419521" y="143835"/>
                </a:moveTo>
                <a:lnTo>
                  <a:pt x="381548" y="143835"/>
                </a:lnTo>
                <a:lnTo>
                  <a:pt x="377169" y="125520"/>
                </a:lnTo>
                <a:lnTo>
                  <a:pt x="368137" y="110726"/>
                </a:lnTo>
                <a:lnTo>
                  <a:pt x="354579" y="100835"/>
                </a:lnTo>
                <a:lnTo>
                  <a:pt x="336621" y="97231"/>
                </a:lnTo>
                <a:lnTo>
                  <a:pt x="402960" y="97231"/>
                </a:lnTo>
                <a:lnTo>
                  <a:pt x="416449" y="122880"/>
                </a:lnTo>
                <a:lnTo>
                  <a:pt x="419521" y="143835"/>
                </a:lnTo>
                <a:close/>
              </a:path>
              <a:path w="2216784" h="299720">
                <a:moveTo>
                  <a:pt x="413735" y="215585"/>
                </a:moveTo>
                <a:lnTo>
                  <a:pt x="341985" y="215585"/>
                </a:lnTo>
                <a:lnTo>
                  <a:pt x="355842" y="214217"/>
                </a:lnTo>
                <a:lnTo>
                  <a:pt x="368095" y="210178"/>
                </a:lnTo>
                <a:lnTo>
                  <a:pt x="379280" y="203562"/>
                </a:lnTo>
                <a:lnTo>
                  <a:pt x="389930" y="194462"/>
                </a:lnTo>
                <a:lnTo>
                  <a:pt x="413735" y="215585"/>
                </a:lnTo>
                <a:close/>
              </a:path>
              <a:path w="2216784" h="299720">
                <a:moveTo>
                  <a:pt x="514319" y="244754"/>
                </a:moveTo>
                <a:lnTo>
                  <a:pt x="473750" y="244754"/>
                </a:lnTo>
                <a:lnTo>
                  <a:pt x="473750" y="0"/>
                </a:lnTo>
                <a:lnTo>
                  <a:pt x="514319" y="0"/>
                </a:lnTo>
                <a:lnTo>
                  <a:pt x="514319" y="244754"/>
                </a:lnTo>
                <a:close/>
              </a:path>
              <a:path w="2216784" h="299720">
                <a:moveTo>
                  <a:pt x="618256" y="244754"/>
                </a:moveTo>
                <a:lnTo>
                  <a:pt x="577687" y="244754"/>
                </a:lnTo>
                <a:lnTo>
                  <a:pt x="577687" y="0"/>
                </a:lnTo>
                <a:lnTo>
                  <a:pt x="618256" y="0"/>
                </a:lnTo>
                <a:lnTo>
                  <a:pt x="618256" y="244754"/>
                </a:lnTo>
                <a:close/>
              </a:path>
              <a:path w="2216784" h="299720">
                <a:moveTo>
                  <a:pt x="766785" y="248777"/>
                </a:moveTo>
                <a:lnTo>
                  <a:pt x="729344" y="241548"/>
                </a:lnTo>
                <a:lnTo>
                  <a:pt x="699603" y="221871"/>
                </a:lnTo>
                <a:lnTo>
                  <a:pt x="679984" y="192765"/>
                </a:lnTo>
                <a:lnTo>
                  <a:pt x="672907" y="157246"/>
                </a:lnTo>
                <a:lnTo>
                  <a:pt x="672907" y="156575"/>
                </a:lnTo>
                <a:lnTo>
                  <a:pt x="680042" y="120758"/>
                </a:lnTo>
                <a:lnTo>
                  <a:pt x="699813" y="91321"/>
                </a:lnTo>
                <a:lnTo>
                  <a:pt x="729768" y="71377"/>
                </a:lnTo>
                <a:lnTo>
                  <a:pt x="767455" y="64038"/>
                </a:lnTo>
                <a:lnTo>
                  <a:pt x="805091" y="71273"/>
                </a:lnTo>
                <a:lnTo>
                  <a:pt x="834931" y="90986"/>
                </a:lnTo>
                <a:lnTo>
                  <a:pt x="840713" y="99578"/>
                </a:lnTo>
                <a:lnTo>
                  <a:pt x="766785" y="99578"/>
                </a:lnTo>
                <a:lnTo>
                  <a:pt x="744735" y="104041"/>
                </a:lnTo>
                <a:lnTo>
                  <a:pt x="727934" y="116174"/>
                </a:lnTo>
                <a:lnTo>
                  <a:pt x="717232" y="134091"/>
                </a:lnTo>
                <a:lnTo>
                  <a:pt x="713475" y="155905"/>
                </a:lnTo>
                <a:lnTo>
                  <a:pt x="713598" y="157246"/>
                </a:lnTo>
                <a:lnTo>
                  <a:pt x="717478" y="178494"/>
                </a:lnTo>
                <a:lnTo>
                  <a:pt x="728647" y="196641"/>
                </a:lnTo>
                <a:lnTo>
                  <a:pt x="745725" y="209005"/>
                </a:lnTo>
                <a:lnTo>
                  <a:pt x="767455" y="213573"/>
                </a:lnTo>
                <a:lnTo>
                  <a:pt x="840097" y="213573"/>
                </a:lnTo>
                <a:lnTo>
                  <a:pt x="834721" y="221536"/>
                </a:lnTo>
                <a:lnTo>
                  <a:pt x="804666" y="241443"/>
                </a:lnTo>
                <a:lnTo>
                  <a:pt x="766785" y="248777"/>
                </a:lnTo>
                <a:close/>
              </a:path>
              <a:path w="2216784" h="299720">
                <a:moveTo>
                  <a:pt x="840097" y="213573"/>
                </a:moveTo>
                <a:lnTo>
                  <a:pt x="767455" y="213573"/>
                </a:lnTo>
                <a:lnTo>
                  <a:pt x="789699" y="209062"/>
                </a:lnTo>
                <a:lnTo>
                  <a:pt x="806599" y="196851"/>
                </a:lnTo>
                <a:lnTo>
                  <a:pt x="817339" y="178919"/>
                </a:lnTo>
                <a:lnTo>
                  <a:pt x="821100" y="157246"/>
                </a:lnTo>
                <a:lnTo>
                  <a:pt x="820978" y="155905"/>
                </a:lnTo>
                <a:lnTo>
                  <a:pt x="817093" y="134515"/>
                </a:lnTo>
                <a:lnTo>
                  <a:pt x="805887" y="116384"/>
                </a:lnTo>
                <a:lnTo>
                  <a:pt x="788709" y="104099"/>
                </a:lnTo>
                <a:lnTo>
                  <a:pt x="766785" y="99578"/>
                </a:lnTo>
                <a:lnTo>
                  <a:pt x="840713" y="99578"/>
                </a:lnTo>
                <a:lnTo>
                  <a:pt x="854586" y="120192"/>
                </a:lnTo>
                <a:lnTo>
                  <a:pt x="861669" y="155905"/>
                </a:lnTo>
                <a:lnTo>
                  <a:pt x="861669" y="156575"/>
                </a:lnTo>
                <a:lnTo>
                  <a:pt x="854529" y="192199"/>
                </a:lnTo>
                <a:lnTo>
                  <a:pt x="840097" y="213573"/>
                </a:lnTo>
                <a:close/>
              </a:path>
              <a:path w="2216784" h="299720">
                <a:moveTo>
                  <a:pt x="1063843" y="244754"/>
                </a:moveTo>
                <a:lnTo>
                  <a:pt x="1022604" y="244754"/>
                </a:lnTo>
                <a:lnTo>
                  <a:pt x="1022604" y="10058"/>
                </a:lnTo>
                <a:lnTo>
                  <a:pt x="1115141" y="10058"/>
                </a:lnTo>
                <a:lnTo>
                  <a:pt x="1152132" y="15669"/>
                </a:lnTo>
                <a:lnTo>
                  <a:pt x="1180227" y="31558"/>
                </a:lnTo>
                <a:lnTo>
                  <a:pt x="1191801" y="47609"/>
                </a:lnTo>
                <a:lnTo>
                  <a:pt x="1063843" y="47609"/>
                </a:lnTo>
                <a:lnTo>
                  <a:pt x="1063843" y="132100"/>
                </a:lnTo>
                <a:lnTo>
                  <a:pt x="1190332" y="132100"/>
                </a:lnTo>
                <a:lnTo>
                  <a:pt x="1176749" y="148990"/>
                </a:lnTo>
                <a:lnTo>
                  <a:pt x="1146898" y="164198"/>
                </a:lnTo>
                <a:lnTo>
                  <a:pt x="1110447" y="169316"/>
                </a:lnTo>
                <a:lnTo>
                  <a:pt x="1063843" y="169316"/>
                </a:lnTo>
                <a:lnTo>
                  <a:pt x="1063843" y="244754"/>
                </a:lnTo>
                <a:close/>
              </a:path>
              <a:path w="2216784" h="299720">
                <a:moveTo>
                  <a:pt x="1190332" y="132100"/>
                </a:moveTo>
                <a:lnTo>
                  <a:pt x="1111788" y="132100"/>
                </a:lnTo>
                <a:lnTo>
                  <a:pt x="1132853" y="128993"/>
                </a:lnTo>
                <a:lnTo>
                  <a:pt x="1148795" y="120323"/>
                </a:lnTo>
                <a:lnTo>
                  <a:pt x="1158890" y="107064"/>
                </a:lnTo>
                <a:lnTo>
                  <a:pt x="1162415" y="90190"/>
                </a:lnTo>
                <a:lnTo>
                  <a:pt x="1162349" y="89184"/>
                </a:lnTo>
                <a:lnTo>
                  <a:pt x="1158843" y="71372"/>
                </a:lnTo>
                <a:lnTo>
                  <a:pt x="1148669" y="58254"/>
                </a:lnTo>
                <a:lnTo>
                  <a:pt x="1132712" y="50292"/>
                </a:lnTo>
                <a:lnTo>
                  <a:pt x="1111788" y="47609"/>
                </a:lnTo>
                <a:lnTo>
                  <a:pt x="1191801" y="47609"/>
                </a:lnTo>
                <a:lnTo>
                  <a:pt x="1198076" y="56311"/>
                </a:lnTo>
                <a:lnTo>
                  <a:pt x="1204325" y="88513"/>
                </a:lnTo>
                <a:lnTo>
                  <a:pt x="1204254" y="89519"/>
                </a:lnTo>
                <a:lnTo>
                  <a:pt x="1196918" y="123912"/>
                </a:lnTo>
                <a:lnTo>
                  <a:pt x="1190332" y="132100"/>
                </a:lnTo>
                <a:close/>
              </a:path>
              <a:path w="2216784" h="299720">
                <a:moveTo>
                  <a:pt x="1343108" y="265206"/>
                </a:moveTo>
                <a:lnTo>
                  <a:pt x="1287810" y="265206"/>
                </a:lnTo>
                <a:lnTo>
                  <a:pt x="1295605" y="264179"/>
                </a:lnTo>
                <a:lnTo>
                  <a:pt x="1302143" y="260764"/>
                </a:lnTo>
                <a:lnTo>
                  <a:pt x="1307801" y="254456"/>
                </a:lnTo>
                <a:lnTo>
                  <a:pt x="1312956" y="244754"/>
                </a:lnTo>
                <a:lnTo>
                  <a:pt x="1239194" y="67726"/>
                </a:lnTo>
                <a:lnTo>
                  <a:pt x="1282446" y="67726"/>
                </a:lnTo>
                <a:lnTo>
                  <a:pt x="1332738" y="199156"/>
                </a:lnTo>
                <a:lnTo>
                  <a:pt x="1370087" y="199156"/>
                </a:lnTo>
                <a:lnTo>
                  <a:pt x="1350507" y="249783"/>
                </a:lnTo>
                <a:lnTo>
                  <a:pt x="1343108" y="265206"/>
                </a:lnTo>
                <a:close/>
              </a:path>
              <a:path w="2216784" h="299720">
                <a:moveTo>
                  <a:pt x="1370087" y="199156"/>
                </a:moveTo>
                <a:lnTo>
                  <a:pt x="1332738" y="199156"/>
                </a:lnTo>
                <a:lnTo>
                  <a:pt x="1378671" y="67726"/>
                </a:lnTo>
                <a:lnTo>
                  <a:pt x="1420916" y="67726"/>
                </a:lnTo>
                <a:lnTo>
                  <a:pt x="1370087" y="199156"/>
                </a:lnTo>
                <a:close/>
              </a:path>
              <a:path w="2216784" h="299720">
                <a:moveTo>
                  <a:pt x="1292169" y="299405"/>
                </a:moveTo>
                <a:lnTo>
                  <a:pt x="1280151" y="298671"/>
                </a:lnTo>
                <a:lnTo>
                  <a:pt x="1269453" y="296555"/>
                </a:lnTo>
                <a:lnTo>
                  <a:pt x="1259636" y="293181"/>
                </a:lnTo>
                <a:lnTo>
                  <a:pt x="1250259" y="288676"/>
                </a:lnTo>
                <a:lnTo>
                  <a:pt x="1264005" y="258500"/>
                </a:lnTo>
                <a:lnTo>
                  <a:pt x="1271381" y="262524"/>
                </a:lnTo>
                <a:lnTo>
                  <a:pt x="1279428" y="265206"/>
                </a:lnTo>
                <a:lnTo>
                  <a:pt x="1343108" y="265206"/>
                </a:lnTo>
                <a:lnTo>
                  <a:pt x="1339459" y="272813"/>
                </a:lnTo>
                <a:lnTo>
                  <a:pt x="1326744" y="288173"/>
                </a:lnTo>
                <a:lnTo>
                  <a:pt x="1311327" y="296743"/>
                </a:lnTo>
                <a:lnTo>
                  <a:pt x="1292169" y="299405"/>
                </a:lnTo>
                <a:close/>
              </a:path>
              <a:path w="2216784" h="299720">
                <a:moveTo>
                  <a:pt x="1512783" y="67726"/>
                </a:moveTo>
                <a:lnTo>
                  <a:pt x="1472214" y="67726"/>
                </a:lnTo>
                <a:lnTo>
                  <a:pt x="1472214" y="19110"/>
                </a:lnTo>
                <a:lnTo>
                  <a:pt x="1512783" y="19110"/>
                </a:lnTo>
                <a:lnTo>
                  <a:pt x="1512783" y="67726"/>
                </a:lnTo>
                <a:close/>
              </a:path>
              <a:path w="2216784" h="299720">
                <a:moveTo>
                  <a:pt x="1560393" y="102595"/>
                </a:moveTo>
                <a:lnTo>
                  <a:pt x="1449750" y="102595"/>
                </a:lnTo>
                <a:lnTo>
                  <a:pt x="1449750" y="67726"/>
                </a:lnTo>
                <a:lnTo>
                  <a:pt x="1560393" y="67726"/>
                </a:lnTo>
                <a:lnTo>
                  <a:pt x="1560393" y="102595"/>
                </a:lnTo>
                <a:close/>
              </a:path>
              <a:path w="2216784" h="299720">
                <a:moveTo>
                  <a:pt x="1523177" y="247771"/>
                </a:moveTo>
                <a:lnTo>
                  <a:pt x="1502625" y="245121"/>
                </a:lnTo>
                <a:lnTo>
                  <a:pt x="1486505" y="236372"/>
                </a:lnTo>
                <a:lnTo>
                  <a:pt x="1475981" y="220331"/>
                </a:lnTo>
                <a:lnTo>
                  <a:pt x="1472214" y="195803"/>
                </a:lnTo>
                <a:lnTo>
                  <a:pt x="1472214" y="102595"/>
                </a:lnTo>
                <a:lnTo>
                  <a:pt x="1512783" y="102595"/>
                </a:lnTo>
                <a:lnTo>
                  <a:pt x="1512783" y="189433"/>
                </a:lnTo>
                <a:lnTo>
                  <a:pt x="1514255" y="199538"/>
                </a:lnTo>
                <a:lnTo>
                  <a:pt x="1518525" y="206406"/>
                </a:lnTo>
                <a:lnTo>
                  <a:pt x="1525372" y="210320"/>
                </a:lnTo>
                <a:lnTo>
                  <a:pt x="1534576" y="211561"/>
                </a:lnTo>
                <a:lnTo>
                  <a:pt x="1559722" y="211561"/>
                </a:lnTo>
                <a:lnTo>
                  <a:pt x="1559722" y="238719"/>
                </a:lnTo>
                <a:lnTo>
                  <a:pt x="1551890" y="242538"/>
                </a:lnTo>
                <a:lnTo>
                  <a:pt x="1543335" y="245383"/>
                </a:lnTo>
                <a:lnTo>
                  <a:pt x="1533838" y="247159"/>
                </a:lnTo>
                <a:lnTo>
                  <a:pt x="1523177" y="247771"/>
                </a:lnTo>
                <a:close/>
              </a:path>
              <a:path w="2216784" h="299720">
                <a:moveTo>
                  <a:pt x="1559722" y="211561"/>
                </a:moveTo>
                <a:lnTo>
                  <a:pt x="1534576" y="211561"/>
                </a:lnTo>
                <a:lnTo>
                  <a:pt x="1541193" y="211184"/>
                </a:lnTo>
                <a:lnTo>
                  <a:pt x="1547526" y="210052"/>
                </a:lnTo>
                <a:lnTo>
                  <a:pt x="1553671" y="208166"/>
                </a:lnTo>
                <a:lnTo>
                  <a:pt x="1559722" y="205526"/>
                </a:lnTo>
                <a:lnTo>
                  <a:pt x="1559722" y="211561"/>
                </a:lnTo>
                <a:close/>
              </a:path>
              <a:path w="2216784" h="299720">
                <a:moveTo>
                  <a:pt x="1651924" y="244754"/>
                </a:moveTo>
                <a:lnTo>
                  <a:pt x="1611355" y="244754"/>
                </a:lnTo>
                <a:lnTo>
                  <a:pt x="1611355" y="0"/>
                </a:lnTo>
                <a:lnTo>
                  <a:pt x="1651924" y="0"/>
                </a:lnTo>
                <a:lnTo>
                  <a:pt x="1651924" y="95219"/>
                </a:lnTo>
                <a:lnTo>
                  <a:pt x="1760962" y="95219"/>
                </a:lnTo>
                <a:lnTo>
                  <a:pt x="1764233" y="100919"/>
                </a:lnTo>
                <a:lnTo>
                  <a:pt x="1691822" y="100919"/>
                </a:lnTo>
                <a:lnTo>
                  <a:pt x="1675687" y="103915"/>
                </a:lnTo>
                <a:lnTo>
                  <a:pt x="1663072" y="112570"/>
                </a:lnTo>
                <a:lnTo>
                  <a:pt x="1654858" y="126379"/>
                </a:lnTo>
                <a:lnTo>
                  <a:pt x="1652031" y="144170"/>
                </a:lnTo>
                <a:lnTo>
                  <a:pt x="1651924" y="244754"/>
                </a:lnTo>
                <a:close/>
              </a:path>
              <a:path w="2216784" h="299720">
                <a:moveTo>
                  <a:pt x="1760962" y="95219"/>
                </a:moveTo>
                <a:lnTo>
                  <a:pt x="1651924" y="95219"/>
                </a:lnTo>
                <a:lnTo>
                  <a:pt x="1661511" y="83275"/>
                </a:lnTo>
                <a:lnTo>
                  <a:pt x="1673550" y="73342"/>
                </a:lnTo>
                <a:lnTo>
                  <a:pt x="1688606" y="66553"/>
                </a:lnTo>
                <a:lnTo>
                  <a:pt x="1707245" y="64038"/>
                </a:lnTo>
                <a:lnTo>
                  <a:pt x="1733926" y="68873"/>
                </a:lnTo>
                <a:lnTo>
                  <a:pt x="1753724" y="82604"/>
                </a:lnTo>
                <a:lnTo>
                  <a:pt x="1760962" y="95219"/>
                </a:lnTo>
                <a:close/>
              </a:path>
              <a:path w="2216784" h="299720">
                <a:moveTo>
                  <a:pt x="1770278" y="244754"/>
                </a:moveTo>
                <a:lnTo>
                  <a:pt x="1729709" y="244754"/>
                </a:lnTo>
                <a:lnTo>
                  <a:pt x="1729709" y="144170"/>
                </a:lnTo>
                <a:lnTo>
                  <a:pt x="1727184" y="125813"/>
                </a:lnTo>
                <a:lnTo>
                  <a:pt x="1719818" y="112234"/>
                </a:lnTo>
                <a:lnTo>
                  <a:pt x="1707926" y="103811"/>
                </a:lnTo>
                <a:lnTo>
                  <a:pt x="1691822" y="100919"/>
                </a:lnTo>
                <a:lnTo>
                  <a:pt x="1764233" y="100919"/>
                </a:lnTo>
                <a:lnTo>
                  <a:pt x="1766040" y="104067"/>
                </a:lnTo>
                <a:lnTo>
                  <a:pt x="1770278" y="132100"/>
                </a:lnTo>
                <a:lnTo>
                  <a:pt x="1770278" y="244754"/>
                </a:lnTo>
                <a:close/>
              </a:path>
              <a:path w="2216784" h="299720">
                <a:moveTo>
                  <a:pt x="1910090" y="248777"/>
                </a:moveTo>
                <a:lnTo>
                  <a:pt x="1872648" y="241548"/>
                </a:lnTo>
                <a:lnTo>
                  <a:pt x="1842908" y="221871"/>
                </a:lnTo>
                <a:lnTo>
                  <a:pt x="1823289" y="192765"/>
                </a:lnTo>
                <a:lnTo>
                  <a:pt x="1816211" y="157246"/>
                </a:lnTo>
                <a:lnTo>
                  <a:pt x="1816211" y="156575"/>
                </a:lnTo>
                <a:lnTo>
                  <a:pt x="1823347" y="120758"/>
                </a:lnTo>
                <a:lnTo>
                  <a:pt x="1843118" y="91321"/>
                </a:lnTo>
                <a:lnTo>
                  <a:pt x="1873073" y="71377"/>
                </a:lnTo>
                <a:lnTo>
                  <a:pt x="1910760" y="64038"/>
                </a:lnTo>
                <a:lnTo>
                  <a:pt x="1948396" y="71273"/>
                </a:lnTo>
                <a:lnTo>
                  <a:pt x="1978235" y="90986"/>
                </a:lnTo>
                <a:lnTo>
                  <a:pt x="1984018" y="99578"/>
                </a:lnTo>
                <a:lnTo>
                  <a:pt x="1910090" y="99578"/>
                </a:lnTo>
                <a:lnTo>
                  <a:pt x="1888040" y="104041"/>
                </a:lnTo>
                <a:lnTo>
                  <a:pt x="1871239" y="116174"/>
                </a:lnTo>
                <a:lnTo>
                  <a:pt x="1860536" y="134091"/>
                </a:lnTo>
                <a:lnTo>
                  <a:pt x="1856780" y="155905"/>
                </a:lnTo>
                <a:lnTo>
                  <a:pt x="1856903" y="157246"/>
                </a:lnTo>
                <a:lnTo>
                  <a:pt x="1860783" y="178494"/>
                </a:lnTo>
                <a:lnTo>
                  <a:pt x="1871952" y="196641"/>
                </a:lnTo>
                <a:lnTo>
                  <a:pt x="1889030" y="209005"/>
                </a:lnTo>
                <a:lnTo>
                  <a:pt x="1910760" y="213573"/>
                </a:lnTo>
                <a:lnTo>
                  <a:pt x="1983402" y="213573"/>
                </a:lnTo>
                <a:lnTo>
                  <a:pt x="1978026" y="221536"/>
                </a:lnTo>
                <a:lnTo>
                  <a:pt x="1947971" y="241443"/>
                </a:lnTo>
                <a:lnTo>
                  <a:pt x="1910090" y="248777"/>
                </a:lnTo>
                <a:close/>
              </a:path>
              <a:path w="2216784" h="299720">
                <a:moveTo>
                  <a:pt x="1983402" y="213573"/>
                </a:moveTo>
                <a:lnTo>
                  <a:pt x="1910760" y="213573"/>
                </a:lnTo>
                <a:lnTo>
                  <a:pt x="1933004" y="209062"/>
                </a:lnTo>
                <a:lnTo>
                  <a:pt x="1949904" y="196851"/>
                </a:lnTo>
                <a:lnTo>
                  <a:pt x="1960644" y="178919"/>
                </a:lnTo>
                <a:lnTo>
                  <a:pt x="1964405" y="157246"/>
                </a:lnTo>
                <a:lnTo>
                  <a:pt x="1964283" y="155905"/>
                </a:lnTo>
                <a:lnTo>
                  <a:pt x="1960398" y="134515"/>
                </a:lnTo>
                <a:lnTo>
                  <a:pt x="1949192" y="116384"/>
                </a:lnTo>
                <a:lnTo>
                  <a:pt x="1932014" y="104099"/>
                </a:lnTo>
                <a:lnTo>
                  <a:pt x="1910090" y="99578"/>
                </a:lnTo>
                <a:lnTo>
                  <a:pt x="1984018" y="99578"/>
                </a:lnTo>
                <a:lnTo>
                  <a:pt x="1997891" y="120192"/>
                </a:lnTo>
                <a:lnTo>
                  <a:pt x="2004974" y="155905"/>
                </a:lnTo>
                <a:lnTo>
                  <a:pt x="2004974" y="156575"/>
                </a:lnTo>
                <a:lnTo>
                  <a:pt x="1997834" y="192199"/>
                </a:lnTo>
                <a:lnTo>
                  <a:pt x="1983402" y="213573"/>
                </a:lnTo>
                <a:close/>
              </a:path>
              <a:path w="2216784" h="299720">
                <a:moveTo>
                  <a:pt x="2206885" y="95219"/>
                </a:moveTo>
                <a:lnTo>
                  <a:pt x="2097847" y="95219"/>
                </a:lnTo>
                <a:lnTo>
                  <a:pt x="2107434" y="83275"/>
                </a:lnTo>
                <a:lnTo>
                  <a:pt x="2119472" y="73342"/>
                </a:lnTo>
                <a:lnTo>
                  <a:pt x="2134528" y="66553"/>
                </a:lnTo>
                <a:lnTo>
                  <a:pt x="2153168" y="64038"/>
                </a:lnTo>
                <a:lnTo>
                  <a:pt x="2179849" y="68873"/>
                </a:lnTo>
                <a:lnTo>
                  <a:pt x="2199646" y="82604"/>
                </a:lnTo>
                <a:lnTo>
                  <a:pt x="2206885" y="95219"/>
                </a:lnTo>
                <a:close/>
              </a:path>
              <a:path w="2216784" h="299720">
                <a:moveTo>
                  <a:pt x="2097847" y="244754"/>
                </a:moveTo>
                <a:lnTo>
                  <a:pt x="2057278" y="244754"/>
                </a:lnTo>
                <a:lnTo>
                  <a:pt x="2057278" y="67726"/>
                </a:lnTo>
                <a:lnTo>
                  <a:pt x="2097847" y="67726"/>
                </a:lnTo>
                <a:lnTo>
                  <a:pt x="2097847" y="95219"/>
                </a:lnTo>
                <a:lnTo>
                  <a:pt x="2206885" y="95219"/>
                </a:lnTo>
                <a:lnTo>
                  <a:pt x="2210156" y="100919"/>
                </a:lnTo>
                <a:lnTo>
                  <a:pt x="2137745" y="100919"/>
                </a:lnTo>
                <a:lnTo>
                  <a:pt x="2121610" y="103915"/>
                </a:lnTo>
                <a:lnTo>
                  <a:pt x="2108995" y="112570"/>
                </a:lnTo>
                <a:lnTo>
                  <a:pt x="2100780" y="126379"/>
                </a:lnTo>
                <a:lnTo>
                  <a:pt x="2097953" y="144170"/>
                </a:lnTo>
                <a:lnTo>
                  <a:pt x="2097847" y="244754"/>
                </a:lnTo>
                <a:close/>
              </a:path>
              <a:path w="2216784" h="299720">
                <a:moveTo>
                  <a:pt x="2216200" y="244754"/>
                </a:moveTo>
                <a:lnTo>
                  <a:pt x="2175632" y="244754"/>
                </a:lnTo>
                <a:lnTo>
                  <a:pt x="2175632" y="144170"/>
                </a:lnTo>
                <a:lnTo>
                  <a:pt x="2173106" y="125813"/>
                </a:lnTo>
                <a:lnTo>
                  <a:pt x="2165741" y="112234"/>
                </a:lnTo>
                <a:lnTo>
                  <a:pt x="2153849" y="103811"/>
                </a:lnTo>
                <a:lnTo>
                  <a:pt x="2137745" y="100919"/>
                </a:lnTo>
                <a:lnTo>
                  <a:pt x="2210156" y="100919"/>
                </a:lnTo>
                <a:lnTo>
                  <a:pt x="2211962" y="104067"/>
                </a:lnTo>
                <a:lnTo>
                  <a:pt x="2216200" y="132100"/>
                </a:lnTo>
                <a:lnTo>
                  <a:pt x="2216200" y="244754"/>
                </a:lnTo>
                <a:close/>
              </a:path>
            </a:pathLst>
          </a:custGeom>
          <a:solidFill>
            <a:srgbClr val="2A9E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30977" y="3531832"/>
            <a:ext cx="3243072" cy="197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1988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047" y="3415558"/>
            <a:ext cx="10767752" cy="28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92357" y="3012055"/>
            <a:ext cx="3680691" cy="298076"/>
          </a:xfrm>
          <a:custGeom>
            <a:avLst/>
            <a:gdLst/>
            <a:ahLst/>
            <a:cxnLst/>
            <a:rect l="l" t="t" r="r" b="b"/>
            <a:pathLst>
              <a:path w="3036570" h="337820">
                <a:moveTo>
                  <a:pt x="135100" y="231684"/>
                </a:moveTo>
                <a:lnTo>
                  <a:pt x="108094" y="231684"/>
                </a:lnTo>
                <a:lnTo>
                  <a:pt x="180661" y="10582"/>
                </a:lnTo>
                <a:lnTo>
                  <a:pt x="205227" y="10582"/>
                </a:lnTo>
                <a:lnTo>
                  <a:pt x="222470" y="63117"/>
                </a:lnTo>
                <a:lnTo>
                  <a:pt x="192377" y="63117"/>
                </a:lnTo>
                <a:lnTo>
                  <a:pt x="135100" y="231684"/>
                </a:lnTo>
                <a:close/>
              </a:path>
              <a:path w="3036570" h="337820">
                <a:moveTo>
                  <a:pt x="119432" y="277794"/>
                </a:moveTo>
                <a:lnTo>
                  <a:pt x="94487" y="277794"/>
                </a:lnTo>
                <a:lnTo>
                  <a:pt x="0" y="11338"/>
                </a:lnTo>
                <a:lnTo>
                  <a:pt x="32503" y="11338"/>
                </a:lnTo>
                <a:lnTo>
                  <a:pt x="108094" y="231684"/>
                </a:lnTo>
                <a:lnTo>
                  <a:pt x="135100" y="231684"/>
                </a:lnTo>
                <a:lnTo>
                  <a:pt x="119432" y="277794"/>
                </a:lnTo>
                <a:close/>
              </a:path>
              <a:path w="3036570" h="337820">
                <a:moveTo>
                  <a:pt x="306618" y="231684"/>
                </a:moveTo>
                <a:lnTo>
                  <a:pt x="277794" y="231684"/>
                </a:lnTo>
                <a:lnTo>
                  <a:pt x="353385" y="11338"/>
                </a:lnTo>
                <a:lnTo>
                  <a:pt x="384755" y="11338"/>
                </a:lnTo>
                <a:lnTo>
                  <a:pt x="306618" y="231684"/>
                </a:lnTo>
                <a:close/>
              </a:path>
              <a:path w="3036570" h="337820">
                <a:moveTo>
                  <a:pt x="290267" y="277794"/>
                </a:moveTo>
                <a:lnTo>
                  <a:pt x="264944" y="277794"/>
                </a:lnTo>
                <a:lnTo>
                  <a:pt x="192377" y="63117"/>
                </a:lnTo>
                <a:lnTo>
                  <a:pt x="222470" y="63117"/>
                </a:lnTo>
                <a:lnTo>
                  <a:pt x="277794" y="231684"/>
                </a:lnTo>
                <a:lnTo>
                  <a:pt x="306618" y="231684"/>
                </a:lnTo>
                <a:lnTo>
                  <a:pt x="290267" y="277794"/>
                </a:lnTo>
                <a:close/>
              </a:path>
              <a:path w="3036570" h="337820">
                <a:moveTo>
                  <a:pt x="460345" y="275904"/>
                </a:moveTo>
                <a:lnTo>
                  <a:pt x="431243" y="275904"/>
                </a:lnTo>
                <a:lnTo>
                  <a:pt x="431243" y="0"/>
                </a:lnTo>
                <a:lnTo>
                  <a:pt x="460345" y="0"/>
                </a:lnTo>
                <a:lnTo>
                  <a:pt x="460345" y="114519"/>
                </a:lnTo>
                <a:lnTo>
                  <a:pt x="484696" y="114519"/>
                </a:lnTo>
                <a:lnTo>
                  <a:pt x="477022" y="119669"/>
                </a:lnTo>
                <a:lnTo>
                  <a:pt x="464768" y="138997"/>
                </a:lnTo>
                <a:lnTo>
                  <a:pt x="460345" y="164031"/>
                </a:lnTo>
                <a:lnTo>
                  <a:pt x="460345" y="275904"/>
                </a:lnTo>
                <a:close/>
              </a:path>
              <a:path w="3036570" h="337820">
                <a:moveTo>
                  <a:pt x="484696" y="114519"/>
                </a:moveTo>
                <a:lnTo>
                  <a:pt x="460345" y="114519"/>
                </a:lnTo>
                <a:lnTo>
                  <a:pt x="471489" y="99625"/>
                </a:lnTo>
                <a:lnTo>
                  <a:pt x="485999" y="87495"/>
                </a:lnTo>
                <a:lnTo>
                  <a:pt x="504406" y="79334"/>
                </a:lnTo>
                <a:lnTo>
                  <a:pt x="527243" y="76346"/>
                </a:lnTo>
                <a:lnTo>
                  <a:pt x="558866" y="82033"/>
                </a:lnTo>
                <a:lnTo>
                  <a:pt x="582376" y="98031"/>
                </a:lnTo>
                <a:lnTo>
                  <a:pt x="585205" y="102802"/>
                </a:lnTo>
                <a:lnTo>
                  <a:pt x="518928" y="102802"/>
                </a:lnTo>
                <a:lnTo>
                  <a:pt x="495583" y="107214"/>
                </a:lnTo>
                <a:lnTo>
                  <a:pt x="484696" y="114519"/>
                </a:lnTo>
                <a:close/>
              </a:path>
              <a:path w="3036570" h="337820">
                <a:moveTo>
                  <a:pt x="602077" y="275904"/>
                </a:moveTo>
                <a:lnTo>
                  <a:pt x="572975" y="275904"/>
                </a:lnTo>
                <a:lnTo>
                  <a:pt x="572975" y="161763"/>
                </a:lnTo>
                <a:lnTo>
                  <a:pt x="569366" y="137243"/>
                </a:lnTo>
                <a:lnTo>
                  <a:pt x="558849" y="118676"/>
                </a:lnTo>
                <a:lnTo>
                  <a:pt x="541882" y="106913"/>
                </a:lnTo>
                <a:lnTo>
                  <a:pt x="518928" y="102802"/>
                </a:lnTo>
                <a:lnTo>
                  <a:pt x="585205" y="102802"/>
                </a:lnTo>
                <a:lnTo>
                  <a:pt x="597028" y="122745"/>
                </a:lnTo>
                <a:lnTo>
                  <a:pt x="602077" y="154582"/>
                </a:lnTo>
                <a:lnTo>
                  <a:pt x="602077" y="275904"/>
                </a:lnTo>
                <a:close/>
              </a:path>
              <a:path w="3036570" h="337820">
                <a:moveTo>
                  <a:pt x="676912" y="117921"/>
                </a:moveTo>
                <a:lnTo>
                  <a:pt x="701053" y="82110"/>
                </a:lnTo>
                <a:lnTo>
                  <a:pt x="739274" y="77480"/>
                </a:lnTo>
                <a:lnTo>
                  <a:pt x="758809" y="78879"/>
                </a:lnTo>
                <a:lnTo>
                  <a:pt x="775935" y="83007"/>
                </a:lnTo>
                <a:lnTo>
                  <a:pt x="790510" y="89757"/>
                </a:lnTo>
                <a:lnTo>
                  <a:pt x="802392" y="99023"/>
                </a:lnTo>
                <a:lnTo>
                  <a:pt x="806306" y="103936"/>
                </a:lnTo>
                <a:lnTo>
                  <a:pt x="736250" y="103936"/>
                </a:lnTo>
                <a:lnTo>
                  <a:pt x="719803" y="104952"/>
                </a:lnTo>
                <a:lnTo>
                  <a:pt x="704738" y="107810"/>
                </a:lnTo>
                <a:lnTo>
                  <a:pt x="690595" y="112228"/>
                </a:lnTo>
                <a:lnTo>
                  <a:pt x="676912" y="117921"/>
                </a:lnTo>
                <a:close/>
              </a:path>
              <a:path w="3036570" h="337820">
                <a:moveTo>
                  <a:pt x="822801" y="162897"/>
                </a:moveTo>
                <a:lnTo>
                  <a:pt x="794077" y="162897"/>
                </a:lnTo>
                <a:lnTo>
                  <a:pt x="794013" y="156472"/>
                </a:lnTo>
                <a:lnTo>
                  <a:pt x="790197" y="133913"/>
                </a:lnTo>
                <a:lnTo>
                  <a:pt x="778911" y="117354"/>
                </a:lnTo>
                <a:lnTo>
                  <a:pt x="760752" y="107314"/>
                </a:lnTo>
                <a:lnTo>
                  <a:pt x="736250" y="103936"/>
                </a:lnTo>
                <a:lnTo>
                  <a:pt x="806306" y="103936"/>
                </a:lnTo>
                <a:lnTo>
                  <a:pt x="811321" y="110232"/>
                </a:lnTo>
                <a:lnTo>
                  <a:pt x="817699" y="123495"/>
                </a:lnTo>
                <a:lnTo>
                  <a:pt x="821525" y="138885"/>
                </a:lnTo>
                <a:lnTo>
                  <a:pt x="822708" y="155190"/>
                </a:lnTo>
                <a:lnTo>
                  <a:pt x="822801" y="162897"/>
                </a:lnTo>
                <a:close/>
              </a:path>
              <a:path w="3036570" h="337820">
                <a:moveTo>
                  <a:pt x="723778" y="280062"/>
                </a:moveTo>
                <a:lnTo>
                  <a:pt x="696913" y="276188"/>
                </a:lnTo>
                <a:lnTo>
                  <a:pt x="673557" y="264660"/>
                </a:lnTo>
                <a:lnTo>
                  <a:pt x="657075" y="245621"/>
                </a:lnTo>
                <a:lnTo>
                  <a:pt x="650833" y="219212"/>
                </a:lnTo>
                <a:lnTo>
                  <a:pt x="650833" y="218456"/>
                </a:lnTo>
                <a:lnTo>
                  <a:pt x="656921" y="190777"/>
                </a:lnTo>
                <a:lnTo>
                  <a:pt x="674030" y="170787"/>
                </a:lnTo>
                <a:lnTo>
                  <a:pt x="700421" y="158663"/>
                </a:lnTo>
                <a:lnTo>
                  <a:pt x="734360" y="154582"/>
                </a:lnTo>
                <a:lnTo>
                  <a:pt x="751770" y="155190"/>
                </a:lnTo>
                <a:lnTo>
                  <a:pt x="767053" y="156897"/>
                </a:lnTo>
                <a:lnTo>
                  <a:pt x="780919" y="159525"/>
                </a:lnTo>
                <a:lnTo>
                  <a:pt x="794077" y="162897"/>
                </a:lnTo>
                <a:lnTo>
                  <a:pt x="822801" y="162897"/>
                </a:lnTo>
                <a:lnTo>
                  <a:pt x="822801" y="177637"/>
                </a:lnTo>
                <a:lnTo>
                  <a:pt x="737384" y="177637"/>
                </a:lnTo>
                <a:lnTo>
                  <a:pt x="713159" y="180483"/>
                </a:lnTo>
                <a:lnTo>
                  <a:pt x="695242" y="188503"/>
                </a:lnTo>
                <a:lnTo>
                  <a:pt x="684128" y="200916"/>
                </a:lnTo>
                <a:lnTo>
                  <a:pt x="680313" y="216944"/>
                </a:lnTo>
                <a:lnTo>
                  <a:pt x="680313" y="217700"/>
                </a:lnTo>
                <a:lnTo>
                  <a:pt x="684270" y="234147"/>
                </a:lnTo>
                <a:lnTo>
                  <a:pt x="694959" y="246377"/>
                </a:lnTo>
                <a:lnTo>
                  <a:pt x="710608" y="254001"/>
                </a:lnTo>
                <a:lnTo>
                  <a:pt x="729447" y="256629"/>
                </a:lnTo>
                <a:lnTo>
                  <a:pt x="784755" y="256629"/>
                </a:lnTo>
                <a:lnTo>
                  <a:pt x="782189" y="259334"/>
                </a:lnTo>
                <a:lnTo>
                  <a:pt x="766722" y="269952"/>
                </a:lnTo>
                <a:lnTo>
                  <a:pt x="747358" y="277310"/>
                </a:lnTo>
                <a:lnTo>
                  <a:pt x="723778" y="280062"/>
                </a:lnTo>
                <a:close/>
              </a:path>
              <a:path w="3036570" h="337820">
                <a:moveTo>
                  <a:pt x="784755" y="256629"/>
                </a:moveTo>
                <a:lnTo>
                  <a:pt x="729447" y="256629"/>
                </a:lnTo>
                <a:lnTo>
                  <a:pt x="754752" y="252779"/>
                </a:lnTo>
                <a:lnTo>
                  <a:pt x="775415" y="241983"/>
                </a:lnTo>
                <a:lnTo>
                  <a:pt x="789346" y="225377"/>
                </a:lnTo>
                <a:lnTo>
                  <a:pt x="794455" y="204094"/>
                </a:lnTo>
                <a:lnTo>
                  <a:pt x="794455" y="185952"/>
                </a:lnTo>
                <a:lnTo>
                  <a:pt x="782827" y="182899"/>
                </a:lnTo>
                <a:lnTo>
                  <a:pt x="769463" y="180235"/>
                </a:lnTo>
                <a:lnTo>
                  <a:pt x="754327" y="178352"/>
                </a:lnTo>
                <a:lnTo>
                  <a:pt x="737384" y="177637"/>
                </a:lnTo>
                <a:lnTo>
                  <a:pt x="822801" y="177637"/>
                </a:lnTo>
                <a:lnTo>
                  <a:pt x="822801" y="246802"/>
                </a:lnTo>
                <a:lnTo>
                  <a:pt x="794077" y="246802"/>
                </a:lnTo>
                <a:lnTo>
                  <a:pt x="784755" y="256629"/>
                </a:lnTo>
                <a:close/>
              </a:path>
              <a:path w="3036570" h="337820">
                <a:moveTo>
                  <a:pt x="822801" y="275904"/>
                </a:moveTo>
                <a:lnTo>
                  <a:pt x="794077" y="275904"/>
                </a:lnTo>
                <a:lnTo>
                  <a:pt x="794077" y="246802"/>
                </a:lnTo>
                <a:lnTo>
                  <a:pt x="822801" y="246802"/>
                </a:lnTo>
                <a:lnTo>
                  <a:pt x="822801" y="275904"/>
                </a:lnTo>
                <a:close/>
              </a:path>
              <a:path w="3036570" h="337820">
                <a:moveTo>
                  <a:pt x="920313" y="80503"/>
                </a:moveTo>
                <a:lnTo>
                  <a:pt x="891210" y="80503"/>
                </a:lnTo>
                <a:lnTo>
                  <a:pt x="891210" y="21543"/>
                </a:lnTo>
                <a:lnTo>
                  <a:pt x="920313" y="21543"/>
                </a:lnTo>
                <a:lnTo>
                  <a:pt x="920313" y="80503"/>
                </a:lnTo>
                <a:close/>
              </a:path>
              <a:path w="3036570" h="337820">
                <a:moveTo>
                  <a:pt x="982297" y="106204"/>
                </a:moveTo>
                <a:lnTo>
                  <a:pt x="863998" y="106204"/>
                </a:lnTo>
                <a:lnTo>
                  <a:pt x="863998" y="80503"/>
                </a:lnTo>
                <a:lnTo>
                  <a:pt x="982297" y="80503"/>
                </a:lnTo>
                <a:lnTo>
                  <a:pt x="982297" y="106204"/>
                </a:lnTo>
                <a:close/>
              </a:path>
              <a:path w="3036570" h="337820">
                <a:moveTo>
                  <a:pt x="946391" y="279306"/>
                </a:moveTo>
                <a:lnTo>
                  <a:pt x="924535" y="276265"/>
                </a:lnTo>
                <a:lnTo>
                  <a:pt x="907037" y="266597"/>
                </a:lnTo>
                <a:lnTo>
                  <a:pt x="895421" y="249489"/>
                </a:lnTo>
                <a:lnTo>
                  <a:pt x="891210" y="224125"/>
                </a:lnTo>
                <a:lnTo>
                  <a:pt x="891210" y="106204"/>
                </a:lnTo>
                <a:lnTo>
                  <a:pt x="920313" y="106204"/>
                </a:lnTo>
                <a:lnTo>
                  <a:pt x="920313" y="220346"/>
                </a:lnTo>
                <a:lnTo>
                  <a:pt x="922687" y="235469"/>
                </a:lnTo>
                <a:lnTo>
                  <a:pt x="929383" y="245527"/>
                </a:lnTo>
                <a:lnTo>
                  <a:pt x="939765" y="251119"/>
                </a:lnTo>
                <a:lnTo>
                  <a:pt x="953194" y="252849"/>
                </a:lnTo>
                <a:lnTo>
                  <a:pt x="981541" y="252849"/>
                </a:lnTo>
                <a:lnTo>
                  <a:pt x="981541" y="270991"/>
                </a:lnTo>
                <a:lnTo>
                  <a:pt x="973710" y="274523"/>
                </a:lnTo>
                <a:lnTo>
                  <a:pt x="965383" y="277133"/>
                </a:lnTo>
                <a:lnTo>
                  <a:pt x="956348" y="278751"/>
                </a:lnTo>
                <a:lnTo>
                  <a:pt x="946391" y="279306"/>
                </a:lnTo>
                <a:close/>
              </a:path>
              <a:path w="3036570" h="337820">
                <a:moveTo>
                  <a:pt x="981541" y="252849"/>
                </a:moveTo>
                <a:lnTo>
                  <a:pt x="953194" y="252849"/>
                </a:lnTo>
                <a:lnTo>
                  <a:pt x="960334" y="252477"/>
                </a:lnTo>
                <a:lnTo>
                  <a:pt x="967226" y="251290"/>
                </a:lnTo>
                <a:lnTo>
                  <a:pt x="974188" y="249182"/>
                </a:lnTo>
                <a:lnTo>
                  <a:pt x="981541" y="246046"/>
                </a:lnTo>
                <a:lnTo>
                  <a:pt x="981541" y="252849"/>
                </a:lnTo>
                <a:close/>
              </a:path>
              <a:path w="3036570" h="337820">
                <a:moveTo>
                  <a:pt x="1179210" y="275904"/>
                </a:moveTo>
                <a:lnTo>
                  <a:pt x="1149352" y="275904"/>
                </a:lnTo>
                <a:lnTo>
                  <a:pt x="1149352" y="11338"/>
                </a:lnTo>
                <a:lnTo>
                  <a:pt x="1179210" y="11338"/>
                </a:lnTo>
                <a:lnTo>
                  <a:pt x="1179210" y="275904"/>
                </a:lnTo>
                <a:close/>
              </a:path>
              <a:path w="3036570" h="337820">
                <a:moveTo>
                  <a:pt x="1372761" y="255117"/>
                </a:moveTo>
                <a:lnTo>
                  <a:pt x="1317540" y="255117"/>
                </a:lnTo>
                <a:lnTo>
                  <a:pt x="1333745" y="252932"/>
                </a:lnTo>
                <a:lnTo>
                  <a:pt x="1346548" y="246708"/>
                </a:lnTo>
                <a:lnTo>
                  <a:pt x="1354957" y="236940"/>
                </a:lnTo>
                <a:lnTo>
                  <a:pt x="1357981" y="224125"/>
                </a:lnTo>
                <a:lnTo>
                  <a:pt x="1357981" y="223369"/>
                </a:lnTo>
                <a:lnTo>
                  <a:pt x="1353977" y="210714"/>
                </a:lnTo>
                <a:lnTo>
                  <a:pt x="1343241" y="201495"/>
                </a:lnTo>
                <a:lnTo>
                  <a:pt x="1327686" y="194615"/>
                </a:lnTo>
                <a:lnTo>
                  <a:pt x="1286211" y="181735"/>
                </a:lnTo>
                <a:lnTo>
                  <a:pt x="1265430" y="171590"/>
                </a:lnTo>
                <a:lnTo>
                  <a:pt x="1250389" y="156342"/>
                </a:lnTo>
                <a:lnTo>
                  <a:pt x="1244595" y="133795"/>
                </a:lnTo>
                <a:lnTo>
                  <a:pt x="1244595" y="133039"/>
                </a:lnTo>
                <a:lnTo>
                  <a:pt x="1249568" y="110108"/>
                </a:lnTo>
                <a:lnTo>
                  <a:pt x="1263399" y="92456"/>
                </a:lnTo>
                <a:lnTo>
                  <a:pt x="1284458" y="81112"/>
                </a:lnTo>
                <a:lnTo>
                  <a:pt x="1311115" y="77102"/>
                </a:lnTo>
                <a:lnTo>
                  <a:pt x="1329328" y="78608"/>
                </a:lnTo>
                <a:lnTo>
                  <a:pt x="1347682" y="82913"/>
                </a:lnTo>
                <a:lnTo>
                  <a:pt x="1365327" y="89698"/>
                </a:lnTo>
                <a:lnTo>
                  <a:pt x="1381414" y="98645"/>
                </a:lnTo>
                <a:lnTo>
                  <a:pt x="1379589" y="101669"/>
                </a:lnTo>
                <a:lnTo>
                  <a:pt x="1310359" y="101669"/>
                </a:lnTo>
                <a:lnTo>
                  <a:pt x="1294727" y="103812"/>
                </a:lnTo>
                <a:lnTo>
                  <a:pt x="1282816" y="109747"/>
                </a:lnTo>
                <a:lnTo>
                  <a:pt x="1275227" y="118730"/>
                </a:lnTo>
                <a:lnTo>
                  <a:pt x="1272564" y="130015"/>
                </a:lnTo>
                <a:lnTo>
                  <a:pt x="1272564" y="130771"/>
                </a:lnTo>
                <a:lnTo>
                  <a:pt x="1276751" y="142724"/>
                </a:lnTo>
                <a:lnTo>
                  <a:pt x="1287918" y="151558"/>
                </a:lnTo>
                <a:lnTo>
                  <a:pt x="1303975" y="158409"/>
                </a:lnTo>
                <a:lnTo>
                  <a:pt x="1322831" y="164409"/>
                </a:lnTo>
                <a:lnTo>
                  <a:pt x="1345390" y="172033"/>
                </a:lnTo>
                <a:lnTo>
                  <a:pt x="1365540" y="182598"/>
                </a:lnTo>
                <a:lnTo>
                  <a:pt x="1380020" y="198052"/>
                </a:lnTo>
                <a:lnTo>
                  <a:pt x="1385572" y="220346"/>
                </a:lnTo>
                <a:lnTo>
                  <a:pt x="1385572" y="221101"/>
                </a:lnTo>
                <a:lnTo>
                  <a:pt x="1380180" y="245881"/>
                </a:lnTo>
                <a:lnTo>
                  <a:pt x="1372761" y="255117"/>
                </a:lnTo>
                <a:close/>
              </a:path>
              <a:path w="3036570" h="337820">
                <a:moveTo>
                  <a:pt x="1368186" y="120566"/>
                </a:moveTo>
                <a:lnTo>
                  <a:pt x="1354154" y="112671"/>
                </a:lnTo>
                <a:lnTo>
                  <a:pt x="1339556" y="106724"/>
                </a:lnTo>
                <a:lnTo>
                  <a:pt x="1324816" y="102974"/>
                </a:lnTo>
                <a:lnTo>
                  <a:pt x="1310359" y="101669"/>
                </a:lnTo>
                <a:lnTo>
                  <a:pt x="1379589" y="101669"/>
                </a:lnTo>
                <a:lnTo>
                  <a:pt x="1368186" y="120566"/>
                </a:lnTo>
                <a:close/>
              </a:path>
              <a:path w="3036570" h="337820">
                <a:moveTo>
                  <a:pt x="1316028" y="279684"/>
                </a:moveTo>
                <a:lnTo>
                  <a:pt x="1294674" y="277694"/>
                </a:lnTo>
                <a:lnTo>
                  <a:pt x="1273320" y="271983"/>
                </a:lnTo>
                <a:lnTo>
                  <a:pt x="1253099" y="262942"/>
                </a:lnTo>
                <a:lnTo>
                  <a:pt x="1235147" y="250960"/>
                </a:lnTo>
                <a:lnTo>
                  <a:pt x="1249887" y="230172"/>
                </a:lnTo>
                <a:lnTo>
                  <a:pt x="1266145" y="240767"/>
                </a:lnTo>
                <a:lnTo>
                  <a:pt x="1283005" y="248597"/>
                </a:lnTo>
                <a:lnTo>
                  <a:pt x="1300219" y="253452"/>
                </a:lnTo>
                <a:lnTo>
                  <a:pt x="1317540" y="255117"/>
                </a:lnTo>
                <a:lnTo>
                  <a:pt x="1372761" y="255117"/>
                </a:lnTo>
                <a:lnTo>
                  <a:pt x="1365398" y="264282"/>
                </a:lnTo>
                <a:lnTo>
                  <a:pt x="1343318" y="275739"/>
                </a:lnTo>
                <a:lnTo>
                  <a:pt x="1316028" y="279684"/>
                </a:lnTo>
                <a:close/>
              </a:path>
              <a:path w="3036570" h="337820">
                <a:moveTo>
                  <a:pt x="1588532" y="275904"/>
                </a:moveTo>
                <a:lnTo>
                  <a:pt x="1558674" y="275904"/>
                </a:lnTo>
                <a:lnTo>
                  <a:pt x="1558674" y="11338"/>
                </a:lnTo>
                <a:lnTo>
                  <a:pt x="1657697" y="11338"/>
                </a:lnTo>
                <a:lnTo>
                  <a:pt x="1698362" y="17114"/>
                </a:lnTo>
                <a:lnTo>
                  <a:pt x="1729602" y="33732"/>
                </a:lnTo>
                <a:lnTo>
                  <a:pt x="1733548" y="38929"/>
                </a:lnTo>
                <a:lnTo>
                  <a:pt x="1588532" y="38929"/>
                </a:lnTo>
                <a:lnTo>
                  <a:pt x="1588532" y="155338"/>
                </a:lnTo>
                <a:lnTo>
                  <a:pt x="1730312" y="155338"/>
                </a:lnTo>
                <a:lnTo>
                  <a:pt x="1725870" y="160676"/>
                </a:lnTo>
                <a:lnTo>
                  <a:pt x="1692782" y="177052"/>
                </a:lnTo>
                <a:lnTo>
                  <a:pt x="1652784" y="182550"/>
                </a:lnTo>
                <a:lnTo>
                  <a:pt x="1588532" y="182550"/>
                </a:lnTo>
                <a:lnTo>
                  <a:pt x="1588532" y="275904"/>
                </a:lnTo>
                <a:close/>
              </a:path>
              <a:path w="3036570" h="337820">
                <a:moveTo>
                  <a:pt x="1730312" y="155338"/>
                </a:moveTo>
                <a:lnTo>
                  <a:pt x="1653917" y="155338"/>
                </a:lnTo>
                <a:lnTo>
                  <a:pt x="1683752" y="151133"/>
                </a:lnTo>
                <a:lnTo>
                  <a:pt x="1706642" y="139275"/>
                </a:lnTo>
                <a:lnTo>
                  <a:pt x="1721311" y="120897"/>
                </a:lnTo>
                <a:lnTo>
                  <a:pt x="1726484" y="97133"/>
                </a:lnTo>
                <a:lnTo>
                  <a:pt x="1726407" y="95999"/>
                </a:lnTo>
                <a:lnTo>
                  <a:pt x="1721388" y="71456"/>
                </a:lnTo>
                <a:lnTo>
                  <a:pt x="1706972" y="53480"/>
                </a:lnTo>
                <a:lnTo>
                  <a:pt x="1684549" y="42590"/>
                </a:lnTo>
                <a:lnTo>
                  <a:pt x="1655429" y="38929"/>
                </a:lnTo>
                <a:lnTo>
                  <a:pt x="1733548" y="38929"/>
                </a:lnTo>
                <a:lnTo>
                  <a:pt x="1749646" y="60129"/>
                </a:lnTo>
                <a:lnTo>
                  <a:pt x="1756720" y="95243"/>
                </a:lnTo>
                <a:lnTo>
                  <a:pt x="1756637" y="96377"/>
                </a:lnTo>
                <a:lnTo>
                  <a:pt x="1748400" y="133600"/>
                </a:lnTo>
                <a:lnTo>
                  <a:pt x="1730312" y="155338"/>
                </a:lnTo>
                <a:close/>
              </a:path>
              <a:path w="3036570" h="337820">
                <a:moveTo>
                  <a:pt x="1889724" y="311810"/>
                </a:moveTo>
                <a:lnTo>
                  <a:pt x="1839870" y="311810"/>
                </a:lnTo>
                <a:lnTo>
                  <a:pt x="1851817" y="309961"/>
                </a:lnTo>
                <a:lnTo>
                  <a:pt x="1862027" y="303826"/>
                </a:lnTo>
                <a:lnTo>
                  <a:pt x="1871175" y="292517"/>
                </a:lnTo>
                <a:lnTo>
                  <a:pt x="1879933" y="275149"/>
                </a:lnTo>
                <a:lnTo>
                  <a:pt x="1791114" y="80503"/>
                </a:lnTo>
                <a:lnTo>
                  <a:pt x="1823240" y="80503"/>
                </a:lnTo>
                <a:lnTo>
                  <a:pt x="1894295" y="243401"/>
                </a:lnTo>
                <a:lnTo>
                  <a:pt x="1921831" y="243401"/>
                </a:lnTo>
                <a:lnTo>
                  <a:pt x="1906011" y="282330"/>
                </a:lnTo>
                <a:lnTo>
                  <a:pt x="1892984" y="308013"/>
                </a:lnTo>
                <a:lnTo>
                  <a:pt x="1889724" y="311810"/>
                </a:lnTo>
                <a:close/>
              </a:path>
              <a:path w="3036570" h="337820">
                <a:moveTo>
                  <a:pt x="1921831" y="243401"/>
                </a:moveTo>
                <a:lnTo>
                  <a:pt x="1894295" y="243401"/>
                </a:lnTo>
                <a:lnTo>
                  <a:pt x="1957035" y="80503"/>
                </a:lnTo>
                <a:lnTo>
                  <a:pt x="1988027" y="80503"/>
                </a:lnTo>
                <a:lnTo>
                  <a:pt x="1921831" y="243401"/>
                </a:lnTo>
                <a:close/>
              </a:path>
              <a:path w="3036570" h="337820">
                <a:moveTo>
                  <a:pt x="1841004" y="337511"/>
                </a:moveTo>
                <a:lnTo>
                  <a:pt x="1829512" y="336879"/>
                </a:lnTo>
                <a:lnTo>
                  <a:pt x="1819082" y="335007"/>
                </a:lnTo>
                <a:lnTo>
                  <a:pt x="1809220" y="331930"/>
                </a:lnTo>
                <a:lnTo>
                  <a:pt x="1799429" y="327684"/>
                </a:lnTo>
                <a:lnTo>
                  <a:pt x="1809256" y="304629"/>
                </a:lnTo>
                <a:lnTo>
                  <a:pt x="1816271" y="307824"/>
                </a:lnTo>
                <a:lnTo>
                  <a:pt x="1823429" y="310062"/>
                </a:lnTo>
                <a:lnTo>
                  <a:pt x="1831153" y="311379"/>
                </a:lnTo>
                <a:lnTo>
                  <a:pt x="1839870" y="311810"/>
                </a:lnTo>
                <a:lnTo>
                  <a:pt x="1889724" y="311810"/>
                </a:lnTo>
                <a:lnTo>
                  <a:pt x="1878326" y="325085"/>
                </a:lnTo>
                <a:lnTo>
                  <a:pt x="1861260" y="334576"/>
                </a:lnTo>
                <a:lnTo>
                  <a:pt x="1841004" y="337511"/>
                </a:lnTo>
                <a:close/>
              </a:path>
              <a:path w="3036570" h="337820">
                <a:moveTo>
                  <a:pt x="2073066" y="80503"/>
                </a:moveTo>
                <a:lnTo>
                  <a:pt x="2043964" y="80503"/>
                </a:lnTo>
                <a:lnTo>
                  <a:pt x="2043964" y="21543"/>
                </a:lnTo>
                <a:lnTo>
                  <a:pt x="2073066" y="21543"/>
                </a:lnTo>
                <a:lnTo>
                  <a:pt x="2073066" y="80503"/>
                </a:lnTo>
                <a:close/>
              </a:path>
              <a:path w="3036570" h="337820">
                <a:moveTo>
                  <a:pt x="2135050" y="106204"/>
                </a:moveTo>
                <a:lnTo>
                  <a:pt x="2016751" y="106204"/>
                </a:lnTo>
                <a:lnTo>
                  <a:pt x="2016751" y="80503"/>
                </a:lnTo>
                <a:lnTo>
                  <a:pt x="2135050" y="80503"/>
                </a:lnTo>
                <a:lnTo>
                  <a:pt x="2135050" y="106204"/>
                </a:lnTo>
                <a:close/>
              </a:path>
              <a:path w="3036570" h="337820">
                <a:moveTo>
                  <a:pt x="2099145" y="279306"/>
                </a:moveTo>
                <a:lnTo>
                  <a:pt x="2077289" y="276265"/>
                </a:lnTo>
                <a:lnTo>
                  <a:pt x="2059791" y="266597"/>
                </a:lnTo>
                <a:lnTo>
                  <a:pt x="2048174" y="249489"/>
                </a:lnTo>
                <a:lnTo>
                  <a:pt x="2043964" y="224125"/>
                </a:lnTo>
                <a:lnTo>
                  <a:pt x="2043964" y="106204"/>
                </a:lnTo>
                <a:lnTo>
                  <a:pt x="2073066" y="106204"/>
                </a:lnTo>
                <a:lnTo>
                  <a:pt x="2073066" y="220346"/>
                </a:lnTo>
                <a:lnTo>
                  <a:pt x="2075440" y="235469"/>
                </a:lnTo>
                <a:lnTo>
                  <a:pt x="2082137" y="245527"/>
                </a:lnTo>
                <a:lnTo>
                  <a:pt x="2092519" y="251119"/>
                </a:lnTo>
                <a:lnTo>
                  <a:pt x="2105948" y="252849"/>
                </a:lnTo>
                <a:lnTo>
                  <a:pt x="2134294" y="252849"/>
                </a:lnTo>
                <a:lnTo>
                  <a:pt x="2134294" y="270991"/>
                </a:lnTo>
                <a:lnTo>
                  <a:pt x="2126464" y="274523"/>
                </a:lnTo>
                <a:lnTo>
                  <a:pt x="2118137" y="277133"/>
                </a:lnTo>
                <a:lnTo>
                  <a:pt x="2109102" y="278751"/>
                </a:lnTo>
                <a:lnTo>
                  <a:pt x="2099145" y="279306"/>
                </a:lnTo>
                <a:close/>
              </a:path>
              <a:path w="3036570" h="337820">
                <a:moveTo>
                  <a:pt x="2134294" y="252849"/>
                </a:moveTo>
                <a:lnTo>
                  <a:pt x="2105948" y="252849"/>
                </a:lnTo>
                <a:lnTo>
                  <a:pt x="2113088" y="252477"/>
                </a:lnTo>
                <a:lnTo>
                  <a:pt x="2119979" y="251290"/>
                </a:lnTo>
                <a:lnTo>
                  <a:pt x="2126942" y="249182"/>
                </a:lnTo>
                <a:lnTo>
                  <a:pt x="2134294" y="246046"/>
                </a:lnTo>
                <a:lnTo>
                  <a:pt x="2134294" y="252849"/>
                </a:lnTo>
                <a:close/>
              </a:path>
              <a:path w="3036570" h="337820">
                <a:moveTo>
                  <a:pt x="2214042" y="275904"/>
                </a:moveTo>
                <a:lnTo>
                  <a:pt x="2184940" y="275904"/>
                </a:lnTo>
                <a:lnTo>
                  <a:pt x="2184940" y="0"/>
                </a:lnTo>
                <a:lnTo>
                  <a:pt x="2214042" y="0"/>
                </a:lnTo>
                <a:lnTo>
                  <a:pt x="2214042" y="114519"/>
                </a:lnTo>
                <a:lnTo>
                  <a:pt x="2238394" y="114519"/>
                </a:lnTo>
                <a:lnTo>
                  <a:pt x="2230719" y="119669"/>
                </a:lnTo>
                <a:lnTo>
                  <a:pt x="2218465" y="138997"/>
                </a:lnTo>
                <a:lnTo>
                  <a:pt x="2214042" y="164031"/>
                </a:lnTo>
                <a:lnTo>
                  <a:pt x="2214042" y="275904"/>
                </a:lnTo>
                <a:close/>
              </a:path>
              <a:path w="3036570" h="337820">
                <a:moveTo>
                  <a:pt x="2238394" y="114519"/>
                </a:moveTo>
                <a:lnTo>
                  <a:pt x="2214042" y="114519"/>
                </a:lnTo>
                <a:lnTo>
                  <a:pt x="2225186" y="99625"/>
                </a:lnTo>
                <a:lnTo>
                  <a:pt x="2239696" y="87495"/>
                </a:lnTo>
                <a:lnTo>
                  <a:pt x="2258103" y="79334"/>
                </a:lnTo>
                <a:lnTo>
                  <a:pt x="2280940" y="76346"/>
                </a:lnTo>
                <a:lnTo>
                  <a:pt x="2312564" y="82033"/>
                </a:lnTo>
                <a:lnTo>
                  <a:pt x="2336074" y="98031"/>
                </a:lnTo>
                <a:lnTo>
                  <a:pt x="2338902" y="102802"/>
                </a:lnTo>
                <a:lnTo>
                  <a:pt x="2272625" y="102802"/>
                </a:lnTo>
                <a:lnTo>
                  <a:pt x="2249280" y="107214"/>
                </a:lnTo>
                <a:lnTo>
                  <a:pt x="2238394" y="114519"/>
                </a:lnTo>
                <a:close/>
              </a:path>
              <a:path w="3036570" h="337820">
                <a:moveTo>
                  <a:pt x="2355774" y="275904"/>
                </a:moveTo>
                <a:lnTo>
                  <a:pt x="2326672" y="275904"/>
                </a:lnTo>
                <a:lnTo>
                  <a:pt x="2326672" y="161763"/>
                </a:lnTo>
                <a:lnTo>
                  <a:pt x="2323064" y="137243"/>
                </a:lnTo>
                <a:lnTo>
                  <a:pt x="2312546" y="118676"/>
                </a:lnTo>
                <a:lnTo>
                  <a:pt x="2295580" y="106913"/>
                </a:lnTo>
                <a:lnTo>
                  <a:pt x="2272625" y="102802"/>
                </a:lnTo>
                <a:lnTo>
                  <a:pt x="2338902" y="102802"/>
                </a:lnTo>
                <a:lnTo>
                  <a:pt x="2350725" y="122745"/>
                </a:lnTo>
                <a:lnTo>
                  <a:pt x="2355774" y="154582"/>
                </a:lnTo>
                <a:lnTo>
                  <a:pt x="2355774" y="275904"/>
                </a:lnTo>
                <a:close/>
              </a:path>
              <a:path w="3036570" h="337820">
                <a:moveTo>
                  <a:pt x="2508467" y="280440"/>
                </a:moveTo>
                <a:lnTo>
                  <a:pt x="2467926" y="272373"/>
                </a:lnTo>
                <a:lnTo>
                  <a:pt x="2435853" y="250487"/>
                </a:lnTo>
                <a:lnTo>
                  <a:pt x="2414764" y="218255"/>
                </a:lnTo>
                <a:lnTo>
                  <a:pt x="2407176" y="179149"/>
                </a:lnTo>
                <a:lnTo>
                  <a:pt x="2407176" y="178393"/>
                </a:lnTo>
                <a:lnTo>
                  <a:pt x="2414829" y="139169"/>
                </a:lnTo>
                <a:lnTo>
                  <a:pt x="2436089" y="106676"/>
                </a:lnTo>
                <a:lnTo>
                  <a:pt x="2468404" y="84531"/>
                </a:lnTo>
                <a:lnTo>
                  <a:pt x="2509223" y="76346"/>
                </a:lnTo>
                <a:lnTo>
                  <a:pt x="2549823" y="84413"/>
                </a:lnTo>
                <a:lnTo>
                  <a:pt x="2575769" y="102047"/>
                </a:lnTo>
                <a:lnTo>
                  <a:pt x="2508467" y="102047"/>
                </a:lnTo>
                <a:lnTo>
                  <a:pt x="2479431" y="108076"/>
                </a:lnTo>
                <a:lnTo>
                  <a:pt x="2456876" y="124393"/>
                </a:lnTo>
                <a:lnTo>
                  <a:pt x="2442243" y="148446"/>
                </a:lnTo>
                <a:lnTo>
                  <a:pt x="2437034" y="177637"/>
                </a:lnTo>
                <a:lnTo>
                  <a:pt x="2437034" y="178393"/>
                </a:lnTo>
                <a:lnTo>
                  <a:pt x="2442520" y="207962"/>
                </a:lnTo>
                <a:lnTo>
                  <a:pt x="2457680" y="232109"/>
                </a:lnTo>
                <a:lnTo>
                  <a:pt x="2480563" y="248391"/>
                </a:lnTo>
                <a:lnTo>
                  <a:pt x="2509223" y="254361"/>
                </a:lnTo>
                <a:lnTo>
                  <a:pt x="2575560" y="254361"/>
                </a:lnTo>
                <a:lnTo>
                  <a:pt x="2549345" y="272255"/>
                </a:lnTo>
                <a:lnTo>
                  <a:pt x="2508467" y="280440"/>
                </a:lnTo>
                <a:close/>
              </a:path>
              <a:path w="3036570" h="337820">
                <a:moveTo>
                  <a:pt x="2575560" y="254361"/>
                </a:moveTo>
                <a:lnTo>
                  <a:pt x="2509223" y="254361"/>
                </a:lnTo>
                <a:lnTo>
                  <a:pt x="2538318" y="248391"/>
                </a:lnTo>
                <a:lnTo>
                  <a:pt x="2561002" y="232204"/>
                </a:lnTo>
                <a:lnTo>
                  <a:pt x="2575766" y="208281"/>
                </a:lnTo>
                <a:lnTo>
                  <a:pt x="2581034" y="179149"/>
                </a:lnTo>
                <a:lnTo>
                  <a:pt x="2581034" y="178393"/>
                </a:lnTo>
                <a:lnTo>
                  <a:pt x="2575488" y="148765"/>
                </a:lnTo>
                <a:lnTo>
                  <a:pt x="2560199" y="124487"/>
                </a:lnTo>
                <a:lnTo>
                  <a:pt x="2537185" y="108076"/>
                </a:lnTo>
                <a:lnTo>
                  <a:pt x="2508467" y="102047"/>
                </a:lnTo>
                <a:lnTo>
                  <a:pt x="2575769" y="102047"/>
                </a:lnTo>
                <a:lnTo>
                  <a:pt x="2582026" y="106298"/>
                </a:lnTo>
                <a:lnTo>
                  <a:pt x="2603244" y="138531"/>
                </a:lnTo>
                <a:lnTo>
                  <a:pt x="2610892" y="177637"/>
                </a:lnTo>
                <a:lnTo>
                  <a:pt x="2610892" y="178393"/>
                </a:lnTo>
                <a:lnTo>
                  <a:pt x="2603179" y="217617"/>
                </a:lnTo>
                <a:lnTo>
                  <a:pt x="2581790" y="250109"/>
                </a:lnTo>
                <a:lnTo>
                  <a:pt x="2575560" y="254361"/>
                </a:lnTo>
                <a:close/>
              </a:path>
              <a:path w="3036570" h="337820">
                <a:moveTo>
                  <a:pt x="2714613" y="114519"/>
                </a:moveTo>
                <a:lnTo>
                  <a:pt x="2690262" y="114519"/>
                </a:lnTo>
                <a:lnTo>
                  <a:pt x="2701405" y="99625"/>
                </a:lnTo>
                <a:lnTo>
                  <a:pt x="2715915" y="87495"/>
                </a:lnTo>
                <a:lnTo>
                  <a:pt x="2734323" y="79334"/>
                </a:lnTo>
                <a:lnTo>
                  <a:pt x="2757159" y="76346"/>
                </a:lnTo>
                <a:lnTo>
                  <a:pt x="2788783" y="82033"/>
                </a:lnTo>
                <a:lnTo>
                  <a:pt x="2812293" y="98031"/>
                </a:lnTo>
                <a:lnTo>
                  <a:pt x="2815122" y="102802"/>
                </a:lnTo>
                <a:lnTo>
                  <a:pt x="2748844" y="102802"/>
                </a:lnTo>
                <a:lnTo>
                  <a:pt x="2725500" y="107214"/>
                </a:lnTo>
                <a:lnTo>
                  <a:pt x="2714613" y="114519"/>
                </a:lnTo>
                <a:close/>
              </a:path>
              <a:path w="3036570" h="337820">
                <a:moveTo>
                  <a:pt x="2690262" y="275904"/>
                </a:moveTo>
                <a:lnTo>
                  <a:pt x="2661159" y="275904"/>
                </a:lnTo>
                <a:lnTo>
                  <a:pt x="2661159" y="80503"/>
                </a:lnTo>
                <a:lnTo>
                  <a:pt x="2690262" y="80503"/>
                </a:lnTo>
                <a:lnTo>
                  <a:pt x="2690262" y="114519"/>
                </a:lnTo>
                <a:lnTo>
                  <a:pt x="2714613" y="114519"/>
                </a:lnTo>
                <a:lnTo>
                  <a:pt x="2706939" y="119669"/>
                </a:lnTo>
                <a:lnTo>
                  <a:pt x="2694685" y="138997"/>
                </a:lnTo>
                <a:lnTo>
                  <a:pt x="2690262" y="164031"/>
                </a:lnTo>
                <a:lnTo>
                  <a:pt x="2690262" y="275904"/>
                </a:lnTo>
                <a:close/>
              </a:path>
              <a:path w="3036570" h="337820">
                <a:moveTo>
                  <a:pt x="2831994" y="275904"/>
                </a:moveTo>
                <a:lnTo>
                  <a:pt x="2802891" y="275904"/>
                </a:lnTo>
                <a:lnTo>
                  <a:pt x="2802891" y="161763"/>
                </a:lnTo>
                <a:lnTo>
                  <a:pt x="2799283" y="137243"/>
                </a:lnTo>
                <a:lnTo>
                  <a:pt x="2788766" y="118676"/>
                </a:lnTo>
                <a:lnTo>
                  <a:pt x="2771799" y="106913"/>
                </a:lnTo>
                <a:lnTo>
                  <a:pt x="2748844" y="102802"/>
                </a:lnTo>
                <a:lnTo>
                  <a:pt x="2815122" y="102802"/>
                </a:lnTo>
                <a:lnTo>
                  <a:pt x="2826945" y="122745"/>
                </a:lnTo>
                <a:lnTo>
                  <a:pt x="2831994" y="154582"/>
                </a:lnTo>
                <a:lnTo>
                  <a:pt x="2831994" y="275904"/>
                </a:lnTo>
                <a:close/>
              </a:path>
              <a:path w="3036570" h="337820">
                <a:moveTo>
                  <a:pt x="2882261" y="70299"/>
                </a:moveTo>
                <a:lnTo>
                  <a:pt x="2862986" y="51779"/>
                </a:lnTo>
                <a:lnTo>
                  <a:pt x="2880265" y="33927"/>
                </a:lnTo>
                <a:lnTo>
                  <a:pt x="2900309" y="20078"/>
                </a:lnTo>
                <a:lnTo>
                  <a:pt x="2923895" y="11120"/>
                </a:lnTo>
                <a:lnTo>
                  <a:pt x="2951805" y="7936"/>
                </a:lnTo>
                <a:lnTo>
                  <a:pt x="2986558" y="13570"/>
                </a:lnTo>
                <a:lnTo>
                  <a:pt x="3013269" y="29196"/>
                </a:lnTo>
                <a:lnTo>
                  <a:pt x="3017301" y="34771"/>
                </a:lnTo>
                <a:lnTo>
                  <a:pt x="2951049" y="34771"/>
                </a:lnTo>
                <a:lnTo>
                  <a:pt x="2931212" y="37186"/>
                </a:lnTo>
                <a:lnTo>
                  <a:pt x="2913395" y="44173"/>
                </a:lnTo>
                <a:lnTo>
                  <a:pt x="2897208" y="55340"/>
                </a:lnTo>
                <a:lnTo>
                  <a:pt x="2882261" y="70299"/>
                </a:lnTo>
                <a:close/>
              </a:path>
              <a:path w="3036570" h="337820">
                <a:moveTo>
                  <a:pt x="2954072" y="201070"/>
                </a:moveTo>
                <a:lnTo>
                  <a:pt x="2934797" y="201070"/>
                </a:lnTo>
                <a:lnTo>
                  <a:pt x="2929127" y="139842"/>
                </a:lnTo>
                <a:lnTo>
                  <a:pt x="2931017" y="137952"/>
                </a:lnTo>
                <a:lnTo>
                  <a:pt x="2963497" y="133611"/>
                </a:lnTo>
                <a:lnTo>
                  <a:pt x="2987049" y="122787"/>
                </a:lnTo>
                <a:lnTo>
                  <a:pt x="3001387" y="106222"/>
                </a:lnTo>
                <a:lnTo>
                  <a:pt x="3006230" y="84661"/>
                </a:lnTo>
                <a:lnTo>
                  <a:pt x="3006154" y="83527"/>
                </a:lnTo>
                <a:lnTo>
                  <a:pt x="3002391" y="64747"/>
                </a:lnTo>
                <a:lnTo>
                  <a:pt x="2991395" y="49133"/>
                </a:lnTo>
                <a:lnTo>
                  <a:pt x="2974021" y="38621"/>
                </a:lnTo>
                <a:lnTo>
                  <a:pt x="2951049" y="34771"/>
                </a:lnTo>
                <a:lnTo>
                  <a:pt x="3017301" y="34771"/>
                </a:lnTo>
                <a:lnTo>
                  <a:pt x="3030413" y="52901"/>
                </a:lnTo>
                <a:lnTo>
                  <a:pt x="3036466" y="82771"/>
                </a:lnTo>
                <a:lnTo>
                  <a:pt x="3036390" y="83905"/>
                </a:lnTo>
                <a:lnTo>
                  <a:pt x="3030241" y="114596"/>
                </a:lnTo>
                <a:lnTo>
                  <a:pt x="3013316" y="137338"/>
                </a:lnTo>
                <a:lnTo>
                  <a:pt x="2988312" y="152355"/>
                </a:lnTo>
                <a:lnTo>
                  <a:pt x="2957852" y="160251"/>
                </a:lnTo>
                <a:lnTo>
                  <a:pt x="2954072" y="201070"/>
                </a:lnTo>
                <a:close/>
              </a:path>
              <a:path w="3036570" h="337820">
                <a:moveTo>
                  <a:pt x="2961631" y="275904"/>
                </a:moveTo>
                <a:lnTo>
                  <a:pt x="2926860" y="275904"/>
                </a:lnTo>
                <a:lnTo>
                  <a:pt x="2926860" y="236219"/>
                </a:lnTo>
                <a:lnTo>
                  <a:pt x="2961631" y="236219"/>
                </a:lnTo>
                <a:lnTo>
                  <a:pt x="2961631" y="275904"/>
                </a:lnTo>
                <a:close/>
              </a:path>
            </a:pathLst>
          </a:custGeom>
          <a:solidFill>
            <a:srgbClr val="1F1F1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9014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7289" y="1273748"/>
            <a:ext cx="6173537" cy="1336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43459" y="3012345"/>
            <a:ext cx="6463060" cy="231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89933" y="3958815"/>
            <a:ext cx="1442720" cy="826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39269" y="4930027"/>
            <a:ext cx="1917315" cy="165847"/>
          </a:xfrm>
          <a:custGeom>
            <a:avLst/>
            <a:gdLst/>
            <a:ahLst/>
            <a:cxnLst/>
            <a:rect l="l" t="t" r="r" b="b"/>
            <a:pathLst>
              <a:path w="1581784" h="187960">
                <a:moveTo>
                  <a:pt x="25447" y="153527"/>
                </a:moveTo>
                <a:lnTo>
                  <a:pt x="0" y="153527"/>
                </a:lnTo>
                <a:lnTo>
                  <a:pt x="0" y="6309"/>
                </a:lnTo>
                <a:lnTo>
                  <a:pt x="27550" y="6309"/>
                </a:lnTo>
                <a:lnTo>
                  <a:pt x="54618" y="48371"/>
                </a:lnTo>
                <a:lnTo>
                  <a:pt x="25447" y="48371"/>
                </a:lnTo>
                <a:lnTo>
                  <a:pt x="25447" y="153527"/>
                </a:lnTo>
                <a:close/>
              </a:path>
              <a:path w="1581784" h="187960">
                <a:moveTo>
                  <a:pt x="100093" y="75922"/>
                </a:moveTo>
                <a:lnTo>
                  <a:pt x="72347" y="75922"/>
                </a:lnTo>
                <a:lnTo>
                  <a:pt x="117143" y="6309"/>
                </a:lnTo>
                <a:lnTo>
                  <a:pt x="144694" y="6309"/>
                </a:lnTo>
                <a:lnTo>
                  <a:pt x="144694" y="47951"/>
                </a:lnTo>
                <a:lnTo>
                  <a:pt x="118826" y="47951"/>
                </a:lnTo>
                <a:lnTo>
                  <a:pt x="100093" y="75922"/>
                </a:lnTo>
                <a:close/>
              </a:path>
              <a:path w="1581784" h="187960">
                <a:moveTo>
                  <a:pt x="144694" y="153527"/>
                </a:moveTo>
                <a:lnTo>
                  <a:pt x="118826" y="153527"/>
                </a:lnTo>
                <a:lnTo>
                  <a:pt x="118826" y="47951"/>
                </a:lnTo>
                <a:lnTo>
                  <a:pt x="144694" y="47951"/>
                </a:lnTo>
                <a:lnTo>
                  <a:pt x="144694" y="153527"/>
                </a:lnTo>
                <a:close/>
              </a:path>
              <a:path w="1581784" h="187960">
                <a:moveTo>
                  <a:pt x="72347" y="117354"/>
                </a:moveTo>
                <a:lnTo>
                  <a:pt x="71506" y="117354"/>
                </a:lnTo>
                <a:lnTo>
                  <a:pt x="25447" y="48371"/>
                </a:lnTo>
                <a:lnTo>
                  <a:pt x="54618" y="48371"/>
                </a:lnTo>
                <a:lnTo>
                  <a:pt x="72347" y="75922"/>
                </a:lnTo>
                <a:lnTo>
                  <a:pt x="100093" y="75922"/>
                </a:lnTo>
                <a:lnTo>
                  <a:pt x="72347" y="117354"/>
                </a:lnTo>
                <a:close/>
              </a:path>
              <a:path w="1581784" h="187960">
                <a:moveTo>
                  <a:pt x="218303" y="155841"/>
                </a:moveTo>
                <a:lnTo>
                  <a:pt x="201567" y="152808"/>
                </a:lnTo>
                <a:lnTo>
                  <a:pt x="189149" y="144195"/>
                </a:lnTo>
                <a:lnTo>
                  <a:pt x="181423" y="130731"/>
                </a:lnTo>
                <a:lnTo>
                  <a:pt x="178765" y="113147"/>
                </a:lnTo>
                <a:lnTo>
                  <a:pt x="178765" y="42483"/>
                </a:lnTo>
                <a:lnTo>
                  <a:pt x="204212" y="42483"/>
                </a:lnTo>
                <a:lnTo>
                  <a:pt x="204212" y="105576"/>
                </a:lnTo>
                <a:lnTo>
                  <a:pt x="205796" y="117091"/>
                </a:lnTo>
                <a:lnTo>
                  <a:pt x="210417" y="125608"/>
                </a:lnTo>
                <a:lnTo>
                  <a:pt x="217876" y="130892"/>
                </a:lnTo>
                <a:lnTo>
                  <a:pt x="227978" y="132706"/>
                </a:lnTo>
                <a:lnTo>
                  <a:pt x="278453" y="132706"/>
                </a:lnTo>
                <a:lnTo>
                  <a:pt x="278453" y="136282"/>
                </a:lnTo>
                <a:lnTo>
                  <a:pt x="253005" y="136282"/>
                </a:lnTo>
                <a:lnTo>
                  <a:pt x="246991" y="143774"/>
                </a:lnTo>
                <a:lnTo>
                  <a:pt x="239440" y="150005"/>
                </a:lnTo>
                <a:lnTo>
                  <a:pt x="229995" y="154263"/>
                </a:lnTo>
                <a:lnTo>
                  <a:pt x="218303" y="155841"/>
                </a:lnTo>
                <a:close/>
              </a:path>
              <a:path w="1581784" h="187960">
                <a:moveTo>
                  <a:pt x="278453" y="132706"/>
                </a:moveTo>
                <a:lnTo>
                  <a:pt x="227978" y="132706"/>
                </a:lnTo>
                <a:lnTo>
                  <a:pt x="238099" y="130827"/>
                </a:lnTo>
                <a:lnTo>
                  <a:pt x="246012" y="125398"/>
                </a:lnTo>
                <a:lnTo>
                  <a:pt x="251165" y="116736"/>
                </a:lnTo>
                <a:lnTo>
                  <a:pt x="252938" y="105576"/>
                </a:lnTo>
                <a:lnTo>
                  <a:pt x="253005" y="42483"/>
                </a:lnTo>
                <a:lnTo>
                  <a:pt x="278453" y="42483"/>
                </a:lnTo>
                <a:lnTo>
                  <a:pt x="278453" y="132706"/>
                </a:lnTo>
                <a:close/>
              </a:path>
              <a:path w="1581784" h="187960">
                <a:moveTo>
                  <a:pt x="278453" y="153527"/>
                </a:moveTo>
                <a:lnTo>
                  <a:pt x="253005" y="153527"/>
                </a:lnTo>
                <a:lnTo>
                  <a:pt x="253005" y="136282"/>
                </a:lnTo>
                <a:lnTo>
                  <a:pt x="278453" y="136282"/>
                </a:lnTo>
                <a:lnTo>
                  <a:pt x="278453" y="153527"/>
                </a:lnTo>
                <a:close/>
              </a:path>
              <a:path w="1581784" h="187960">
                <a:moveTo>
                  <a:pt x="337340" y="153527"/>
                </a:moveTo>
                <a:lnTo>
                  <a:pt x="311892" y="153527"/>
                </a:lnTo>
                <a:lnTo>
                  <a:pt x="311892" y="0"/>
                </a:lnTo>
                <a:lnTo>
                  <a:pt x="337340" y="0"/>
                </a:lnTo>
                <a:lnTo>
                  <a:pt x="337340" y="153527"/>
                </a:lnTo>
                <a:close/>
              </a:path>
              <a:path w="1581784" h="187960">
                <a:moveTo>
                  <a:pt x="402116" y="42483"/>
                </a:moveTo>
                <a:lnTo>
                  <a:pt x="376668" y="42483"/>
                </a:lnTo>
                <a:lnTo>
                  <a:pt x="376668" y="11987"/>
                </a:lnTo>
                <a:lnTo>
                  <a:pt x="402116" y="11987"/>
                </a:lnTo>
                <a:lnTo>
                  <a:pt x="402116" y="42483"/>
                </a:lnTo>
                <a:close/>
              </a:path>
              <a:path w="1581784" h="187960">
                <a:moveTo>
                  <a:pt x="431980" y="64355"/>
                </a:moveTo>
                <a:lnTo>
                  <a:pt x="362577" y="64355"/>
                </a:lnTo>
                <a:lnTo>
                  <a:pt x="362577" y="42483"/>
                </a:lnTo>
                <a:lnTo>
                  <a:pt x="431980" y="42483"/>
                </a:lnTo>
                <a:lnTo>
                  <a:pt x="431980" y="64355"/>
                </a:lnTo>
                <a:close/>
              </a:path>
              <a:path w="1581784" h="187960">
                <a:moveTo>
                  <a:pt x="418100" y="155420"/>
                </a:moveTo>
                <a:lnTo>
                  <a:pt x="408636" y="155420"/>
                </a:lnTo>
                <a:lnTo>
                  <a:pt x="395744" y="153757"/>
                </a:lnTo>
                <a:lnTo>
                  <a:pt x="385633" y="148269"/>
                </a:lnTo>
                <a:lnTo>
                  <a:pt x="379031" y="138207"/>
                </a:lnTo>
                <a:lnTo>
                  <a:pt x="376668" y="122822"/>
                </a:lnTo>
                <a:lnTo>
                  <a:pt x="376668" y="64355"/>
                </a:lnTo>
                <a:lnTo>
                  <a:pt x="402116" y="64355"/>
                </a:lnTo>
                <a:lnTo>
                  <a:pt x="402116" y="128710"/>
                </a:lnTo>
                <a:lnTo>
                  <a:pt x="407164" y="132706"/>
                </a:lnTo>
                <a:lnTo>
                  <a:pt x="431560" y="132706"/>
                </a:lnTo>
                <a:lnTo>
                  <a:pt x="431560" y="149742"/>
                </a:lnTo>
                <a:lnTo>
                  <a:pt x="425250" y="153317"/>
                </a:lnTo>
                <a:lnTo>
                  <a:pt x="418100" y="155420"/>
                </a:lnTo>
                <a:close/>
              </a:path>
              <a:path w="1581784" h="187960">
                <a:moveTo>
                  <a:pt x="431560" y="132706"/>
                </a:moveTo>
                <a:lnTo>
                  <a:pt x="421465" y="132706"/>
                </a:lnTo>
                <a:lnTo>
                  <a:pt x="426512" y="131445"/>
                </a:lnTo>
                <a:lnTo>
                  <a:pt x="431560" y="128921"/>
                </a:lnTo>
                <a:lnTo>
                  <a:pt x="431560" y="132706"/>
                </a:lnTo>
                <a:close/>
              </a:path>
              <a:path w="1581784" h="187960">
                <a:moveTo>
                  <a:pt x="485400" y="25447"/>
                </a:moveTo>
                <a:lnTo>
                  <a:pt x="458059" y="25447"/>
                </a:lnTo>
                <a:lnTo>
                  <a:pt x="458059" y="1261"/>
                </a:lnTo>
                <a:lnTo>
                  <a:pt x="485400" y="1261"/>
                </a:lnTo>
                <a:lnTo>
                  <a:pt x="485400" y="25447"/>
                </a:lnTo>
                <a:close/>
              </a:path>
              <a:path w="1581784" h="187960">
                <a:moveTo>
                  <a:pt x="484558" y="153527"/>
                </a:moveTo>
                <a:lnTo>
                  <a:pt x="459111" y="153527"/>
                </a:lnTo>
                <a:lnTo>
                  <a:pt x="459111" y="42483"/>
                </a:lnTo>
                <a:lnTo>
                  <a:pt x="484558" y="42483"/>
                </a:lnTo>
                <a:lnTo>
                  <a:pt x="484558" y="153527"/>
                </a:lnTo>
                <a:close/>
              </a:path>
              <a:path w="1581784" h="187960">
                <a:moveTo>
                  <a:pt x="574572" y="101580"/>
                </a:moveTo>
                <a:lnTo>
                  <a:pt x="512320" y="101580"/>
                </a:lnTo>
                <a:lnTo>
                  <a:pt x="512320" y="76553"/>
                </a:lnTo>
                <a:lnTo>
                  <a:pt x="574572" y="76553"/>
                </a:lnTo>
                <a:lnTo>
                  <a:pt x="574572" y="101580"/>
                </a:lnTo>
                <a:close/>
              </a:path>
              <a:path w="1581784" h="187960">
                <a:moveTo>
                  <a:pt x="705308" y="60990"/>
                </a:moveTo>
                <a:lnTo>
                  <a:pt x="628201" y="60990"/>
                </a:lnTo>
                <a:lnTo>
                  <a:pt x="635030" y="52857"/>
                </a:lnTo>
                <a:lnTo>
                  <a:pt x="643396" y="46242"/>
                </a:lnTo>
                <a:lnTo>
                  <a:pt x="653577" y="41796"/>
                </a:lnTo>
                <a:lnTo>
                  <a:pt x="665847" y="40169"/>
                </a:lnTo>
                <a:lnTo>
                  <a:pt x="685022" y="43997"/>
                </a:lnTo>
                <a:lnTo>
                  <a:pt x="701574" y="55180"/>
                </a:lnTo>
                <a:lnTo>
                  <a:pt x="705308" y="60990"/>
                </a:lnTo>
                <a:close/>
              </a:path>
              <a:path w="1581784" h="187960">
                <a:moveTo>
                  <a:pt x="628201" y="187177"/>
                </a:moveTo>
                <a:lnTo>
                  <a:pt x="602754" y="187177"/>
                </a:lnTo>
                <a:lnTo>
                  <a:pt x="602754" y="42483"/>
                </a:lnTo>
                <a:lnTo>
                  <a:pt x="628201" y="42483"/>
                </a:lnTo>
                <a:lnTo>
                  <a:pt x="628201" y="60990"/>
                </a:lnTo>
                <a:lnTo>
                  <a:pt x="705308" y="60990"/>
                </a:lnTo>
                <a:lnTo>
                  <a:pt x="706119" y="62252"/>
                </a:lnTo>
                <a:lnTo>
                  <a:pt x="659959" y="62252"/>
                </a:lnTo>
                <a:lnTo>
                  <a:pt x="647622" y="64818"/>
                </a:lnTo>
                <a:lnTo>
                  <a:pt x="637297" y="72058"/>
                </a:lnTo>
                <a:lnTo>
                  <a:pt x="630206" y="83280"/>
                </a:lnTo>
                <a:lnTo>
                  <a:pt x="627571" y="97795"/>
                </a:lnTo>
                <a:lnTo>
                  <a:pt x="627571" y="98215"/>
                </a:lnTo>
                <a:lnTo>
                  <a:pt x="630206" y="112819"/>
                </a:lnTo>
                <a:lnTo>
                  <a:pt x="637297" y="124031"/>
                </a:lnTo>
                <a:lnTo>
                  <a:pt x="647622" y="131221"/>
                </a:lnTo>
                <a:lnTo>
                  <a:pt x="659959" y="133758"/>
                </a:lnTo>
                <a:lnTo>
                  <a:pt x="706179" y="133758"/>
                </a:lnTo>
                <a:lnTo>
                  <a:pt x="704564" y="136282"/>
                </a:lnTo>
                <a:lnTo>
                  <a:pt x="628201" y="136282"/>
                </a:lnTo>
                <a:lnTo>
                  <a:pt x="628201" y="187177"/>
                </a:lnTo>
                <a:close/>
              </a:path>
              <a:path w="1581784" h="187960">
                <a:moveTo>
                  <a:pt x="706179" y="133758"/>
                </a:moveTo>
                <a:lnTo>
                  <a:pt x="659959" y="133758"/>
                </a:lnTo>
                <a:lnTo>
                  <a:pt x="672285" y="131280"/>
                </a:lnTo>
                <a:lnTo>
                  <a:pt x="682383" y="124189"/>
                </a:lnTo>
                <a:lnTo>
                  <a:pt x="689208" y="112996"/>
                </a:lnTo>
                <a:lnTo>
                  <a:pt x="691716" y="98215"/>
                </a:lnTo>
                <a:lnTo>
                  <a:pt x="691716" y="97795"/>
                </a:lnTo>
                <a:lnTo>
                  <a:pt x="689179" y="83191"/>
                </a:lnTo>
                <a:lnTo>
                  <a:pt x="682304" y="71979"/>
                </a:lnTo>
                <a:lnTo>
                  <a:pt x="672196" y="64789"/>
                </a:lnTo>
                <a:lnTo>
                  <a:pt x="659959" y="62252"/>
                </a:lnTo>
                <a:lnTo>
                  <a:pt x="706119" y="62252"/>
                </a:lnTo>
                <a:lnTo>
                  <a:pt x="713197" y="73264"/>
                </a:lnTo>
                <a:lnTo>
                  <a:pt x="717584" y="97795"/>
                </a:lnTo>
                <a:lnTo>
                  <a:pt x="717584" y="98215"/>
                </a:lnTo>
                <a:lnTo>
                  <a:pt x="713227" y="122746"/>
                </a:lnTo>
                <a:lnTo>
                  <a:pt x="706179" y="133758"/>
                </a:lnTo>
                <a:close/>
              </a:path>
              <a:path w="1581784" h="187960">
                <a:moveTo>
                  <a:pt x="665847" y="155841"/>
                </a:moveTo>
                <a:lnTo>
                  <a:pt x="653340" y="154234"/>
                </a:lnTo>
                <a:lnTo>
                  <a:pt x="643081" y="149926"/>
                </a:lnTo>
                <a:lnTo>
                  <a:pt x="634793" y="143685"/>
                </a:lnTo>
                <a:lnTo>
                  <a:pt x="628201" y="136282"/>
                </a:lnTo>
                <a:lnTo>
                  <a:pt x="704564" y="136282"/>
                </a:lnTo>
                <a:lnTo>
                  <a:pt x="701653" y="140830"/>
                </a:lnTo>
                <a:lnTo>
                  <a:pt x="685111" y="152012"/>
                </a:lnTo>
                <a:lnTo>
                  <a:pt x="665847" y="155841"/>
                </a:lnTo>
                <a:close/>
              </a:path>
              <a:path w="1581784" h="187960">
                <a:moveTo>
                  <a:pt x="750603" y="70454"/>
                </a:moveTo>
                <a:lnTo>
                  <a:pt x="785935" y="40800"/>
                </a:lnTo>
                <a:lnTo>
                  <a:pt x="807400" y="43958"/>
                </a:lnTo>
                <a:lnTo>
                  <a:pt x="822635" y="53130"/>
                </a:lnTo>
                <a:lnTo>
                  <a:pt x="829037" y="63514"/>
                </a:lnTo>
                <a:lnTo>
                  <a:pt x="782360" y="63514"/>
                </a:lnTo>
                <a:lnTo>
                  <a:pt x="773583" y="64007"/>
                </a:lnTo>
                <a:lnTo>
                  <a:pt x="765614" y="65407"/>
                </a:lnTo>
                <a:lnTo>
                  <a:pt x="758079" y="67595"/>
                </a:lnTo>
                <a:lnTo>
                  <a:pt x="750603" y="70454"/>
                </a:lnTo>
                <a:close/>
              </a:path>
              <a:path w="1581784" h="187960">
                <a:moveTo>
                  <a:pt x="834728" y="89382"/>
                </a:moveTo>
                <a:lnTo>
                  <a:pt x="809701" y="89382"/>
                </a:lnTo>
                <a:lnTo>
                  <a:pt x="809648" y="86980"/>
                </a:lnTo>
                <a:lnTo>
                  <a:pt x="807913" y="77089"/>
                </a:lnTo>
                <a:lnTo>
                  <a:pt x="802655" y="69639"/>
                </a:lnTo>
                <a:lnTo>
                  <a:pt x="794085" y="65068"/>
                </a:lnTo>
                <a:lnTo>
                  <a:pt x="782360" y="63514"/>
                </a:lnTo>
                <a:lnTo>
                  <a:pt x="829037" y="63514"/>
                </a:lnTo>
                <a:lnTo>
                  <a:pt x="831718" y="67861"/>
                </a:lnTo>
                <a:lnTo>
                  <a:pt x="834619" y="86980"/>
                </a:lnTo>
                <a:lnTo>
                  <a:pt x="834728" y="89382"/>
                </a:lnTo>
                <a:close/>
              </a:path>
              <a:path w="1581784" h="187960">
                <a:moveTo>
                  <a:pt x="773527" y="155841"/>
                </a:moveTo>
                <a:lnTo>
                  <a:pt x="758477" y="153619"/>
                </a:lnTo>
                <a:lnTo>
                  <a:pt x="745871" y="147060"/>
                </a:lnTo>
                <a:lnTo>
                  <a:pt x="737209" y="136321"/>
                </a:lnTo>
                <a:lnTo>
                  <a:pt x="733988" y="121560"/>
                </a:lnTo>
                <a:lnTo>
                  <a:pt x="733988" y="121139"/>
                </a:lnTo>
                <a:lnTo>
                  <a:pt x="737383" y="105073"/>
                </a:lnTo>
                <a:lnTo>
                  <a:pt x="746791" y="93720"/>
                </a:lnTo>
                <a:lnTo>
                  <a:pt x="761050" y="86980"/>
                </a:lnTo>
                <a:lnTo>
                  <a:pt x="778995" y="84755"/>
                </a:lnTo>
                <a:lnTo>
                  <a:pt x="788259" y="85094"/>
                </a:lnTo>
                <a:lnTo>
                  <a:pt x="796162" y="86043"/>
                </a:lnTo>
                <a:lnTo>
                  <a:pt x="803158" y="87506"/>
                </a:lnTo>
                <a:lnTo>
                  <a:pt x="809701" y="89382"/>
                </a:lnTo>
                <a:lnTo>
                  <a:pt x="834728" y="89382"/>
                </a:lnTo>
                <a:lnTo>
                  <a:pt x="834728" y="102632"/>
                </a:lnTo>
                <a:lnTo>
                  <a:pt x="784674" y="102632"/>
                </a:lnTo>
                <a:lnTo>
                  <a:pt x="773954" y="103818"/>
                </a:lnTo>
                <a:lnTo>
                  <a:pt x="765956" y="107232"/>
                </a:lnTo>
                <a:lnTo>
                  <a:pt x="760954" y="112658"/>
                </a:lnTo>
                <a:lnTo>
                  <a:pt x="759226" y="119877"/>
                </a:lnTo>
                <a:lnTo>
                  <a:pt x="759226" y="120298"/>
                </a:lnTo>
                <a:lnTo>
                  <a:pt x="760892" y="127297"/>
                </a:lnTo>
                <a:lnTo>
                  <a:pt x="765456" y="132443"/>
                </a:lnTo>
                <a:lnTo>
                  <a:pt x="772268" y="135618"/>
                </a:lnTo>
                <a:lnTo>
                  <a:pt x="780678" y="136702"/>
                </a:lnTo>
                <a:lnTo>
                  <a:pt x="834728" y="136702"/>
                </a:lnTo>
                <a:lnTo>
                  <a:pt x="834728" y="139857"/>
                </a:lnTo>
                <a:lnTo>
                  <a:pt x="809490" y="139857"/>
                </a:lnTo>
                <a:lnTo>
                  <a:pt x="803043" y="146170"/>
                </a:lnTo>
                <a:lnTo>
                  <a:pt x="794979" y="151240"/>
                </a:lnTo>
                <a:lnTo>
                  <a:pt x="785180" y="154615"/>
                </a:lnTo>
                <a:lnTo>
                  <a:pt x="773527" y="155841"/>
                </a:lnTo>
                <a:close/>
              </a:path>
              <a:path w="1581784" h="187960">
                <a:moveTo>
                  <a:pt x="834728" y="136702"/>
                </a:moveTo>
                <a:lnTo>
                  <a:pt x="780678" y="136702"/>
                </a:lnTo>
                <a:lnTo>
                  <a:pt x="792376" y="135007"/>
                </a:lnTo>
                <a:lnTo>
                  <a:pt x="801709" y="130235"/>
                </a:lnTo>
                <a:lnTo>
                  <a:pt x="807887" y="122861"/>
                </a:lnTo>
                <a:lnTo>
                  <a:pt x="810121" y="113358"/>
                </a:lnTo>
                <a:lnTo>
                  <a:pt x="810121" y="107048"/>
                </a:lnTo>
                <a:lnTo>
                  <a:pt x="804785" y="105294"/>
                </a:lnTo>
                <a:lnTo>
                  <a:pt x="798659" y="103894"/>
                </a:lnTo>
                <a:lnTo>
                  <a:pt x="791903" y="102967"/>
                </a:lnTo>
                <a:lnTo>
                  <a:pt x="784674" y="102632"/>
                </a:lnTo>
                <a:lnTo>
                  <a:pt x="834728" y="102632"/>
                </a:lnTo>
                <a:lnTo>
                  <a:pt x="834728" y="136702"/>
                </a:lnTo>
                <a:close/>
              </a:path>
              <a:path w="1581784" h="187960">
                <a:moveTo>
                  <a:pt x="834728" y="153527"/>
                </a:moveTo>
                <a:lnTo>
                  <a:pt x="809490" y="153527"/>
                </a:lnTo>
                <a:lnTo>
                  <a:pt x="809490" y="139857"/>
                </a:lnTo>
                <a:lnTo>
                  <a:pt x="834728" y="139857"/>
                </a:lnTo>
                <a:lnTo>
                  <a:pt x="834728" y="153527"/>
                </a:lnTo>
                <a:close/>
              </a:path>
              <a:path w="1581784" h="187960">
                <a:moveTo>
                  <a:pt x="927766" y="67510"/>
                </a:moveTo>
                <a:lnTo>
                  <a:pt x="891091" y="67510"/>
                </a:lnTo>
                <a:lnTo>
                  <a:pt x="897414" y="56143"/>
                </a:lnTo>
                <a:lnTo>
                  <a:pt x="906024" y="47399"/>
                </a:lnTo>
                <a:lnTo>
                  <a:pt x="916999" y="41927"/>
                </a:lnTo>
                <a:lnTo>
                  <a:pt x="930420" y="40379"/>
                </a:lnTo>
                <a:lnTo>
                  <a:pt x="930420" y="67299"/>
                </a:lnTo>
                <a:lnTo>
                  <a:pt x="928948" y="67299"/>
                </a:lnTo>
                <a:lnTo>
                  <a:pt x="927766" y="67510"/>
                </a:lnTo>
                <a:close/>
              </a:path>
              <a:path w="1581784" h="187960">
                <a:moveTo>
                  <a:pt x="891091" y="153527"/>
                </a:moveTo>
                <a:lnTo>
                  <a:pt x="865644" y="153527"/>
                </a:lnTo>
                <a:lnTo>
                  <a:pt x="865644" y="42483"/>
                </a:lnTo>
                <a:lnTo>
                  <a:pt x="891091" y="42483"/>
                </a:lnTo>
                <a:lnTo>
                  <a:pt x="891091" y="67510"/>
                </a:lnTo>
                <a:lnTo>
                  <a:pt x="927766" y="67510"/>
                </a:lnTo>
                <a:lnTo>
                  <a:pt x="913628" y="70027"/>
                </a:lnTo>
                <a:lnTo>
                  <a:pt x="901660" y="78236"/>
                </a:lnTo>
                <a:lnTo>
                  <a:pt x="893872" y="91965"/>
                </a:lnTo>
                <a:lnTo>
                  <a:pt x="891091" y="111255"/>
                </a:lnTo>
                <a:lnTo>
                  <a:pt x="891091" y="153527"/>
                </a:lnTo>
                <a:close/>
              </a:path>
              <a:path w="1581784" h="187960">
                <a:moveTo>
                  <a:pt x="956709" y="70454"/>
                </a:moveTo>
                <a:lnTo>
                  <a:pt x="992041" y="40800"/>
                </a:lnTo>
                <a:lnTo>
                  <a:pt x="1013506" y="43958"/>
                </a:lnTo>
                <a:lnTo>
                  <a:pt x="1028741" y="53130"/>
                </a:lnTo>
                <a:lnTo>
                  <a:pt x="1035143" y="63514"/>
                </a:lnTo>
                <a:lnTo>
                  <a:pt x="988466" y="63514"/>
                </a:lnTo>
                <a:lnTo>
                  <a:pt x="979689" y="64007"/>
                </a:lnTo>
                <a:lnTo>
                  <a:pt x="971720" y="65407"/>
                </a:lnTo>
                <a:lnTo>
                  <a:pt x="964185" y="67595"/>
                </a:lnTo>
                <a:lnTo>
                  <a:pt x="956709" y="70454"/>
                </a:lnTo>
                <a:close/>
              </a:path>
              <a:path w="1581784" h="187960">
                <a:moveTo>
                  <a:pt x="1040834" y="89382"/>
                </a:moveTo>
                <a:lnTo>
                  <a:pt x="1015806" y="89382"/>
                </a:lnTo>
                <a:lnTo>
                  <a:pt x="1015754" y="86980"/>
                </a:lnTo>
                <a:lnTo>
                  <a:pt x="1014019" y="77089"/>
                </a:lnTo>
                <a:lnTo>
                  <a:pt x="1008761" y="69639"/>
                </a:lnTo>
                <a:lnTo>
                  <a:pt x="1000191" y="65068"/>
                </a:lnTo>
                <a:lnTo>
                  <a:pt x="988466" y="63514"/>
                </a:lnTo>
                <a:lnTo>
                  <a:pt x="1035143" y="63514"/>
                </a:lnTo>
                <a:lnTo>
                  <a:pt x="1037824" y="67861"/>
                </a:lnTo>
                <a:lnTo>
                  <a:pt x="1040724" y="86980"/>
                </a:lnTo>
                <a:lnTo>
                  <a:pt x="1040834" y="89382"/>
                </a:lnTo>
                <a:close/>
              </a:path>
              <a:path w="1581784" h="187960">
                <a:moveTo>
                  <a:pt x="979633" y="155841"/>
                </a:moveTo>
                <a:lnTo>
                  <a:pt x="964582" y="153619"/>
                </a:lnTo>
                <a:lnTo>
                  <a:pt x="951977" y="147060"/>
                </a:lnTo>
                <a:lnTo>
                  <a:pt x="943315" y="136321"/>
                </a:lnTo>
                <a:lnTo>
                  <a:pt x="940094" y="121560"/>
                </a:lnTo>
                <a:lnTo>
                  <a:pt x="940094" y="121139"/>
                </a:lnTo>
                <a:lnTo>
                  <a:pt x="943489" y="105073"/>
                </a:lnTo>
                <a:lnTo>
                  <a:pt x="952897" y="93720"/>
                </a:lnTo>
                <a:lnTo>
                  <a:pt x="967155" y="86980"/>
                </a:lnTo>
                <a:lnTo>
                  <a:pt x="985101" y="84755"/>
                </a:lnTo>
                <a:lnTo>
                  <a:pt x="994365" y="85094"/>
                </a:lnTo>
                <a:lnTo>
                  <a:pt x="1002268" y="86043"/>
                </a:lnTo>
                <a:lnTo>
                  <a:pt x="1009264" y="87506"/>
                </a:lnTo>
                <a:lnTo>
                  <a:pt x="1015806" y="89382"/>
                </a:lnTo>
                <a:lnTo>
                  <a:pt x="1040834" y="89382"/>
                </a:lnTo>
                <a:lnTo>
                  <a:pt x="1040834" y="102632"/>
                </a:lnTo>
                <a:lnTo>
                  <a:pt x="990779" y="102632"/>
                </a:lnTo>
                <a:lnTo>
                  <a:pt x="980060" y="103818"/>
                </a:lnTo>
                <a:lnTo>
                  <a:pt x="972062" y="107232"/>
                </a:lnTo>
                <a:lnTo>
                  <a:pt x="967060" y="112658"/>
                </a:lnTo>
                <a:lnTo>
                  <a:pt x="965332" y="119877"/>
                </a:lnTo>
                <a:lnTo>
                  <a:pt x="965332" y="120298"/>
                </a:lnTo>
                <a:lnTo>
                  <a:pt x="966998" y="127297"/>
                </a:lnTo>
                <a:lnTo>
                  <a:pt x="971562" y="132443"/>
                </a:lnTo>
                <a:lnTo>
                  <a:pt x="978374" y="135618"/>
                </a:lnTo>
                <a:lnTo>
                  <a:pt x="986783" y="136702"/>
                </a:lnTo>
                <a:lnTo>
                  <a:pt x="1040834" y="136702"/>
                </a:lnTo>
                <a:lnTo>
                  <a:pt x="1040834" y="139857"/>
                </a:lnTo>
                <a:lnTo>
                  <a:pt x="1015596" y="139857"/>
                </a:lnTo>
                <a:lnTo>
                  <a:pt x="1009149" y="146170"/>
                </a:lnTo>
                <a:lnTo>
                  <a:pt x="1001085" y="151240"/>
                </a:lnTo>
                <a:lnTo>
                  <a:pt x="991285" y="154615"/>
                </a:lnTo>
                <a:lnTo>
                  <a:pt x="979633" y="155841"/>
                </a:lnTo>
                <a:close/>
              </a:path>
              <a:path w="1581784" h="187960">
                <a:moveTo>
                  <a:pt x="1040834" y="136702"/>
                </a:moveTo>
                <a:lnTo>
                  <a:pt x="986783" y="136702"/>
                </a:lnTo>
                <a:lnTo>
                  <a:pt x="998482" y="135007"/>
                </a:lnTo>
                <a:lnTo>
                  <a:pt x="1007815" y="130235"/>
                </a:lnTo>
                <a:lnTo>
                  <a:pt x="1013993" y="122861"/>
                </a:lnTo>
                <a:lnTo>
                  <a:pt x="1016227" y="113358"/>
                </a:lnTo>
                <a:lnTo>
                  <a:pt x="1016227" y="107048"/>
                </a:lnTo>
                <a:lnTo>
                  <a:pt x="1010890" y="105294"/>
                </a:lnTo>
                <a:lnTo>
                  <a:pt x="1004765" y="103894"/>
                </a:lnTo>
                <a:lnTo>
                  <a:pt x="998009" y="102967"/>
                </a:lnTo>
                <a:lnTo>
                  <a:pt x="990779" y="102632"/>
                </a:lnTo>
                <a:lnTo>
                  <a:pt x="1040834" y="102632"/>
                </a:lnTo>
                <a:lnTo>
                  <a:pt x="1040834" y="136702"/>
                </a:lnTo>
                <a:close/>
              </a:path>
              <a:path w="1581784" h="187960">
                <a:moveTo>
                  <a:pt x="1040834" y="153527"/>
                </a:moveTo>
                <a:lnTo>
                  <a:pt x="1015596" y="153527"/>
                </a:lnTo>
                <a:lnTo>
                  <a:pt x="1015596" y="139857"/>
                </a:lnTo>
                <a:lnTo>
                  <a:pt x="1040834" y="139857"/>
                </a:lnTo>
                <a:lnTo>
                  <a:pt x="1040834" y="153527"/>
                </a:lnTo>
                <a:close/>
              </a:path>
              <a:path w="1581784" h="187960">
                <a:moveTo>
                  <a:pt x="1180901" y="59728"/>
                </a:moveTo>
                <a:lnTo>
                  <a:pt x="1155454" y="59728"/>
                </a:lnTo>
                <a:lnTo>
                  <a:pt x="1155454" y="0"/>
                </a:lnTo>
                <a:lnTo>
                  <a:pt x="1180901" y="0"/>
                </a:lnTo>
                <a:lnTo>
                  <a:pt x="1180901" y="59728"/>
                </a:lnTo>
                <a:close/>
              </a:path>
              <a:path w="1581784" h="187960">
                <a:moveTo>
                  <a:pt x="1117597" y="155841"/>
                </a:moveTo>
                <a:lnTo>
                  <a:pt x="1098545" y="152012"/>
                </a:lnTo>
                <a:lnTo>
                  <a:pt x="1082055" y="140830"/>
                </a:lnTo>
                <a:lnTo>
                  <a:pt x="1070455" y="122746"/>
                </a:lnTo>
                <a:lnTo>
                  <a:pt x="1066071" y="98215"/>
                </a:lnTo>
                <a:lnTo>
                  <a:pt x="1066071" y="97795"/>
                </a:lnTo>
                <a:lnTo>
                  <a:pt x="1070396" y="73264"/>
                </a:lnTo>
                <a:lnTo>
                  <a:pt x="1081897" y="55180"/>
                </a:lnTo>
                <a:lnTo>
                  <a:pt x="1098367" y="43997"/>
                </a:lnTo>
                <a:lnTo>
                  <a:pt x="1117597" y="40169"/>
                </a:lnTo>
                <a:lnTo>
                  <a:pt x="1130108" y="41776"/>
                </a:lnTo>
                <a:lnTo>
                  <a:pt x="1140390" y="46084"/>
                </a:lnTo>
                <a:lnTo>
                  <a:pt x="1148740" y="52324"/>
                </a:lnTo>
                <a:lnTo>
                  <a:pt x="1155454" y="59728"/>
                </a:lnTo>
                <a:lnTo>
                  <a:pt x="1180901" y="59728"/>
                </a:lnTo>
                <a:lnTo>
                  <a:pt x="1180901" y="62252"/>
                </a:lnTo>
                <a:lnTo>
                  <a:pt x="1123697" y="62252"/>
                </a:lnTo>
                <a:lnTo>
                  <a:pt x="1111337" y="64700"/>
                </a:lnTo>
                <a:lnTo>
                  <a:pt x="1101167" y="71742"/>
                </a:lnTo>
                <a:lnTo>
                  <a:pt x="1094269" y="82925"/>
                </a:lnTo>
                <a:lnTo>
                  <a:pt x="1091729" y="97795"/>
                </a:lnTo>
                <a:lnTo>
                  <a:pt x="1091729" y="98215"/>
                </a:lnTo>
                <a:lnTo>
                  <a:pt x="1111426" y="131221"/>
                </a:lnTo>
                <a:lnTo>
                  <a:pt x="1180901" y="133758"/>
                </a:lnTo>
                <a:lnTo>
                  <a:pt x="1180901" y="135020"/>
                </a:lnTo>
                <a:lnTo>
                  <a:pt x="1155454" y="135020"/>
                </a:lnTo>
                <a:lnTo>
                  <a:pt x="1148622" y="143153"/>
                </a:lnTo>
                <a:lnTo>
                  <a:pt x="1140232" y="149768"/>
                </a:lnTo>
                <a:lnTo>
                  <a:pt x="1129989" y="154214"/>
                </a:lnTo>
                <a:lnTo>
                  <a:pt x="1117597" y="155841"/>
                </a:lnTo>
                <a:close/>
              </a:path>
              <a:path w="1581784" h="187960">
                <a:moveTo>
                  <a:pt x="1180901" y="133758"/>
                </a:moveTo>
                <a:lnTo>
                  <a:pt x="1123697" y="133758"/>
                </a:lnTo>
                <a:lnTo>
                  <a:pt x="1135911" y="131191"/>
                </a:lnTo>
                <a:lnTo>
                  <a:pt x="1146174" y="123952"/>
                </a:lnTo>
                <a:lnTo>
                  <a:pt x="1153242" y="112730"/>
                </a:lnTo>
                <a:lnTo>
                  <a:pt x="1155874" y="98215"/>
                </a:lnTo>
                <a:lnTo>
                  <a:pt x="1155874" y="97795"/>
                </a:lnTo>
                <a:lnTo>
                  <a:pt x="1153242" y="83191"/>
                </a:lnTo>
                <a:lnTo>
                  <a:pt x="1146174" y="71979"/>
                </a:lnTo>
                <a:lnTo>
                  <a:pt x="1135911" y="64789"/>
                </a:lnTo>
                <a:lnTo>
                  <a:pt x="1123697" y="62252"/>
                </a:lnTo>
                <a:lnTo>
                  <a:pt x="1180901" y="62252"/>
                </a:lnTo>
                <a:lnTo>
                  <a:pt x="1180901" y="133758"/>
                </a:lnTo>
                <a:close/>
              </a:path>
              <a:path w="1581784" h="187960">
                <a:moveTo>
                  <a:pt x="1180901" y="153527"/>
                </a:moveTo>
                <a:lnTo>
                  <a:pt x="1155454" y="153527"/>
                </a:lnTo>
                <a:lnTo>
                  <a:pt x="1155454" y="135020"/>
                </a:lnTo>
                <a:lnTo>
                  <a:pt x="1180901" y="135020"/>
                </a:lnTo>
                <a:lnTo>
                  <a:pt x="1180901" y="153527"/>
                </a:lnTo>
                <a:close/>
              </a:path>
              <a:path w="1581784" h="187960">
                <a:moveTo>
                  <a:pt x="1240420" y="25447"/>
                </a:moveTo>
                <a:lnTo>
                  <a:pt x="1213079" y="25447"/>
                </a:lnTo>
                <a:lnTo>
                  <a:pt x="1213079" y="1261"/>
                </a:lnTo>
                <a:lnTo>
                  <a:pt x="1240420" y="1261"/>
                </a:lnTo>
                <a:lnTo>
                  <a:pt x="1240420" y="25447"/>
                </a:lnTo>
                <a:close/>
              </a:path>
              <a:path w="1581784" h="187960">
                <a:moveTo>
                  <a:pt x="1239578" y="153527"/>
                </a:moveTo>
                <a:lnTo>
                  <a:pt x="1214131" y="153527"/>
                </a:lnTo>
                <a:lnTo>
                  <a:pt x="1214131" y="42483"/>
                </a:lnTo>
                <a:lnTo>
                  <a:pt x="1239578" y="42483"/>
                </a:lnTo>
                <a:lnTo>
                  <a:pt x="1239578" y="153527"/>
                </a:lnTo>
                <a:close/>
              </a:path>
              <a:path w="1581784" h="187960">
                <a:moveTo>
                  <a:pt x="1316342" y="144694"/>
                </a:moveTo>
                <a:lnTo>
                  <a:pt x="1297454" y="141162"/>
                </a:lnTo>
                <a:lnTo>
                  <a:pt x="1281325" y="130945"/>
                </a:lnTo>
                <a:lnTo>
                  <a:pt x="1270087" y="114616"/>
                </a:lnTo>
                <a:lnTo>
                  <a:pt x="1265867" y="92747"/>
                </a:lnTo>
                <a:lnTo>
                  <a:pt x="1265908" y="92116"/>
                </a:lnTo>
                <a:lnTo>
                  <a:pt x="1270116" y="70336"/>
                </a:lnTo>
                <a:lnTo>
                  <a:pt x="1281404" y="53945"/>
                </a:lnTo>
                <a:lnTo>
                  <a:pt x="1297542" y="43705"/>
                </a:lnTo>
                <a:lnTo>
                  <a:pt x="1316342" y="40169"/>
                </a:lnTo>
                <a:lnTo>
                  <a:pt x="1329106" y="41677"/>
                </a:lnTo>
                <a:lnTo>
                  <a:pt x="1339582" y="45769"/>
                </a:lnTo>
                <a:lnTo>
                  <a:pt x="1348165" y="51792"/>
                </a:lnTo>
                <a:lnTo>
                  <a:pt x="1355250" y="59097"/>
                </a:lnTo>
                <a:lnTo>
                  <a:pt x="1380698" y="59097"/>
                </a:lnTo>
                <a:lnTo>
                  <a:pt x="1380698" y="61621"/>
                </a:lnTo>
                <a:lnTo>
                  <a:pt x="1323072" y="61621"/>
                </a:lnTo>
                <a:lnTo>
                  <a:pt x="1310690" y="63813"/>
                </a:lnTo>
                <a:lnTo>
                  <a:pt x="1300674" y="70007"/>
                </a:lnTo>
                <a:lnTo>
                  <a:pt x="1293970" y="79632"/>
                </a:lnTo>
                <a:lnTo>
                  <a:pt x="1291526" y="92116"/>
                </a:lnTo>
                <a:lnTo>
                  <a:pt x="1291567" y="92747"/>
                </a:lnTo>
                <a:lnTo>
                  <a:pt x="1294000" y="105054"/>
                </a:lnTo>
                <a:lnTo>
                  <a:pt x="1300753" y="114751"/>
                </a:lnTo>
                <a:lnTo>
                  <a:pt x="1310779" y="121018"/>
                </a:lnTo>
                <a:lnTo>
                  <a:pt x="1323072" y="123242"/>
                </a:lnTo>
                <a:lnTo>
                  <a:pt x="1380698" y="123242"/>
                </a:lnTo>
                <a:lnTo>
                  <a:pt x="1380698" y="124294"/>
                </a:lnTo>
                <a:lnTo>
                  <a:pt x="1355460" y="124294"/>
                </a:lnTo>
                <a:lnTo>
                  <a:pt x="1348017" y="132539"/>
                </a:lnTo>
                <a:lnTo>
                  <a:pt x="1339293" y="138989"/>
                </a:lnTo>
                <a:lnTo>
                  <a:pt x="1328872" y="143192"/>
                </a:lnTo>
                <a:lnTo>
                  <a:pt x="1316342" y="144694"/>
                </a:lnTo>
                <a:close/>
              </a:path>
              <a:path w="1581784" h="187960">
                <a:moveTo>
                  <a:pt x="1380698" y="59097"/>
                </a:moveTo>
                <a:lnTo>
                  <a:pt x="1355250" y="59097"/>
                </a:lnTo>
                <a:lnTo>
                  <a:pt x="1355250" y="42483"/>
                </a:lnTo>
                <a:lnTo>
                  <a:pt x="1380698" y="42483"/>
                </a:lnTo>
                <a:lnTo>
                  <a:pt x="1380698" y="59097"/>
                </a:lnTo>
                <a:close/>
              </a:path>
              <a:path w="1581784" h="187960">
                <a:moveTo>
                  <a:pt x="1380698" y="123242"/>
                </a:moveTo>
                <a:lnTo>
                  <a:pt x="1323072" y="123242"/>
                </a:lnTo>
                <a:lnTo>
                  <a:pt x="1335619" y="120991"/>
                </a:lnTo>
                <a:lnTo>
                  <a:pt x="1345996" y="114698"/>
                </a:lnTo>
                <a:lnTo>
                  <a:pt x="1353061" y="105054"/>
                </a:lnTo>
                <a:lnTo>
                  <a:pt x="1355671" y="92747"/>
                </a:lnTo>
                <a:lnTo>
                  <a:pt x="1355627" y="92116"/>
                </a:lnTo>
                <a:lnTo>
                  <a:pt x="1353061" y="79810"/>
                </a:lnTo>
                <a:lnTo>
                  <a:pt x="1345996" y="70112"/>
                </a:lnTo>
                <a:lnTo>
                  <a:pt x="1335619" y="63846"/>
                </a:lnTo>
                <a:lnTo>
                  <a:pt x="1323072" y="61621"/>
                </a:lnTo>
                <a:lnTo>
                  <a:pt x="1380698" y="61621"/>
                </a:lnTo>
                <a:lnTo>
                  <a:pt x="1380698" y="123242"/>
                </a:lnTo>
                <a:close/>
              </a:path>
              <a:path w="1581784" h="187960">
                <a:moveTo>
                  <a:pt x="1371045" y="166987"/>
                </a:moveTo>
                <a:lnTo>
                  <a:pt x="1320338" y="166987"/>
                </a:lnTo>
                <a:lnTo>
                  <a:pt x="1335408" y="164799"/>
                </a:lnTo>
                <a:lnTo>
                  <a:pt x="1346417" y="158312"/>
                </a:lnTo>
                <a:lnTo>
                  <a:pt x="1353167" y="147645"/>
                </a:lnTo>
                <a:lnTo>
                  <a:pt x="1355460" y="132917"/>
                </a:lnTo>
                <a:lnTo>
                  <a:pt x="1355460" y="124294"/>
                </a:lnTo>
                <a:lnTo>
                  <a:pt x="1380698" y="124294"/>
                </a:lnTo>
                <a:lnTo>
                  <a:pt x="1380580" y="132539"/>
                </a:lnTo>
                <a:lnTo>
                  <a:pt x="1379797" y="143948"/>
                </a:lnTo>
                <a:lnTo>
                  <a:pt x="1377122" y="155289"/>
                </a:lnTo>
                <a:lnTo>
                  <a:pt x="1372713" y="164855"/>
                </a:lnTo>
                <a:lnTo>
                  <a:pt x="1371045" y="166987"/>
                </a:lnTo>
                <a:close/>
              </a:path>
              <a:path w="1581784" h="187960">
                <a:moveTo>
                  <a:pt x="1320969" y="187598"/>
                </a:moveTo>
                <a:lnTo>
                  <a:pt x="1307506" y="186740"/>
                </a:lnTo>
                <a:lnTo>
                  <a:pt x="1294654" y="184207"/>
                </a:lnTo>
                <a:lnTo>
                  <a:pt x="1282551" y="180056"/>
                </a:lnTo>
                <a:lnTo>
                  <a:pt x="1271336" y="174348"/>
                </a:lnTo>
                <a:lnTo>
                  <a:pt x="1280800" y="155210"/>
                </a:lnTo>
                <a:lnTo>
                  <a:pt x="1289817" y="160155"/>
                </a:lnTo>
                <a:lnTo>
                  <a:pt x="1299307" y="163859"/>
                </a:lnTo>
                <a:lnTo>
                  <a:pt x="1309428" y="166182"/>
                </a:lnTo>
                <a:lnTo>
                  <a:pt x="1320338" y="166987"/>
                </a:lnTo>
                <a:lnTo>
                  <a:pt x="1371045" y="166987"/>
                </a:lnTo>
                <a:lnTo>
                  <a:pt x="1366607" y="172666"/>
                </a:lnTo>
                <a:lnTo>
                  <a:pt x="1358027" y="179258"/>
                </a:lnTo>
                <a:lnTo>
                  <a:pt x="1347495" y="183917"/>
                </a:lnTo>
                <a:lnTo>
                  <a:pt x="1335109" y="186684"/>
                </a:lnTo>
                <a:lnTo>
                  <a:pt x="1320969" y="187598"/>
                </a:lnTo>
                <a:close/>
              </a:path>
              <a:path w="1581784" h="187960">
                <a:moveTo>
                  <a:pt x="1504499" y="59307"/>
                </a:moveTo>
                <a:lnTo>
                  <a:pt x="1437903" y="59307"/>
                </a:lnTo>
                <a:lnTo>
                  <a:pt x="1443814" y="52147"/>
                </a:lnTo>
                <a:lnTo>
                  <a:pt x="1451126" y="46032"/>
                </a:lnTo>
                <a:lnTo>
                  <a:pt x="1460291" y="41769"/>
                </a:lnTo>
                <a:lnTo>
                  <a:pt x="1471763" y="40169"/>
                </a:lnTo>
                <a:lnTo>
                  <a:pt x="1482837" y="41569"/>
                </a:lnTo>
                <a:lnTo>
                  <a:pt x="1492058" y="45532"/>
                </a:lnTo>
                <a:lnTo>
                  <a:pt x="1499386" y="51703"/>
                </a:lnTo>
                <a:lnTo>
                  <a:pt x="1504499" y="59307"/>
                </a:lnTo>
                <a:close/>
              </a:path>
              <a:path w="1581784" h="187960">
                <a:moveTo>
                  <a:pt x="1575859" y="59728"/>
                </a:moveTo>
                <a:lnTo>
                  <a:pt x="1504782" y="59728"/>
                </a:lnTo>
                <a:lnTo>
                  <a:pt x="1512113" y="51703"/>
                </a:lnTo>
                <a:lnTo>
                  <a:pt x="1520687" y="45532"/>
                </a:lnTo>
                <a:lnTo>
                  <a:pt x="1530719" y="41569"/>
                </a:lnTo>
                <a:lnTo>
                  <a:pt x="1542428" y="40169"/>
                </a:lnTo>
                <a:lnTo>
                  <a:pt x="1558710" y="42992"/>
                </a:lnTo>
                <a:lnTo>
                  <a:pt x="1570951" y="51237"/>
                </a:lnTo>
                <a:lnTo>
                  <a:pt x="1575859" y="59728"/>
                </a:lnTo>
                <a:close/>
              </a:path>
              <a:path w="1581784" h="187960">
                <a:moveTo>
                  <a:pt x="1437903" y="153527"/>
                </a:moveTo>
                <a:lnTo>
                  <a:pt x="1412455" y="153527"/>
                </a:lnTo>
                <a:lnTo>
                  <a:pt x="1412455" y="42483"/>
                </a:lnTo>
                <a:lnTo>
                  <a:pt x="1437903" y="42483"/>
                </a:lnTo>
                <a:lnTo>
                  <a:pt x="1437903" y="59307"/>
                </a:lnTo>
                <a:lnTo>
                  <a:pt x="1504499" y="59307"/>
                </a:lnTo>
                <a:lnTo>
                  <a:pt x="1504782" y="59728"/>
                </a:lnTo>
                <a:lnTo>
                  <a:pt x="1575859" y="59728"/>
                </a:lnTo>
                <a:lnTo>
                  <a:pt x="1577926" y="63303"/>
                </a:lnTo>
                <a:lnTo>
                  <a:pt x="1461668" y="63303"/>
                </a:lnTo>
                <a:lnTo>
                  <a:pt x="1452010" y="65216"/>
                </a:lnTo>
                <a:lnTo>
                  <a:pt x="1444501" y="70717"/>
                </a:lnTo>
                <a:lnTo>
                  <a:pt x="1439634" y="79451"/>
                </a:lnTo>
                <a:lnTo>
                  <a:pt x="1438028" y="90223"/>
                </a:lnTo>
                <a:lnTo>
                  <a:pt x="1437903" y="153527"/>
                </a:lnTo>
                <a:close/>
              </a:path>
              <a:path w="1581784" h="187960">
                <a:moveTo>
                  <a:pt x="1509619" y="153527"/>
                </a:moveTo>
                <a:lnTo>
                  <a:pt x="1484171" y="153527"/>
                </a:lnTo>
                <a:lnTo>
                  <a:pt x="1484171" y="90223"/>
                </a:lnTo>
                <a:lnTo>
                  <a:pt x="1482637" y="78742"/>
                </a:lnTo>
                <a:lnTo>
                  <a:pt x="1478245" y="70375"/>
                </a:lnTo>
                <a:lnTo>
                  <a:pt x="1478132" y="70244"/>
                </a:lnTo>
                <a:lnTo>
                  <a:pt x="1471129" y="65084"/>
                </a:lnTo>
                <a:lnTo>
                  <a:pt x="1461668" y="63303"/>
                </a:lnTo>
                <a:lnTo>
                  <a:pt x="1533384" y="63303"/>
                </a:lnTo>
                <a:lnTo>
                  <a:pt x="1523815" y="65094"/>
                </a:lnTo>
                <a:lnTo>
                  <a:pt x="1516296" y="70375"/>
                </a:lnTo>
                <a:lnTo>
                  <a:pt x="1511380" y="79008"/>
                </a:lnTo>
                <a:lnTo>
                  <a:pt x="1509713" y="90223"/>
                </a:lnTo>
                <a:lnTo>
                  <a:pt x="1509619" y="153527"/>
                </a:lnTo>
                <a:close/>
              </a:path>
              <a:path w="1581784" h="187960">
                <a:moveTo>
                  <a:pt x="1581335" y="153527"/>
                </a:moveTo>
                <a:lnTo>
                  <a:pt x="1555888" y="153527"/>
                </a:lnTo>
                <a:lnTo>
                  <a:pt x="1555861" y="90223"/>
                </a:lnTo>
                <a:lnTo>
                  <a:pt x="1554383" y="78742"/>
                </a:lnTo>
                <a:lnTo>
                  <a:pt x="1549999" y="70244"/>
                </a:lnTo>
                <a:lnTo>
                  <a:pt x="1542934" y="65058"/>
                </a:lnTo>
                <a:lnTo>
                  <a:pt x="1533384" y="63303"/>
                </a:lnTo>
                <a:lnTo>
                  <a:pt x="1577926" y="63303"/>
                </a:lnTo>
                <a:lnTo>
                  <a:pt x="1578657" y="64569"/>
                </a:lnTo>
                <a:lnTo>
                  <a:pt x="1581335" y="82652"/>
                </a:lnTo>
                <a:lnTo>
                  <a:pt x="1581335" y="15352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3483" y="3958813"/>
            <a:ext cx="1124988" cy="82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77430" y="4928730"/>
            <a:ext cx="1407007" cy="165287"/>
          </a:xfrm>
          <a:custGeom>
            <a:avLst/>
            <a:gdLst/>
            <a:ahLst/>
            <a:cxnLst/>
            <a:rect l="l" t="t" r="r" b="b"/>
            <a:pathLst>
              <a:path w="1160779" h="187325">
                <a:moveTo>
                  <a:pt x="25868" y="153527"/>
                </a:moveTo>
                <a:lnTo>
                  <a:pt x="0" y="153527"/>
                </a:lnTo>
                <a:lnTo>
                  <a:pt x="0" y="6309"/>
                </a:lnTo>
                <a:lnTo>
                  <a:pt x="25868" y="6309"/>
                </a:lnTo>
                <a:lnTo>
                  <a:pt x="25868" y="153527"/>
                </a:lnTo>
                <a:close/>
              </a:path>
              <a:path w="1160779" h="187325">
                <a:moveTo>
                  <a:pt x="156727" y="59728"/>
                </a:moveTo>
                <a:lnTo>
                  <a:pt x="88331" y="59728"/>
                </a:lnTo>
                <a:lnTo>
                  <a:pt x="94344" y="52236"/>
                </a:lnTo>
                <a:lnTo>
                  <a:pt x="101896" y="46005"/>
                </a:lnTo>
                <a:lnTo>
                  <a:pt x="111340" y="41746"/>
                </a:lnTo>
                <a:lnTo>
                  <a:pt x="123032" y="40169"/>
                </a:lnTo>
                <a:lnTo>
                  <a:pt x="139768" y="43202"/>
                </a:lnTo>
                <a:lnTo>
                  <a:pt x="152187" y="51815"/>
                </a:lnTo>
                <a:lnTo>
                  <a:pt x="156727" y="59728"/>
                </a:lnTo>
                <a:close/>
              </a:path>
              <a:path w="1160779" h="187325">
                <a:moveTo>
                  <a:pt x="88331" y="153527"/>
                </a:moveTo>
                <a:lnTo>
                  <a:pt x="62883" y="153527"/>
                </a:lnTo>
                <a:lnTo>
                  <a:pt x="62883" y="42483"/>
                </a:lnTo>
                <a:lnTo>
                  <a:pt x="88331" y="42483"/>
                </a:lnTo>
                <a:lnTo>
                  <a:pt x="88331" y="59728"/>
                </a:lnTo>
                <a:lnTo>
                  <a:pt x="156727" y="59728"/>
                </a:lnTo>
                <a:lnTo>
                  <a:pt x="158779" y="63303"/>
                </a:lnTo>
                <a:lnTo>
                  <a:pt x="113358" y="63303"/>
                </a:lnTo>
                <a:lnTo>
                  <a:pt x="103236" y="65183"/>
                </a:lnTo>
                <a:lnTo>
                  <a:pt x="95323" y="70612"/>
                </a:lnTo>
                <a:lnTo>
                  <a:pt x="90171" y="79274"/>
                </a:lnTo>
                <a:lnTo>
                  <a:pt x="88397" y="90434"/>
                </a:lnTo>
                <a:lnTo>
                  <a:pt x="88331" y="153527"/>
                </a:lnTo>
                <a:close/>
              </a:path>
              <a:path w="1160779" h="187325">
                <a:moveTo>
                  <a:pt x="162571" y="153527"/>
                </a:moveTo>
                <a:lnTo>
                  <a:pt x="137123" y="153527"/>
                </a:lnTo>
                <a:lnTo>
                  <a:pt x="137123" y="90434"/>
                </a:lnTo>
                <a:lnTo>
                  <a:pt x="135539" y="78919"/>
                </a:lnTo>
                <a:lnTo>
                  <a:pt x="130919" y="70401"/>
                </a:lnTo>
                <a:lnTo>
                  <a:pt x="123459" y="65117"/>
                </a:lnTo>
                <a:lnTo>
                  <a:pt x="113358" y="63303"/>
                </a:lnTo>
                <a:lnTo>
                  <a:pt x="158779" y="63303"/>
                </a:lnTo>
                <a:lnTo>
                  <a:pt x="159912" y="65278"/>
                </a:lnTo>
                <a:lnTo>
                  <a:pt x="162571" y="82862"/>
                </a:lnTo>
                <a:lnTo>
                  <a:pt x="162571" y="153527"/>
                </a:lnTo>
                <a:close/>
              </a:path>
              <a:path w="1160779" h="187325">
                <a:moveTo>
                  <a:pt x="223982" y="42483"/>
                </a:moveTo>
                <a:lnTo>
                  <a:pt x="198534" y="42483"/>
                </a:lnTo>
                <a:lnTo>
                  <a:pt x="198534" y="11987"/>
                </a:lnTo>
                <a:lnTo>
                  <a:pt x="223982" y="11987"/>
                </a:lnTo>
                <a:lnTo>
                  <a:pt x="223982" y="42483"/>
                </a:lnTo>
                <a:close/>
              </a:path>
              <a:path w="1160779" h="187325">
                <a:moveTo>
                  <a:pt x="253846" y="64355"/>
                </a:moveTo>
                <a:lnTo>
                  <a:pt x="184443" y="64355"/>
                </a:lnTo>
                <a:lnTo>
                  <a:pt x="184443" y="42483"/>
                </a:lnTo>
                <a:lnTo>
                  <a:pt x="253846" y="42483"/>
                </a:lnTo>
                <a:lnTo>
                  <a:pt x="253846" y="64355"/>
                </a:lnTo>
                <a:close/>
              </a:path>
              <a:path w="1160779" h="187325">
                <a:moveTo>
                  <a:pt x="239965" y="155420"/>
                </a:moveTo>
                <a:lnTo>
                  <a:pt x="230501" y="155420"/>
                </a:lnTo>
                <a:lnTo>
                  <a:pt x="217610" y="153757"/>
                </a:lnTo>
                <a:lnTo>
                  <a:pt x="207499" y="148269"/>
                </a:lnTo>
                <a:lnTo>
                  <a:pt x="200897" y="138207"/>
                </a:lnTo>
                <a:lnTo>
                  <a:pt x="198534" y="122822"/>
                </a:lnTo>
                <a:lnTo>
                  <a:pt x="198534" y="64355"/>
                </a:lnTo>
                <a:lnTo>
                  <a:pt x="223982" y="64355"/>
                </a:lnTo>
                <a:lnTo>
                  <a:pt x="223982" y="128710"/>
                </a:lnTo>
                <a:lnTo>
                  <a:pt x="229029" y="132706"/>
                </a:lnTo>
                <a:lnTo>
                  <a:pt x="253425" y="132706"/>
                </a:lnTo>
                <a:lnTo>
                  <a:pt x="253425" y="149742"/>
                </a:lnTo>
                <a:lnTo>
                  <a:pt x="247116" y="153317"/>
                </a:lnTo>
                <a:lnTo>
                  <a:pt x="239965" y="155420"/>
                </a:lnTo>
                <a:close/>
              </a:path>
              <a:path w="1160779" h="187325">
                <a:moveTo>
                  <a:pt x="253425" y="132706"/>
                </a:moveTo>
                <a:lnTo>
                  <a:pt x="243330" y="132706"/>
                </a:lnTo>
                <a:lnTo>
                  <a:pt x="248378" y="131445"/>
                </a:lnTo>
                <a:lnTo>
                  <a:pt x="253425" y="128921"/>
                </a:lnTo>
                <a:lnTo>
                  <a:pt x="253425" y="132706"/>
                </a:lnTo>
                <a:close/>
              </a:path>
              <a:path w="1160779" h="187325">
                <a:moveTo>
                  <a:pt x="328297" y="156051"/>
                </a:moveTo>
                <a:lnTo>
                  <a:pt x="305816" y="151868"/>
                </a:lnTo>
                <a:lnTo>
                  <a:pt x="287733" y="140094"/>
                </a:lnTo>
                <a:lnTo>
                  <a:pt x="275682" y="121892"/>
                </a:lnTo>
                <a:lnTo>
                  <a:pt x="271302" y="98426"/>
                </a:lnTo>
                <a:lnTo>
                  <a:pt x="271302" y="98005"/>
                </a:lnTo>
                <a:lnTo>
                  <a:pt x="275314" y="75571"/>
                </a:lnTo>
                <a:lnTo>
                  <a:pt x="286523" y="57178"/>
                </a:lnTo>
                <a:lnTo>
                  <a:pt x="303687" y="44740"/>
                </a:lnTo>
                <a:lnTo>
                  <a:pt x="325562" y="40169"/>
                </a:lnTo>
                <a:lnTo>
                  <a:pt x="348782" y="45006"/>
                </a:lnTo>
                <a:lnTo>
                  <a:pt x="365417" y="58046"/>
                </a:lnTo>
                <a:lnTo>
                  <a:pt x="366965" y="60990"/>
                </a:lnTo>
                <a:lnTo>
                  <a:pt x="325352" y="60990"/>
                </a:lnTo>
                <a:lnTo>
                  <a:pt x="314610" y="63133"/>
                </a:lnTo>
                <a:lnTo>
                  <a:pt x="305977" y="69140"/>
                </a:lnTo>
                <a:lnTo>
                  <a:pt x="299829" y="78380"/>
                </a:lnTo>
                <a:lnTo>
                  <a:pt x="296539" y="90223"/>
                </a:lnTo>
                <a:lnTo>
                  <a:pt x="377353" y="90223"/>
                </a:lnTo>
                <a:lnTo>
                  <a:pt x="378771" y="99898"/>
                </a:lnTo>
                <a:lnTo>
                  <a:pt x="378771" y="102211"/>
                </a:lnTo>
                <a:lnTo>
                  <a:pt x="378351" y="107048"/>
                </a:lnTo>
                <a:lnTo>
                  <a:pt x="296750" y="107048"/>
                </a:lnTo>
                <a:lnTo>
                  <a:pt x="300591" y="119082"/>
                </a:lnTo>
                <a:lnTo>
                  <a:pt x="307607" y="127922"/>
                </a:lnTo>
                <a:lnTo>
                  <a:pt x="317186" y="133370"/>
                </a:lnTo>
                <a:lnTo>
                  <a:pt x="328717" y="135230"/>
                </a:lnTo>
                <a:lnTo>
                  <a:pt x="373724" y="135230"/>
                </a:lnTo>
                <a:lnTo>
                  <a:pt x="365058" y="143807"/>
                </a:lnTo>
                <a:lnTo>
                  <a:pt x="354717" y="150373"/>
                </a:lnTo>
                <a:lnTo>
                  <a:pt x="342522" y="154572"/>
                </a:lnTo>
                <a:lnTo>
                  <a:pt x="328297" y="156051"/>
                </a:lnTo>
                <a:close/>
              </a:path>
              <a:path w="1160779" h="187325">
                <a:moveTo>
                  <a:pt x="377353" y="90223"/>
                </a:moveTo>
                <a:lnTo>
                  <a:pt x="353534" y="90223"/>
                </a:lnTo>
                <a:lnTo>
                  <a:pt x="350787" y="78735"/>
                </a:lnTo>
                <a:lnTo>
                  <a:pt x="345121" y="69455"/>
                </a:lnTo>
                <a:lnTo>
                  <a:pt x="336617" y="63251"/>
                </a:lnTo>
                <a:lnTo>
                  <a:pt x="325352" y="60990"/>
                </a:lnTo>
                <a:lnTo>
                  <a:pt x="366965" y="60990"/>
                </a:lnTo>
                <a:lnTo>
                  <a:pt x="375426" y="77079"/>
                </a:lnTo>
                <a:lnTo>
                  <a:pt x="377353" y="90223"/>
                </a:lnTo>
                <a:close/>
              </a:path>
              <a:path w="1160779" h="187325">
                <a:moveTo>
                  <a:pt x="373724" y="135230"/>
                </a:moveTo>
                <a:lnTo>
                  <a:pt x="328717" y="135230"/>
                </a:lnTo>
                <a:lnTo>
                  <a:pt x="337409" y="134372"/>
                </a:lnTo>
                <a:lnTo>
                  <a:pt x="345095" y="131839"/>
                </a:lnTo>
                <a:lnTo>
                  <a:pt x="352111" y="127688"/>
                </a:lnTo>
                <a:lnTo>
                  <a:pt x="358792" y="121980"/>
                </a:lnTo>
                <a:lnTo>
                  <a:pt x="373724" y="135230"/>
                </a:lnTo>
                <a:close/>
              </a:path>
              <a:path w="1160779" h="187325">
                <a:moveTo>
                  <a:pt x="465711" y="67510"/>
                </a:moveTo>
                <a:lnTo>
                  <a:pt x="429036" y="67510"/>
                </a:lnTo>
                <a:lnTo>
                  <a:pt x="435358" y="56143"/>
                </a:lnTo>
                <a:lnTo>
                  <a:pt x="443968" y="47399"/>
                </a:lnTo>
                <a:lnTo>
                  <a:pt x="454944" y="41927"/>
                </a:lnTo>
                <a:lnTo>
                  <a:pt x="468364" y="40379"/>
                </a:lnTo>
                <a:lnTo>
                  <a:pt x="468364" y="67299"/>
                </a:lnTo>
                <a:lnTo>
                  <a:pt x="466892" y="67299"/>
                </a:lnTo>
                <a:lnTo>
                  <a:pt x="465711" y="67510"/>
                </a:lnTo>
                <a:close/>
              </a:path>
              <a:path w="1160779" h="187325">
                <a:moveTo>
                  <a:pt x="429036" y="153527"/>
                </a:moveTo>
                <a:lnTo>
                  <a:pt x="403588" y="153527"/>
                </a:lnTo>
                <a:lnTo>
                  <a:pt x="403588" y="42483"/>
                </a:lnTo>
                <a:lnTo>
                  <a:pt x="429036" y="42483"/>
                </a:lnTo>
                <a:lnTo>
                  <a:pt x="429036" y="67510"/>
                </a:lnTo>
                <a:lnTo>
                  <a:pt x="465711" y="67510"/>
                </a:lnTo>
                <a:lnTo>
                  <a:pt x="451572" y="70027"/>
                </a:lnTo>
                <a:lnTo>
                  <a:pt x="439604" y="78236"/>
                </a:lnTo>
                <a:lnTo>
                  <a:pt x="431816" y="91965"/>
                </a:lnTo>
                <a:lnTo>
                  <a:pt x="429036" y="111255"/>
                </a:lnTo>
                <a:lnTo>
                  <a:pt x="429036" y="153527"/>
                </a:lnTo>
                <a:close/>
              </a:path>
              <a:path w="1160779" h="187325">
                <a:moveTo>
                  <a:pt x="594474" y="60990"/>
                </a:moveTo>
                <a:lnTo>
                  <a:pt x="517367" y="60990"/>
                </a:lnTo>
                <a:lnTo>
                  <a:pt x="524196" y="52857"/>
                </a:lnTo>
                <a:lnTo>
                  <a:pt x="532562" y="46242"/>
                </a:lnTo>
                <a:lnTo>
                  <a:pt x="542742" y="41796"/>
                </a:lnTo>
                <a:lnTo>
                  <a:pt x="555013" y="40169"/>
                </a:lnTo>
                <a:lnTo>
                  <a:pt x="574187" y="43997"/>
                </a:lnTo>
                <a:lnTo>
                  <a:pt x="590740" y="55180"/>
                </a:lnTo>
                <a:lnTo>
                  <a:pt x="594474" y="60990"/>
                </a:lnTo>
                <a:close/>
              </a:path>
              <a:path w="1160779" h="187325">
                <a:moveTo>
                  <a:pt x="517367" y="187177"/>
                </a:moveTo>
                <a:lnTo>
                  <a:pt x="491919" y="187177"/>
                </a:lnTo>
                <a:lnTo>
                  <a:pt x="491919" y="42483"/>
                </a:lnTo>
                <a:lnTo>
                  <a:pt x="517367" y="42483"/>
                </a:lnTo>
                <a:lnTo>
                  <a:pt x="517367" y="60990"/>
                </a:lnTo>
                <a:lnTo>
                  <a:pt x="594474" y="60990"/>
                </a:lnTo>
                <a:lnTo>
                  <a:pt x="595285" y="62252"/>
                </a:lnTo>
                <a:lnTo>
                  <a:pt x="549124" y="62252"/>
                </a:lnTo>
                <a:lnTo>
                  <a:pt x="536788" y="64818"/>
                </a:lnTo>
                <a:lnTo>
                  <a:pt x="526463" y="72058"/>
                </a:lnTo>
                <a:lnTo>
                  <a:pt x="519372" y="83280"/>
                </a:lnTo>
                <a:lnTo>
                  <a:pt x="516736" y="97795"/>
                </a:lnTo>
                <a:lnTo>
                  <a:pt x="516736" y="98215"/>
                </a:lnTo>
                <a:lnTo>
                  <a:pt x="519372" y="112819"/>
                </a:lnTo>
                <a:lnTo>
                  <a:pt x="526463" y="124031"/>
                </a:lnTo>
                <a:lnTo>
                  <a:pt x="536788" y="131221"/>
                </a:lnTo>
                <a:lnTo>
                  <a:pt x="549124" y="133758"/>
                </a:lnTo>
                <a:lnTo>
                  <a:pt x="595345" y="133758"/>
                </a:lnTo>
                <a:lnTo>
                  <a:pt x="593729" y="136282"/>
                </a:lnTo>
                <a:lnTo>
                  <a:pt x="517367" y="136282"/>
                </a:lnTo>
                <a:lnTo>
                  <a:pt x="517367" y="187177"/>
                </a:lnTo>
                <a:close/>
              </a:path>
              <a:path w="1160779" h="187325">
                <a:moveTo>
                  <a:pt x="595345" y="133758"/>
                </a:moveTo>
                <a:lnTo>
                  <a:pt x="549124" y="133758"/>
                </a:lnTo>
                <a:lnTo>
                  <a:pt x="561450" y="131280"/>
                </a:lnTo>
                <a:lnTo>
                  <a:pt x="571549" y="124189"/>
                </a:lnTo>
                <a:lnTo>
                  <a:pt x="578374" y="112996"/>
                </a:lnTo>
                <a:lnTo>
                  <a:pt x="580881" y="98215"/>
                </a:lnTo>
                <a:lnTo>
                  <a:pt x="580881" y="97795"/>
                </a:lnTo>
                <a:lnTo>
                  <a:pt x="578344" y="83191"/>
                </a:lnTo>
                <a:lnTo>
                  <a:pt x="571470" y="71979"/>
                </a:lnTo>
                <a:lnTo>
                  <a:pt x="561362" y="64789"/>
                </a:lnTo>
                <a:lnTo>
                  <a:pt x="549124" y="62252"/>
                </a:lnTo>
                <a:lnTo>
                  <a:pt x="595285" y="62252"/>
                </a:lnTo>
                <a:lnTo>
                  <a:pt x="602363" y="73264"/>
                </a:lnTo>
                <a:lnTo>
                  <a:pt x="606750" y="97795"/>
                </a:lnTo>
                <a:lnTo>
                  <a:pt x="606750" y="98215"/>
                </a:lnTo>
                <a:lnTo>
                  <a:pt x="602392" y="122746"/>
                </a:lnTo>
                <a:lnTo>
                  <a:pt x="595345" y="133758"/>
                </a:lnTo>
                <a:close/>
              </a:path>
              <a:path w="1160779" h="187325">
                <a:moveTo>
                  <a:pt x="555013" y="155841"/>
                </a:moveTo>
                <a:lnTo>
                  <a:pt x="542506" y="154234"/>
                </a:lnTo>
                <a:lnTo>
                  <a:pt x="532247" y="149926"/>
                </a:lnTo>
                <a:lnTo>
                  <a:pt x="523959" y="143685"/>
                </a:lnTo>
                <a:lnTo>
                  <a:pt x="517367" y="136282"/>
                </a:lnTo>
                <a:lnTo>
                  <a:pt x="593729" y="136282"/>
                </a:lnTo>
                <a:lnTo>
                  <a:pt x="590818" y="140830"/>
                </a:lnTo>
                <a:lnTo>
                  <a:pt x="574276" y="152012"/>
                </a:lnTo>
                <a:lnTo>
                  <a:pt x="555013" y="155841"/>
                </a:lnTo>
                <a:close/>
              </a:path>
              <a:path w="1160779" h="187325">
                <a:moveTo>
                  <a:pt x="692848" y="67510"/>
                </a:moveTo>
                <a:lnTo>
                  <a:pt x="656173" y="67510"/>
                </a:lnTo>
                <a:lnTo>
                  <a:pt x="662495" y="56143"/>
                </a:lnTo>
                <a:lnTo>
                  <a:pt x="671105" y="47399"/>
                </a:lnTo>
                <a:lnTo>
                  <a:pt x="682081" y="41927"/>
                </a:lnTo>
                <a:lnTo>
                  <a:pt x="695501" y="40379"/>
                </a:lnTo>
                <a:lnTo>
                  <a:pt x="695501" y="67299"/>
                </a:lnTo>
                <a:lnTo>
                  <a:pt x="694029" y="67299"/>
                </a:lnTo>
                <a:lnTo>
                  <a:pt x="692848" y="67510"/>
                </a:lnTo>
                <a:close/>
              </a:path>
              <a:path w="1160779" h="187325">
                <a:moveTo>
                  <a:pt x="656173" y="153527"/>
                </a:moveTo>
                <a:lnTo>
                  <a:pt x="630725" y="153527"/>
                </a:lnTo>
                <a:lnTo>
                  <a:pt x="630725" y="42483"/>
                </a:lnTo>
                <a:lnTo>
                  <a:pt x="656173" y="42483"/>
                </a:lnTo>
                <a:lnTo>
                  <a:pt x="656173" y="67510"/>
                </a:lnTo>
                <a:lnTo>
                  <a:pt x="692848" y="67510"/>
                </a:lnTo>
                <a:lnTo>
                  <a:pt x="678709" y="70027"/>
                </a:lnTo>
                <a:lnTo>
                  <a:pt x="666741" y="78236"/>
                </a:lnTo>
                <a:lnTo>
                  <a:pt x="658953" y="91965"/>
                </a:lnTo>
                <a:lnTo>
                  <a:pt x="656173" y="111255"/>
                </a:lnTo>
                <a:lnTo>
                  <a:pt x="656173" y="153527"/>
                </a:lnTo>
                <a:close/>
              </a:path>
              <a:path w="1160779" h="187325">
                <a:moveTo>
                  <a:pt x="765746" y="156051"/>
                </a:moveTo>
                <a:lnTo>
                  <a:pt x="743265" y="151868"/>
                </a:lnTo>
                <a:lnTo>
                  <a:pt x="725182" y="140094"/>
                </a:lnTo>
                <a:lnTo>
                  <a:pt x="713131" y="121892"/>
                </a:lnTo>
                <a:lnTo>
                  <a:pt x="708751" y="98426"/>
                </a:lnTo>
                <a:lnTo>
                  <a:pt x="708751" y="98005"/>
                </a:lnTo>
                <a:lnTo>
                  <a:pt x="712763" y="75571"/>
                </a:lnTo>
                <a:lnTo>
                  <a:pt x="723972" y="57178"/>
                </a:lnTo>
                <a:lnTo>
                  <a:pt x="741136" y="44740"/>
                </a:lnTo>
                <a:lnTo>
                  <a:pt x="763011" y="40169"/>
                </a:lnTo>
                <a:lnTo>
                  <a:pt x="786231" y="45006"/>
                </a:lnTo>
                <a:lnTo>
                  <a:pt x="802866" y="58046"/>
                </a:lnTo>
                <a:lnTo>
                  <a:pt x="804414" y="60990"/>
                </a:lnTo>
                <a:lnTo>
                  <a:pt x="762801" y="60990"/>
                </a:lnTo>
                <a:lnTo>
                  <a:pt x="752059" y="63133"/>
                </a:lnTo>
                <a:lnTo>
                  <a:pt x="743426" y="69140"/>
                </a:lnTo>
                <a:lnTo>
                  <a:pt x="737278" y="78380"/>
                </a:lnTo>
                <a:lnTo>
                  <a:pt x="733988" y="90223"/>
                </a:lnTo>
                <a:lnTo>
                  <a:pt x="814802" y="90223"/>
                </a:lnTo>
                <a:lnTo>
                  <a:pt x="816220" y="99898"/>
                </a:lnTo>
                <a:lnTo>
                  <a:pt x="816220" y="102211"/>
                </a:lnTo>
                <a:lnTo>
                  <a:pt x="815800" y="107048"/>
                </a:lnTo>
                <a:lnTo>
                  <a:pt x="734199" y="107048"/>
                </a:lnTo>
                <a:lnTo>
                  <a:pt x="738040" y="119082"/>
                </a:lnTo>
                <a:lnTo>
                  <a:pt x="745056" y="127922"/>
                </a:lnTo>
                <a:lnTo>
                  <a:pt x="754635" y="133370"/>
                </a:lnTo>
                <a:lnTo>
                  <a:pt x="766166" y="135230"/>
                </a:lnTo>
                <a:lnTo>
                  <a:pt x="811173" y="135230"/>
                </a:lnTo>
                <a:lnTo>
                  <a:pt x="802507" y="143807"/>
                </a:lnTo>
                <a:lnTo>
                  <a:pt x="792166" y="150373"/>
                </a:lnTo>
                <a:lnTo>
                  <a:pt x="779971" y="154572"/>
                </a:lnTo>
                <a:lnTo>
                  <a:pt x="765746" y="156051"/>
                </a:lnTo>
                <a:close/>
              </a:path>
              <a:path w="1160779" h="187325">
                <a:moveTo>
                  <a:pt x="814802" y="90223"/>
                </a:moveTo>
                <a:lnTo>
                  <a:pt x="790983" y="90223"/>
                </a:lnTo>
                <a:lnTo>
                  <a:pt x="788236" y="78735"/>
                </a:lnTo>
                <a:lnTo>
                  <a:pt x="782570" y="69455"/>
                </a:lnTo>
                <a:lnTo>
                  <a:pt x="774066" y="63251"/>
                </a:lnTo>
                <a:lnTo>
                  <a:pt x="762801" y="60990"/>
                </a:lnTo>
                <a:lnTo>
                  <a:pt x="804414" y="60990"/>
                </a:lnTo>
                <a:lnTo>
                  <a:pt x="812875" y="77079"/>
                </a:lnTo>
                <a:lnTo>
                  <a:pt x="814802" y="90223"/>
                </a:lnTo>
                <a:close/>
              </a:path>
              <a:path w="1160779" h="187325">
                <a:moveTo>
                  <a:pt x="811173" y="135230"/>
                </a:moveTo>
                <a:lnTo>
                  <a:pt x="766166" y="135230"/>
                </a:lnTo>
                <a:lnTo>
                  <a:pt x="774858" y="134372"/>
                </a:lnTo>
                <a:lnTo>
                  <a:pt x="782544" y="131839"/>
                </a:lnTo>
                <a:lnTo>
                  <a:pt x="789560" y="127688"/>
                </a:lnTo>
                <a:lnTo>
                  <a:pt x="796241" y="121980"/>
                </a:lnTo>
                <a:lnTo>
                  <a:pt x="811173" y="135230"/>
                </a:lnTo>
                <a:close/>
              </a:path>
              <a:path w="1160779" h="187325">
                <a:moveTo>
                  <a:pt x="871743" y="42483"/>
                </a:moveTo>
                <a:lnTo>
                  <a:pt x="846295" y="42483"/>
                </a:lnTo>
                <a:lnTo>
                  <a:pt x="846295" y="11987"/>
                </a:lnTo>
                <a:lnTo>
                  <a:pt x="871743" y="11987"/>
                </a:lnTo>
                <a:lnTo>
                  <a:pt x="871743" y="42483"/>
                </a:lnTo>
                <a:close/>
              </a:path>
              <a:path w="1160779" h="187325">
                <a:moveTo>
                  <a:pt x="901607" y="64355"/>
                </a:moveTo>
                <a:lnTo>
                  <a:pt x="832204" y="64355"/>
                </a:lnTo>
                <a:lnTo>
                  <a:pt x="832204" y="42483"/>
                </a:lnTo>
                <a:lnTo>
                  <a:pt x="901607" y="42483"/>
                </a:lnTo>
                <a:lnTo>
                  <a:pt x="901607" y="64355"/>
                </a:lnTo>
                <a:close/>
              </a:path>
              <a:path w="1160779" h="187325">
                <a:moveTo>
                  <a:pt x="887726" y="155420"/>
                </a:moveTo>
                <a:lnTo>
                  <a:pt x="878262" y="155420"/>
                </a:lnTo>
                <a:lnTo>
                  <a:pt x="865371" y="153757"/>
                </a:lnTo>
                <a:lnTo>
                  <a:pt x="855260" y="148269"/>
                </a:lnTo>
                <a:lnTo>
                  <a:pt x="848658" y="138207"/>
                </a:lnTo>
                <a:lnTo>
                  <a:pt x="846295" y="122822"/>
                </a:lnTo>
                <a:lnTo>
                  <a:pt x="846295" y="64355"/>
                </a:lnTo>
                <a:lnTo>
                  <a:pt x="871743" y="64355"/>
                </a:lnTo>
                <a:lnTo>
                  <a:pt x="871743" y="128710"/>
                </a:lnTo>
                <a:lnTo>
                  <a:pt x="876790" y="132706"/>
                </a:lnTo>
                <a:lnTo>
                  <a:pt x="901186" y="132706"/>
                </a:lnTo>
                <a:lnTo>
                  <a:pt x="901186" y="149742"/>
                </a:lnTo>
                <a:lnTo>
                  <a:pt x="894877" y="153317"/>
                </a:lnTo>
                <a:lnTo>
                  <a:pt x="887726" y="155420"/>
                </a:lnTo>
                <a:close/>
              </a:path>
              <a:path w="1160779" h="187325">
                <a:moveTo>
                  <a:pt x="901186" y="132706"/>
                </a:moveTo>
                <a:lnTo>
                  <a:pt x="891091" y="132706"/>
                </a:lnTo>
                <a:lnTo>
                  <a:pt x="896139" y="131445"/>
                </a:lnTo>
                <a:lnTo>
                  <a:pt x="901186" y="128921"/>
                </a:lnTo>
                <a:lnTo>
                  <a:pt x="901186" y="132706"/>
                </a:lnTo>
                <a:close/>
              </a:path>
              <a:path w="1160779" h="187325">
                <a:moveTo>
                  <a:pt x="976058" y="156051"/>
                </a:moveTo>
                <a:lnTo>
                  <a:pt x="953577" y="151868"/>
                </a:lnTo>
                <a:lnTo>
                  <a:pt x="935494" y="140094"/>
                </a:lnTo>
                <a:lnTo>
                  <a:pt x="923443" y="121892"/>
                </a:lnTo>
                <a:lnTo>
                  <a:pt x="919063" y="98426"/>
                </a:lnTo>
                <a:lnTo>
                  <a:pt x="919063" y="98005"/>
                </a:lnTo>
                <a:lnTo>
                  <a:pt x="923075" y="75571"/>
                </a:lnTo>
                <a:lnTo>
                  <a:pt x="934284" y="57178"/>
                </a:lnTo>
                <a:lnTo>
                  <a:pt x="951448" y="44740"/>
                </a:lnTo>
                <a:lnTo>
                  <a:pt x="973323" y="40169"/>
                </a:lnTo>
                <a:lnTo>
                  <a:pt x="996543" y="45006"/>
                </a:lnTo>
                <a:lnTo>
                  <a:pt x="1013178" y="58046"/>
                </a:lnTo>
                <a:lnTo>
                  <a:pt x="1014726" y="60990"/>
                </a:lnTo>
                <a:lnTo>
                  <a:pt x="973113" y="60990"/>
                </a:lnTo>
                <a:lnTo>
                  <a:pt x="962371" y="63133"/>
                </a:lnTo>
                <a:lnTo>
                  <a:pt x="953738" y="69140"/>
                </a:lnTo>
                <a:lnTo>
                  <a:pt x="947590" y="78380"/>
                </a:lnTo>
                <a:lnTo>
                  <a:pt x="944300" y="90223"/>
                </a:lnTo>
                <a:lnTo>
                  <a:pt x="1025114" y="90223"/>
                </a:lnTo>
                <a:lnTo>
                  <a:pt x="1026532" y="99898"/>
                </a:lnTo>
                <a:lnTo>
                  <a:pt x="1026532" y="102211"/>
                </a:lnTo>
                <a:lnTo>
                  <a:pt x="1026112" y="107048"/>
                </a:lnTo>
                <a:lnTo>
                  <a:pt x="944511" y="107048"/>
                </a:lnTo>
                <a:lnTo>
                  <a:pt x="948352" y="119082"/>
                </a:lnTo>
                <a:lnTo>
                  <a:pt x="955368" y="127922"/>
                </a:lnTo>
                <a:lnTo>
                  <a:pt x="964947" y="133370"/>
                </a:lnTo>
                <a:lnTo>
                  <a:pt x="976478" y="135230"/>
                </a:lnTo>
                <a:lnTo>
                  <a:pt x="1021485" y="135230"/>
                </a:lnTo>
                <a:lnTo>
                  <a:pt x="1012819" y="143807"/>
                </a:lnTo>
                <a:lnTo>
                  <a:pt x="1002478" y="150373"/>
                </a:lnTo>
                <a:lnTo>
                  <a:pt x="990283" y="154572"/>
                </a:lnTo>
                <a:lnTo>
                  <a:pt x="976058" y="156051"/>
                </a:lnTo>
                <a:close/>
              </a:path>
              <a:path w="1160779" h="187325">
                <a:moveTo>
                  <a:pt x="1025114" y="90223"/>
                </a:moveTo>
                <a:lnTo>
                  <a:pt x="1001295" y="90223"/>
                </a:lnTo>
                <a:lnTo>
                  <a:pt x="998548" y="78735"/>
                </a:lnTo>
                <a:lnTo>
                  <a:pt x="992882" y="69455"/>
                </a:lnTo>
                <a:lnTo>
                  <a:pt x="984378" y="63251"/>
                </a:lnTo>
                <a:lnTo>
                  <a:pt x="973113" y="60990"/>
                </a:lnTo>
                <a:lnTo>
                  <a:pt x="1014726" y="60990"/>
                </a:lnTo>
                <a:lnTo>
                  <a:pt x="1023187" y="77079"/>
                </a:lnTo>
                <a:lnTo>
                  <a:pt x="1025114" y="90223"/>
                </a:lnTo>
                <a:close/>
              </a:path>
              <a:path w="1160779" h="187325">
                <a:moveTo>
                  <a:pt x="1021485" y="135230"/>
                </a:moveTo>
                <a:lnTo>
                  <a:pt x="976478" y="135230"/>
                </a:lnTo>
                <a:lnTo>
                  <a:pt x="985170" y="134372"/>
                </a:lnTo>
                <a:lnTo>
                  <a:pt x="992856" y="131839"/>
                </a:lnTo>
                <a:lnTo>
                  <a:pt x="999872" y="127688"/>
                </a:lnTo>
                <a:lnTo>
                  <a:pt x="1006553" y="121980"/>
                </a:lnTo>
                <a:lnTo>
                  <a:pt x="1021485" y="135230"/>
                </a:lnTo>
                <a:close/>
              </a:path>
              <a:path w="1160779" h="187325">
                <a:moveTo>
                  <a:pt x="1160501" y="59728"/>
                </a:moveTo>
                <a:lnTo>
                  <a:pt x="1135053" y="59728"/>
                </a:lnTo>
                <a:lnTo>
                  <a:pt x="1135053" y="0"/>
                </a:lnTo>
                <a:lnTo>
                  <a:pt x="1160501" y="0"/>
                </a:lnTo>
                <a:lnTo>
                  <a:pt x="1160501" y="59728"/>
                </a:lnTo>
                <a:close/>
              </a:path>
              <a:path w="1160779" h="187325">
                <a:moveTo>
                  <a:pt x="1097197" y="155841"/>
                </a:moveTo>
                <a:lnTo>
                  <a:pt x="1078144" y="152012"/>
                </a:lnTo>
                <a:lnTo>
                  <a:pt x="1061654" y="140830"/>
                </a:lnTo>
                <a:lnTo>
                  <a:pt x="1050054" y="122746"/>
                </a:lnTo>
                <a:lnTo>
                  <a:pt x="1045671" y="98215"/>
                </a:lnTo>
                <a:lnTo>
                  <a:pt x="1045671" y="97795"/>
                </a:lnTo>
                <a:lnTo>
                  <a:pt x="1049995" y="73264"/>
                </a:lnTo>
                <a:lnTo>
                  <a:pt x="1061497" y="55180"/>
                </a:lnTo>
                <a:lnTo>
                  <a:pt x="1077967" y="43997"/>
                </a:lnTo>
                <a:lnTo>
                  <a:pt x="1097197" y="40169"/>
                </a:lnTo>
                <a:lnTo>
                  <a:pt x="1109707" y="41776"/>
                </a:lnTo>
                <a:lnTo>
                  <a:pt x="1119990" y="46084"/>
                </a:lnTo>
                <a:lnTo>
                  <a:pt x="1128340" y="52324"/>
                </a:lnTo>
                <a:lnTo>
                  <a:pt x="1135053" y="59728"/>
                </a:lnTo>
                <a:lnTo>
                  <a:pt x="1160501" y="59728"/>
                </a:lnTo>
                <a:lnTo>
                  <a:pt x="1160501" y="62252"/>
                </a:lnTo>
                <a:lnTo>
                  <a:pt x="1103296" y="62252"/>
                </a:lnTo>
                <a:lnTo>
                  <a:pt x="1090937" y="64700"/>
                </a:lnTo>
                <a:lnTo>
                  <a:pt x="1080767" y="71742"/>
                </a:lnTo>
                <a:lnTo>
                  <a:pt x="1073869" y="82925"/>
                </a:lnTo>
                <a:lnTo>
                  <a:pt x="1071329" y="97795"/>
                </a:lnTo>
                <a:lnTo>
                  <a:pt x="1071329" y="98215"/>
                </a:lnTo>
                <a:lnTo>
                  <a:pt x="1073899" y="112819"/>
                </a:lnTo>
                <a:lnTo>
                  <a:pt x="1080845" y="124031"/>
                </a:lnTo>
                <a:lnTo>
                  <a:pt x="1091026" y="131221"/>
                </a:lnTo>
                <a:lnTo>
                  <a:pt x="1103296" y="133758"/>
                </a:lnTo>
                <a:lnTo>
                  <a:pt x="1160501" y="133758"/>
                </a:lnTo>
                <a:lnTo>
                  <a:pt x="1160501" y="135020"/>
                </a:lnTo>
                <a:lnTo>
                  <a:pt x="1135053" y="135020"/>
                </a:lnTo>
                <a:lnTo>
                  <a:pt x="1128222" y="143153"/>
                </a:lnTo>
                <a:lnTo>
                  <a:pt x="1119832" y="149768"/>
                </a:lnTo>
                <a:lnTo>
                  <a:pt x="1109589" y="154214"/>
                </a:lnTo>
                <a:lnTo>
                  <a:pt x="1097197" y="155841"/>
                </a:lnTo>
                <a:close/>
              </a:path>
              <a:path w="1160779" h="187325">
                <a:moveTo>
                  <a:pt x="1160501" y="133758"/>
                </a:moveTo>
                <a:lnTo>
                  <a:pt x="1103296" y="133758"/>
                </a:lnTo>
                <a:lnTo>
                  <a:pt x="1115511" y="131191"/>
                </a:lnTo>
                <a:lnTo>
                  <a:pt x="1125773" y="123952"/>
                </a:lnTo>
                <a:lnTo>
                  <a:pt x="1132842" y="112730"/>
                </a:lnTo>
                <a:lnTo>
                  <a:pt x="1135474" y="98215"/>
                </a:lnTo>
                <a:lnTo>
                  <a:pt x="1135474" y="97795"/>
                </a:lnTo>
                <a:lnTo>
                  <a:pt x="1132842" y="83191"/>
                </a:lnTo>
                <a:lnTo>
                  <a:pt x="1125773" y="71979"/>
                </a:lnTo>
                <a:lnTo>
                  <a:pt x="1115511" y="64789"/>
                </a:lnTo>
                <a:lnTo>
                  <a:pt x="1103296" y="62252"/>
                </a:lnTo>
                <a:lnTo>
                  <a:pt x="1160501" y="62252"/>
                </a:lnTo>
                <a:lnTo>
                  <a:pt x="1160501" y="133758"/>
                </a:lnTo>
                <a:close/>
              </a:path>
              <a:path w="1160779" h="187325">
                <a:moveTo>
                  <a:pt x="1160501" y="153527"/>
                </a:moveTo>
                <a:lnTo>
                  <a:pt x="1135053" y="153527"/>
                </a:lnTo>
                <a:lnTo>
                  <a:pt x="1135053" y="135020"/>
                </a:lnTo>
                <a:lnTo>
                  <a:pt x="1160501" y="135020"/>
                </a:lnTo>
                <a:lnTo>
                  <a:pt x="1160501" y="15352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2307" y="4031434"/>
            <a:ext cx="1411316" cy="5217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3100" y="4931141"/>
            <a:ext cx="1087581" cy="164727"/>
          </a:xfrm>
          <a:custGeom>
            <a:avLst/>
            <a:gdLst/>
            <a:ahLst/>
            <a:cxnLst/>
            <a:rect l="l" t="t" r="r" b="b"/>
            <a:pathLst>
              <a:path w="897255" h="186689">
                <a:moveTo>
                  <a:pt x="54891" y="152265"/>
                </a:moveTo>
                <a:lnTo>
                  <a:pt x="0" y="152265"/>
                </a:lnTo>
                <a:lnTo>
                  <a:pt x="0" y="5047"/>
                </a:lnTo>
                <a:lnTo>
                  <a:pt x="54891" y="5047"/>
                </a:lnTo>
                <a:lnTo>
                  <a:pt x="86635" y="10656"/>
                </a:lnTo>
                <a:lnTo>
                  <a:pt x="111360" y="26104"/>
                </a:lnTo>
                <a:lnTo>
                  <a:pt x="113086" y="28602"/>
                </a:lnTo>
                <a:lnTo>
                  <a:pt x="25868" y="28602"/>
                </a:lnTo>
                <a:lnTo>
                  <a:pt x="25868" y="128710"/>
                </a:lnTo>
                <a:lnTo>
                  <a:pt x="112931" y="128710"/>
                </a:lnTo>
                <a:lnTo>
                  <a:pt x="111360" y="130998"/>
                </a:lnTo>
                <a:lnTo>
                  <a:pt x="86635" y="146590"/>
                </a:lnTo>
                <a:lnTo>
                  <a:pt x="54891" y="152265"/>
                </a:lnTo>
                <a:close/>
              </a:path>
              <a:path w="897255" h="186689">
                <a:moveTo>
                  <a:pt x="112931" y="128710"/>
                </a:moveTo>
                <a:lnTo>
                  <a:pt x="54891" y="128710"/>
                </a:lnTo>
                <a:lnTo>
                  <a:pt x="75919" y="125007"/>
                </a:lnTo>
                <a:lnTo>
                  <a:pt x="92037" y="114698"/>
                </a:lnTo>
                <a:lnTo>
                  <a:pt x="102359" y="98987"/>
                </a:lnTo>
                <a:lnTo>
                  <a:pt x="105997" y="79077"/>
                </a:lnTo>
                <a:lnTo>
                  <a:pt x="105920" y="78236"/>
                </a:lnTo>
                <a:lnTo>
                  <a:pt x="102359" y="58680"/>
                </a:lnTo>
                <a:lnTo>
                  <a:pt x="92037" y="42824"/>
                </a:lnTo>
                <a:lnTo>
                  <a:pt x="75919" y="32371"/>
                </a:lnTo>
                <a:lnTo>
                  <a:pt x="54891" y="28602"/>
                </a:lnTo>
                <a:lnTo>
                  <a:pt x="113086" y="28602"/>
                </a:lnTo>
                <a:lnTo>
                  <a:pt x="127409" y="49321"/>
                </a:lnTo>
                <a:lnTo>
                  <a:pt x="133127" y="78236"/>
                </a:lnTo>
                <a:lnTo>
                  <a:pt x="133044" y="79077"/>
                </a:lnTo>
                <a:lnTo>
                  <a:pt x="127409" y="107637"/>
                </a:lnTo>
                <a:lnTo>
                  <a:pt x="112931" y="128710"/>
                </a:lnTo>
                <a:close/>
              </a:path>
              <a:path w="897255" h="186689">
                <a:moveTo>
                  <a:pt x="215765" y="165094"/>
                </a:moveTo>
                <a:lnTo>
                  <a:pt x="188229" y="165094"/>
                </a:lnTo>
                <a:lnTo>
                  <a:pt x="192645" y="161940"/>
                </a:lnTo>
                <a:lnTo>
                  <a:pt x="196852" y="152265"/>
                </a:lnTo>
                <a:lnTo>
                  <a:pt x="150583" y="41221"/>
                </a:lnTo>
                <a:lnTo>
                  <a:pt x="177713" y="41221"/>
                </a:lnTo>
                <a:lnTo>
                  <a:pt x="209260" y="123663"/>
                </a:lnTo>
                <a:lnTo>
                  <a:pt x="232688" y="123663"/>
                </a:lnTo>
                <a:lnTo>
                  <a:pt x="220406" y="155420"/>
                </a:lnTo>
                <a:lnTo>
                  <a:pt x="215765" y="165094"/>
                </a:lnTo>
                <a:close/>
              </a:path>
              <a:path w="897255" h="186689">
                <a:moveTo>
                  <a:pt x="232688" y="123663"/>
                </a:moveTo>
                <a:lnTo>
                  <a:pt x="209260" y="123663"/>
                </a:lnTo>
                <a:lnTo>
                  <a:pt x="238073" y="41221"/>
                </a:lnTo>
                <a:lnTo>
                  <a:pt x="264572" y="41221"/>
                </a:lnTo>
                <a:lnTo>
                  <a:pt x="232688" y="123663"/>
                </a:lnTo>
                <a:close/>
              </a:path>
              <a:path w="897255" h="186689">
                <a:moveTo>
                  <a:pt x="183812" y="186546"/>
                </a:moveTo>
                <a:lnTo>
                  <a:pt x="176274" y="186086"/>
                </a:lnTo>
                <a:lnTo>
                  <a:pt x="169564" y="184759"/>
                </a:lnTo>
                <a:lnTo>
                  <a:pt x="163405" y="182642"/>
                </a:lnTo>
                <a:lnTo>
                  <a:pt x="157523" y="179816"/>
                </a:lnTo>
                <a:lnTo>
                  <a:pt x="166146" y="160888"/>
                </a:lnTo>
                <a:lnTo>
                  <a:pt x="170773" y="163412"/>
                </a:lnTo>
                <a:lnTo>
                  <a:pt x="175820" y="165094"/>
                </a:lnTo>
                <a:lnTo>
                  <a:pt x="215765" y="165094"/>
                </a:lnTo>
                <a:lnTo>
                  <a:pt x="213476" y="169866"/>
                </a:lnTo>
                <a:lnTo>
                  <a:pt x="205501" y="179501"/>
                </a:lnTo>
                <a:lnTo>
                  <a:pt x="195830" y="184877"/>
                </a:lnTo>
                <a:lnTo>
                  <a:pt x="183812" y="186546"/>
                </a:lnTo>
                <a:close/>
              </a:path>
              <a:path w="897255" h="186689">
                <a:moveTo>
                  <a:pt x="381130" y="58466"/>
                </a:moveTo>
                <a:lnTo>
                  <a:pt x="312733" y="58466"/>
                </a:lnTo>
                <a:lnTo>
                  <a:pt x="318747" y="50974"/>
                </a:lnTo>
                <a:lnTo>
                  <a:pt x="326299" y="44743"/>
                </a:lnTo>
                <a:lnTo>
                  <a:pt x="335743" y="40485"/>
                </a:lnTo>
                <a:lnTo>
                  <a:pt x="347435" y="38907"/>
                </a:lnTo>
                <a:lnTo>
                  <a:pt x="364171" y="41940"/>
                </a:lnTo>
                <a:lnTo>
                  <a:pt x="376589" y="50553"/>
                </a:lnTo>
                <a:lnTo>
                  <a:pt x="381130" y="58466"/>
                </a:lnTo>
                <a:close/>
              </a:path>
              <a:path w="897255" h="186689">
                <a:moveTo>
                  <a:pt x="312733" y="152265"/>
                </a:moveTo>
                <a:lnTo>
                  <a:pt x="287286" y="152265"/>
                </a:lnTo>
                <a:lnTo>
                  <a:pt x="287286" y="41221"/>
                </a:lnTo>
                <a:lnTo>
                  <a:pt x="312733" y="41221"/>
                </a:lnTo>
                <a:lnTo>
                  <a:pt x="312733" y="58466"/>
                </a:lnTo>
                <a:lnTo>
                  <a:pt x="381130" y="58466"/>
                </a:lnTo>
                <a:lnTo>
                  <a:pt x="383182" y="62042"/>
                </a:lnTo>
                <a:lnTo>
                  <a:pt x="337761" y="62042"/>
                </a:lnTo>
                <a:lnTo>
                  <a:pt x="327639" y="63921"/>
                </a:lnTo>
                <a:lnTo>
                  <a:pt x="319726" y="69350"/>
                </a:lnTo>
                <a:lnTo>
                  <a:pt x="314574" y="78012"/>
                </a:lnTo>
                <a:lnTo>
                  <a:pt x="312800" y="89172"/>
                </a:lnTo>
                <a:lnTo>
                  <a:pt x="312733" y="152265"/>
                </a:lnTo>
                <a:close/>
              </a:path>
              <a:path w="897255" h="186689">
                <a:moveTo>
                  <a:pt x="386974" y="152265"/>
                </a:moveTo>
                <a:lnTo>
                  <a:pt x="361526" y="152265"/>
                </a:lnTo>
                <a:lnTo>
                  <a:pt x="361526" y="89172"/>
                </a:lnTo>
                <a:lnTo>
                  <a:pt x="359942" y="77657"/>
                </a:lnTo>
                <a:lnTo>
                  <a:pt x="355322" y="69140"/>
                </a:lnTo>
                <a:lnTo>
                  <a:pt x="347862" y="63855"/>
                </a:lnTo>
                <a:lnTo>
                  <a:pt x="337761" y="62042"/>
                </a:lnTo>
                <a:lnTo>
                  <a:pt x="383182" y="62042"/>
                </a:lnTo>
                <a:lnTo>
                  <a:pt x="384315" y="64017"/>
                </a:lnTo>
                <a:lnTo>
                  <a:pt x="386974" y="81601"/>
                </a:lnTo>
                <a:lnTo>
                  <a:pt x="386974" y="152265"/>
                </a:lnTo>
                <a:close/>
              </a:path>
              <a:path w="897255" h="186689">
                <a:moveTo>
                  <a:pt x="426723" y="69192"/>
                </a:moveTo>
                <a:lnTo>
                  <a:pt x="462055" y="39538"/>
                </a:lnTo>
                <a:lnTo>
                  <a:pt x="483520" y="42696"/>
                </a:lnTo>
                <a:lnTo>
                  <a:pt x="498754" y="51868"/>
                </a:lnTo>
                <a:lnTo>
                  <a:pt x="505157" y="62252"/>
                </a:lnTo>
                <a:lnTo>
                  <a:pt x="458480" y="62252"/>
                </a:lnTo>
                <a:lnTo>
                  <a:pt x="449702" y="62745"/>
                </a:lnTo>
                <a:lnTo>
                  <a:pt x="441734" y="64145"/>
                </a:lnTo>
                <a:lnTo>
                  <a:pt x="434198" y="66333"/>
                </a:lnTo>
                <a:lnTo>
                  <a:pt x="426723" y="69192"/>
                </a:lnTo>
                <a:close/>
              </a:path>
              <a:path w="897255" h="186689">
                <a:moveTo>
                  <a:pt x="510847" y="88120"/>
                </a:moveTo>
                <a:lnTo>
                  <a:pt x="485820" y="88120"/>
                </a:lnTo>
                <a:lnTo>
                  <a:pt x="485768" y="85718"/>
                </a:lnTo>
                <a:lnTo>
                  <a:pt x="484033" y="75827"/>
                </a:lnTo>
                <a:lnTo>
                  <a:pt x="478775" y="68377"/>
                </a:lnTo>
                <a:lnTo>
                  <a:pt x="470205" y="63806"/>
                </a:lnTo>
                <a:lnTo>
                  <a:pt x="458480" y="62252"/>
                </a:lnTo>
                <a:lnTo>
                  <a:pt x="505157" y="62252"/>
                </a:lnTo>
                <a:lnTo>
                  <a:pt x="507837" y="66599"/>
                </a:lnTo>
                <a:lnTo>
                  <a:pt x="510738" y="85718"/>
                </a:lnTo>
                <a:lnTo>
                  <a:pt x="510847" y="88120"/>
                </a:lnTo>
                <a:close/>
              </a:path>
              <a:path w="897255" h="186689">
                <a:moveTo>
                  <a:pt x="449647" y="154579"/>
                </a:moveTo>
                <a:lnTo>
                  <a:pt x="434596" y="152357"/>
                </a:lnTo>
                <a:lnTo>
                  <a:pt x="421991" y="145798"/>
                </a:lnTo>
                <a:lnTo>
                  <a:pt x="413328" y="135059"/>
                </a:lnTo>
                <a:lnTo>
                  <a:pt x="410108" y="120298"/>
                </a:lnTo>
                <a:lnTo>
                  <a:pt x="410108" y="119877"/>
                </a:lnTo>
                <a:lnTo>
                  <a:pt x="413502" y="103811"/>
                </a:lnTo>
                <a:lnTo>
                  <a:pt x="422911" y="92458"/>
                </a:lnTo>
                <a:lnTo>
                  <a:pt x="437169" y="85718"/>
                </a:lnTo>
                <a:lnTo>
                  <a:pt x="455115" y="83493"/>
                </a:lnTo>
                <a:lnTo>
                  <a:pt x="464378" y="83832"/>
                </a:lnTo>
                <a:lnTo>
                  <a:pt x="472281" y="84782"/>
                </a:lnTo>
                <a:lnTo>
                  <a:pt x="479278" y="86244"/>
                </a:lnTo>
                <a:lnTo>
                  <a:pt x="485820" y="88120"/>
                </a:lnTo>
                <a:lnTo>
                  <a:pt x="510847" y="88120"/>
                </a:lnTo>
                <a:lnTo>
                  <a:pt x="510847" y="101370"/>
                </a:lnTo>
                <a:lnTo>
                  <a:pt x="460793" y="101370"/>
                </a:lnTo>
                <a:lnTo>
                  <a:pt x="450074" y="102556"/>
                </a:lnTo>
                <a:lnTo>
                  <a:pt x="442075" y="105970"/>
                </a:lnTo>
                <a:lnTo>
                  <a:pt x="437074" y="111396"/>
                </a:lnTo>
                <a:lnTo>
                  <a:pt x="435345" y="118615"/>
                </a:lnTo>
                <a:lnTo>
                  <a:pt x="435345" y="119036"/>
                </a:lnTo>
                <a:lnTo>
                  <a:pt x="437011" y="126036"/>
                </a:lnTo>
                <a:lnTo>
                  <a:pt x="441576" y="131182"/>
                </a:lnTo>
                <a:lnTo>
                  <a:pt x="448388" y="134356"/>
                </a:lnTo>
                <a:lnTo>
                  <a:pt x="456797" y="135440"/>
                </a:lnTo>
                <a:lnTo>
                  <a:pt x="510847" y="135440"/>
                </a:lnTo>
                <a:lnTo>
                  <a:pt x="510847" y="138595"/>
                </a:lnTo>
                <a:lnTo>
                  <a:pt x="485610" y="138595"/>
                </a:lnTo>
                <a:lnTo>
                  <a:pt x="479163" y="144908"/>
                </a:lnTo>
                <a:lnTo>
                  <a:pt x="471098" y="149978"/>
                </a:lnTo>
                <a:lnTo>
                  <a:pt x="461299" y="153353"/>
                </a:lnTo>
                <a:lnTo>
                  <a:pt x="449647" y="154579"/>
                </a:lnTo>
                <a:close/>
              </a:path>
              <a:path w="897255" h="186689">
                <a:moveTo>
                  <a:pt x="510847" y="135440"/>
                </a:moveTo>
                <a:lnTo>
                  <a:pt x="456797" y="135440"/>
                </a:lnTo>
                <a:lnTo>
                  <a:pt x="468496" y="133745"/>
                </a:lnTo>
                <a:lnTo>
                  <a:pt x="477828" y="128973"/>
                </a:lnTo>
                <a:lnTo>
                  <a:pt x="484006" y="121599"/>
                </a:lnTo>
                <a:lnTo>
                  <a:pt x="486241" y="112096"/>
                </a:lnTo>
                <a:lnTo>
                  <a:pt x="486241" y="105786"/>
                </a:lnTo>
                <a:lnTo>
                  <a:pt x="480904" y="104032"/>
                </a:lnTo>
                <a:lnTo>
                  <a:pt x="474779" y="102632"/>
                </a:lnTo>
                <a:lnTo>
                  <a:pt x="468023" y="101705"/>
                </a:lnTo>
                <a:lnTo>
                  <a:pt x="460793" y="101370"/>
                </a:lnTo>
                <a:lnTo>
                  <a:pt x="510847" y="101370"/>
                </a:lnTo>
                <a:lnTo>
                  <a:pt x="510847" y="135440"/>
                </a:lnTo>
                <a:close/>
              </a:path>
              <a:path w="897255" h="186689">
                <a:moveTo>
                  <a:pt x="510847" y="152265"/>
                </a:moveTo>
                <a:lnTo>
                  <a:pt x="485610" y="152265"/>
                </a:lnTo>
                <a:lnTo>
                  <a:pt x="485610" y="138595"/>
                </a:lnTo>
                <a:lnTo>
                  <a:pt x="510847" y="138595"/>
                </a:lnTo>
                <a:lnTo>
                  <a:pt x="510847" y="152265"/>
                </a:lnTo>
                <a:close/>
              </a:path>
              <a:path w="897255" h="186689">
                <a:moveTo>
                  <a:pt x="633807" y="58046"/>
                </a:moveTo>
                <a:lnTo>
                  <a:pt x="567211" y="58046"/>
                </a:lnTo>
                <a:lnTo>
                  <a:pt x="573123" y="50885"/>
                </a:lnTo>
                <a:lnTo>
                  <a:pt x="580434" y="44770"/>
                </a:lnTo>
                <a:lnTo>
                  <a:pt x="589599" y="40508"/>
                </a:lnTo>
                <a:lnTo>
                  <a:pt x="601071" y="38907"/>
                </a:lnTo>
                <a:lnTo>
                  <a:pt x="612145" y="40307"/>
                </a:lnTo>
                <a:lnTo>
                  <a:pt x="621366" y="44270"/>
                </a:lnTo>
                <a:lnTo>
                  <a:pt x="628694" y="50442"/>
                </a:lnTo>
                <a:lnTo>
                  <a:pt x="633807" y="58046"/>
                </a:lnTo>
                <a:close/>
              </a:path>
              <a:path w="897255" h="186689">
                <a:moveTo>
                  <a:pt x="705168" y="58466"/>
                </a:moveTo>
                <a:lnTo>
                  <a:pt x="634090" y="58466"/>
                </a:lnTo>
                <a:lnTo>
                  <a:pt x="641422" y="50442"/>
                </a:lnTo>
                <a:lnTo>
                  <a:pt x="649995" y="44270"/>
                </a:lnTo>
                <a:lnTo>
                  <a:pt x="660028" y="40307"/>
                </a:lnTo>
                <a:lnTo>
                  <a:pt x="671736" y="38907"/>
                </a:lnTo>
                <a:lnTo>
                  <a:pt x="688019" y="41730"/>
                </a:lnTo>
                <a:lnTo>
                  <a:pt x="700260" y="49975"/>
                </a:lnTo>
                <a:lnTo>
                  <a:pt x="705168" y="58466"/>
                </a:lnTo>
                <a:close/>
              </a:path>
              <a:path w="897255" h="186689">
                <a:moveTo>
                  <a:pt x="567211" y="152265"/>
                </a:moveTo>
                <a:lnTo>
                  <a:pt x="541763" y="152265"/>
                </a:lnTo>
                <a:lnTo>
                  <a:pt x="541763" y="41221"/>
                </a:lnTo>
                <a:lnTo>
                  <a:pt x="567211" y="41221"/>
                </a:lnTo>
                <a:lnTo>
                  <a:pt x="567211" y="58046"/>
                </a:lnTo>
                <a:lnTo>
                  <a:pt x="633807" y="58046"/>
                </a:lnTo>
                <a:lnTo>
                  <a:pt x="634090" y="58466"/>
                </a:lnTo>
                <a:lnTo>
                  <a:pt x="705168" y="58466"/>
                </a:lnTo>
                <a:lnTo>
                  <a:pt x="707234" y="62042"/>
                </a:lnTo>
                <a:lnTo>
                  <a:pt x="590976" y="62042"/>
                </a:lnTo>
                <a:lnTo>
                  <a:pt x="581318" y="63954"/>
                </a:lnTo>
                <a:lnTo>
                  <a:pt x="573810" y="69455"/>
                </a:lnTo>
                <a:lnTo>
                  <a:pt x="568943" y="78190"/>
                </a:lnTo>
                <a:lnTo>
                  <a:pt x="567336" y="88961"/>
                </a:lnTo>
                <a:lnTo>
                  <a:pt x="567211" y="152265"/>
                </a:lnTo>
                <a:close/>
              </a:path>
              <a:path w="897255" h="186689">
                <a:moveTo>
                  <a:pt x="638927" y="152265"/>
                </a:moveTo>
                <a:lnTo>
                  <a:pt x="613480" y="152265"/>
                </a:lnTo>
                <a:lnTo>
                  <a:pt x="613480" y="88961"/>
                </a:lnTo>
                <a:lnTo>
                  <a:pt x="611945" y="77480"/>
                </a:lnTo>
                <a:lnTo>
                  <a:pt x="607553" y="69113"/>
                </a:lnTo>
                <a:lnTo>
                  <a:pt x="607441" y="68982"/>
                </a:lnTo>
                <a:lnTo>
                  <a:pt x="600437" y="63823"/>
                </a:lnTo>
                <a:lnTo>
                  <a:pt x="590976" y="62042"/>
                </a:lnTo>
                <a:lnTo>
                  <a:pt x="662693" y="62042"/>
                </a:lnTo>
                <a:lnTo>
                  <a:pt x="653123" y="63832"/>
                </a:lnTo>
                <a:lnTo>
                  <a:pt x="645605" y="69113"/>
                </a:lnTo>
                <a:lnTo>
                  <a:pt x="640689" y="77746"/>
                </a:lnTo>
                <a:lnTo>
                  <a:pt x="639021" y="88961"/>
                </a:lnTo>
                <a:lnTo>
                  <a:pt x="638927" y="152265"/>
                </a:lnTo>
                <a:close/>
              </a:path>
              <a:path w="897255" h="186689">
                <a:moveTo>
                  <a:pt x="710644" y="152265"/>
                </a:moveTo>
                <a:lnTo>
                  <a:pt x="685196" y="152265"/>
                </a:lnTo>
                <a:lnTo>
                  <a:pt x="685169" y="88961"/>
                </a:lnTo>
                <a:lnTo>
                  <a:pt x="683691" y="77480"/>
                </a:lnTo>
                <a:lnTo>
                  <a:pt x="679307" y="68982"/>
                </a:lnTo>
                <a:lnTo>
                  <a:pt x="672242" y="63796"/>
                </a:lnTo>
                <a:lnTo>
                  <a:pt x="662693" y="62042"/>
                </a:lnTo>
                <a:lnTo>
                  <a:pt x="707234" y="62042"/>
                </a:lnTo>
                <a:lnTo>
                  <a:pt x="707966" y="63307"/>
                </a:lnTo>
                <a:lnTo>
                  <a:pt x="710644" y="81390"/>
                </a:lnTo>
                <a:lnTo>
                  <a:pt x="710644" y="152265"/>
                </a:lnTo>
                <a:close/>
              </a:path>
              <a:path w="897255" h="186689">
                <a:moveTo>
                  <a:pt x="769321" y="24185"/>
                </a:moveTo>
                <a:lnTo>
                  <a:pt x="741980" y="24185"/>
                </a:lnTo>
                <a:lnTo>
                  <a:pt x="741980" y="0"/>
                </a:lnTo>
                <a:lnTo>
                  <a:pt x="769321" y="0"/>
                </a:lnTo>
                <a:lnTo>
                  <a:pt x="769321" y="24185"/>
                </a:lnTo>
                <a:close/>
              </a:path>
              <a:path w="897255" h="186689">
                <a:moveTo>
                  <a:pt x="768480" y="152265"/>
                </a:moveTo>
                <a:lnTo>
                  <a:pt x="743032" y="152265"/>
                </a:lnTo>
                <a:lnTo>
                  <a:pt x="743032" y="41221"/>
                </a:lnTo>
                <a:lnTo>
                  <a:pt x="768480" y="41221"/>
                </a:lnTo>
                <a:lnTo>
                  <a:pt x="768480" y="152265"/>
                </a:lnTo>
                <a:close/>
              </a:path>
              <a:path w="897255" h="186689">
                <a:moveTo>
                  <a:pt x="851763" y="154789"/>
                </a:moveTo>
                <a:lnTo>
                  <a:pt x="828862" y="150254"/>
                </a:lnTo>
                <a:lnTo>
                  <a:pt x="810673" y="137912"/>
                </a:lnTo>
                <a:lnTo>
                  <a:pt x="798676" y="119654"/>
                </a:lnTo>
                <a:lnTo>
                  <a:pt x="794348" y="97374"/>
                </a:lnTo>
                <a:lnTo>
                  <a:pt x="794429" y="96533"/>
                </a:lnTo>
                <a:lnTo>
                  <a:pt x="798679" y="74575"/>
                </a:lnTo>
                <a:lnTo>
                  <a:pt x="810700" y="56100"/>
                </a:lnTo>
                <a:lnTo>
                  <a:pt x="828951" y="43541"/>
                </a:lnTo>
                <a:lnTo>
                  <a:pt x="851973" y="38907"/>
                </a:lnTo>
                <a:lnTo>
                  <a:pt x="866331" y="40301"/>
                </a:lnTo>
                <a:lnTo>
                  <a:pt x="878184" y="44218"/>
                </a:lnTo>
                <a:lnTo>
                  <a:pt x="888026" y="50264"/>
                </a:lnTo>
                <a:lnTo>
                  <a:pt x="896349" y="58046"/>
                </a:lnTo>
                <a:lnTo>
                  <a:pt x="893428" y="61200"/>
                </a:lnTo>
                <a:lnTo>
                  <a:pt x="851763" y="61200"/>
                </a:lnTo>
                <a:lnTo>
                  <a:pt x="838960" y="64000"/>
                </a:lnTo>
                <a:lnTo>
                  <a:pt x="828839" y="71611"/>
                </a:lnTo>
                <a:lnTo>
                  <a:pt x="822188" y="82849"/>
                </a:lnTo>
                <a:lnTo>
                  <a:pt x="819796" y="96533"/>
                </a:lnTo>
                <a:lnTo>
                  <a:pt x="819869" y="97374"/>
                </a:lnTo>
                <a:lnTo>
                  <a:pt x="822237" y="110880"/>
                </a:lnTo>
                <a:lnTo>
                  <a:pt x="829076" y="122243"/>
                </a:lnTo>
                <a:lnTo>
                  <a:pt x="839581" y="129900"/>
                </a:lnTo>
                <a:lnTo>
                  <a:pt x="853025" y="132706"/>
                </a:lnTo>
                <a:lnTo>
                  <a:pt x="895911" y="132706"/>
                </a:lnTo>
                <a:lnTo>
                  <a:pt x="897191" y="133968"/>
                </a:lnTo>
                <a:lnTo>
                  <a:pt x="888525" y="142368"/>
                </a:lnTo>
                <a:lnTo>
                  <a:pt x="878499" y="148953"/>
                </a:lnTo>
                <a:lnTo>
                  <a:pt x="866462" y="153251"/>
                </a:lnTo>
                <a:lnTo>
                  <a:pt x="851763" y="154789"/>
                </a:lnTo>
                <a:close/>
              </a:path>
              <a:path w="897255" h="186689">
                <a:moveTo>
                  <a:pt x="880576" y="75081"/>
                </a:moveTo>
                <a:lnTo>
                  <a:pt x="874595" y="69452"/>
                </a:lnTo>
                <a:lnTo>
                  <a:pt x="868062" y="65065"/>
                </a:lnTo>
                <a:lnTo>
                  <a:pt x="860583" y="62216"/>
                </a:lnTo>
                <a:lnTo>
                  <a:pt x="851763" y="61200"/>
                </a:lnTo>
                <a:lnTo>
                  <a:pt x="893428" y="61200"/>
                </a:lnTo>
                <a:lnTo>
                  <a:pt x="880576" y="75081"/>
                </a:lnTo>
                <a:close/>
              </a:path>
              <a:path w="897255" h="186689">
                <a:moveTo>
                  <a:pt x="895911" y="132706"/>
                </a:moveTo>
                <a:lnTo>
                  <a:pt x="853025" y="132706"/>
                </a:lnTo>
                <a:lnTo>
                  <a:pt x="861460" y="131691"/>
                </a:lnTo>
                <a:lnTo>
                  <a:pt x="868930" y="128842"/>
                </a:lnTo>
                <a:lnTo>
                  <a:pt x="875650" y="124455"/>
                </a:lnTo>
                <a:lnTo>
                  <a:pt x="881838" y="118826"/>
                </a:lnTo>
                <a:lnTo>
                  <a:pt x="895911" y="132706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46765" y="3972261"/>
            <a:ext cx="1536931" cy="875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14053" y="4916667"/>
            <a:ext cx="1420091" cy="165847"/>
          </a:xfrm>
          <a:custGeom>
            <a:avLst/>
            <a:gdLst/>
            <a:ahLst/>
            <a:cxnLst/>
            <a:rect l="l" t="t" r="r" b="b"/>
            <a:pathLst>
              <a:path w="1171575" h="187960">
                <a:moveTo>
                  <a:pt x="25868" y="153527"/>
                </a:moveTo>
                <a:lnTo>
                  <a:pt x="0" y="153527"/>
                </a:lnTo>
                <a:lnTo>
                  <a:pt x="0" y="6309"/>
                </a:lnTo>
                <a:lnTo>
                  <a:pt x="65617" y="6309"/>
                </a:lnTo>
                <a:lnTo>
                  <a:pt x="78732" y="7308"/>
                </a:lnTo>
                <a:lnTo>
                  <a:pt x="113289" y="27560"/>
                </a:lnTo>
                <a:lnTo>
                  <a:pt x="114459" y="29864"/>
                </a:lnTo>
                <a:lnTo>
                  <a:pt x="25868" y="29864"/>
                </a:lnTo>
                <a:lnTo>
                  <a:pt x="25868" y="79287"/>
                </a:lnTo>
                <a:lnTo>
                  <a:pt x="112205" y="79287"/>
                </a:lnTo>
                <a:lnTo>
                  <a:pt x="110466" y="82363"/>
                </a:lnTo>
                <a:lnTo>
                  <a:pt x="99359" y="91745"/>
                </a:lnTo>
                <a:lnTo>
                  <a:pt x="85176" y="97795"/>
                </a:lnTo>
                <a:lnTo>
                  <a:pt x="88326" y="102211"/>
                </a:lnTo>
                <a:lnTo>
                  <a:pt x="25868" y="102211"/>
                </a:lnTo>
                <a:lnTo>
                  <a:pt x="25868" y="153527"/>
                </a:lnTo>
                <a:close/>
              </a:path>
              <a:path w="1171575" h="187960">
                <a:moveTo>
                  <a:pt x="112205" y="79287"/>
                </a:moveTo>
                <a:lnTo>
                  <a:pt x="63724" y="79287"/>
                </a:lnTo>
                <a:lnTo>
                  <a:pt x="76264" y="77542"/>
                </a:lnTo>
                <a:lnTo>
                  <a:pt x="85807" y="72583"/>
                </a:lnTo>
                <a:lnTo>
                  <a:pt x="91880" y="64825"/>
                </a:lnTo>
                <a:lnTo>
                  <a:pt x="94009" y="54681"/>
                </a:lnTo>
                <a:lnTo>
                  <a:pt x="94009" y="54260"/>
                </a:lnTo>
                <a:lnTo>
                  <a:pt x="91935" y="43794"/>
                </a:lnTo>
                <a:lnTo>
                  <a:pt x="85938" y="36147"/>
                </a:lnTo>
                <a:lnTo>
                  <a:pt x="76353" y="31458"/>
                </a:lnTo>
                <a:lnTo>
                  <a:pt x="63514" y="29864"/>
                </a:lnTo>
                <a:lnTo>
                  <a:pt x="114459" y="29864"/>
                </a:lnTo>
                <a:lnTo>
                  <a:pt x="117117" y="35095"/>
                </a:lnTo>
                <a:lnTo>
                  <a:pt x="119486" y="43537"/>
                </a:lnTo>
                <a:lnTo>
                  <a:pt x="120298" y="52788"/>
                </a:lnTo>
                <a:lnTo>
                  <a:pt x="120298" y="53208"/>
                </a:lnTo>
                <a:lnTo>
                  <a:pt x="117708" y="69550"/>
                </a:lnTo>
                <a:lnTo>
                  <a:pt x="112205" y="79287"/>
                </a:lnTo>
                <a:close/>
              </a:path>
              <a:path w="1171575" h="187960">
                <a:moveTo>
                  <a:pt x="124925" y="153527"/>
                </a:moveTo>
                <a:lnTo>
                  <a:pt x="94430" y="153527"/>
                </a:lnTo>
                <a:lnTo>
                  <a:pt x="58256" y="102211"/>
                </a:lnTo>
                <a:lnTo>
                  <a:pt x="88326" y="102211"/>
                </a:lnTo>
                <a:lnTo>
                  <a:pt x="124925" y="153527"/>
                </a:lnTo>
                <a:close/>
              </a:path>
              <a:path w="1171575" h="187960">
                <a:moveTo>
                  <a:pt x="199375" y="156051"/>
                </a:moveTo>
                <a:lnTo>
                  <a:pt x="176895" y="151868"/>
                </a:lnTo>
                <a:lnTo>
                  <a:pt x="158811" y="140094"/>
                </a:lnTo>
                <a:lnTo>
                  <a:pt x="146761" y="121892"/>
                </a:lnTo>
                <a:lnTo>
                  <a:pt x="142381" y="98426"/>
                </a:lnTo>
                <a:lnTo>
                  <a:pt x="142381" y="98005"/>
                </a:lnTo>
                <a:lnTo>
                  <a:pt x="146393" y="75571"/>
                </a:lnTo>
                <a:lnTo>
                  <a:pt x="157602" y="57178"/>
                </a:lnTo>
                <a:lnTo>
                  <a:pt x="174765" y="44740"/>
                </a:lnTo>
                <a:lnTo>
                  <a:pt x="196641" y="40169"/>
                </a:lnTo>
                <a:lnTo>
                  <a:pt x="219861" y="45006"/>
                </a:lnTo>
                <a:lnTo>
                  <a:pt x="236495" y="58046"/>
                </a:lnTo>
                <a:lnTo>
                  <a:pt x="238044" y="60990"/>
                </a:lnTo>
                <a:lnTo>
                  <a:pt x="196431" y="60990"/>
                </a:lnTo>
                <a:lnTo>
                  <a:pt x="185689" y="63133"/>
                </a:lnTo>
                <a:lnTo>
                  <a:pt x="177056" y="69140"/>
                </a:lnTo>
                <a:lnTo>
                  <a:pt x="170908" y="78380"/>
                </a:lnTo>
                <a:lnTo>
                  <a:pt x="167618" y="90223"/>
                </a:lnTo>
                <a:lnTo>
                  <a:pt x="248432" y="90223"/>
                </a:lnTo>
                <a:lnTo>
                  <a:pt x="249850" y="99898"/>
                </a:lnTo>
                <a:lnTo>
                  <a:pt x="249850" y="102211"/>
                </a:lnTo>
                <a:lnTo>
                  <a:pt x="249430" y="107048"/>
                </a:lnTo>
                <a:lnTo>
                  <a:pt x="167828" y="107048"/>
                </a:lnTo>
                <a:lnTo>
                  <a:pt x="171670" y="119082"/>
                </a:lnTo>
                <a:lnTo>
                  <a:pt x="178686" y="127922"/>
                </a:lnTo>
                <a:lnTo>
                  <a:pt x="188265" y="133370"/>
                </a:lnTo>
                <a:lnTo>
                  <a:pt x="199796" y="135230"/>
                </a:lnTo>
                <a:lnTo>
                  <a:pt x="244803" y="135230"/>
                </a:lnTo>
                <a:lnTo>
                  <a:pt x="236137" y="143807"/>
                </a:lnTo>
                <a:lnTo>
                  <a:pt x="225796" y="150373"/>
                </a:lnTo>
                <a:lnTo>
                  <a:pt x="213601" y="154572"/>
                </a:lnTo>
                <a:lnTo>
                  <a:pt x="199375" y="156051"/>
                </a:lnTo>
                <a:close/>
              </a:path>
              <a:path w="1171575" h="187960">
                <a:moveTo>
                  <a:pt x="248432" y="90223"/>
                </a:moveTo>
                <a:lnTo>
                  <a:pt x="224613" y="90223"/>
                </a:lnTo>
                <a:lnTo>
                  <a:pt x="221866" y="78735"/>
                </a:lnTo>
                <a:lnTo>
                  <a:pt x="216200" y="69455"/>
                </a:lnTo>
                <a:lnTo>
                  <a:pt x="207696" y="63251"/>
                </a:lnTo>
                <a:lnTo>
                  <a:pt x="196431" y="60990"/>
                </a:lnTo>
                <a:lnTo>
                  <a:pt x="238044" y="60990"/>
                </a:lnTo>
                <a:lnTo>
                  <a:pt x="246505" y="77079"/>
                </a:lnTo>
                <a:lnTo>
                  <a:pt x="248432" y="90223"/>
                </a:lnTo>
                <a:close/>
              </a:path>
              <a:path w="1171575" h="187960">
                <a:moveTo>
                  <a:pt x="244803" y="135230"/>
                </a:moveTo>
                <a:lnTo>
                  <a:pt x="199796" y="135230"/>
                </a:lnTo>
                <a:lnTo>
                  <a:pt x="208488" y="134372"/>
                </a:lnTo>
                <a:lnTo>
                  <a:pt x="216174" y="131839"/>
                </a:lnTo>
                <a:lnTo>
                  <a:pt x="223190" y="127688"/>
                </a:lnTo>
                <a:lnTo>
                  <a:pt x="229871" y="121980"/>
                </a:lnTo>
                <a:lnTo>
                  <a:pt x="244803" y="135230"/>
                </a:lnTo>
                <a:close/>
              </a:path>
              <a:path w="1171575" h="187960">
                <a:moveTo>
                  <a:pt x="283710" y="70454"/>
                </a:moveTo>
                <a:lnTo>
                  <a:pt x="319043" y="40800"/>
                </a:lnTo>
                <a:lnTo>
                  <a:pt x="340508" y="43958"/>
                </a:lnTo>
                <a:lnTo>
                  <a:pt x="355742" y="53130"/>
                </a:lnTo>
                <a:lnTo>
                  <a:pt x="362145" y="63514"/>
                </a:lnTo>
                <a:lnTo>
                  <a:pt x="315468" y="63514"/>
                </a:lnTo>
                <a:lnTo>
                  <a:pt x="306690" y="64007"/>
                </a:lnTo>
                <a:lnTo>
                  <a:pt x="298721" y="65407"/>
                </a:lnTo>
                <a:lnTo>
                  <a:pt x="291186" y="67595"/>
                </a:lnTo>
                <a:lnTo>
                  <a:pt x="283710" y="70454"/>
                </a:lnTo>
                <a:close/>
              </a:path>
              <a:path w="1171575" h="187960">
                <a:moveTo>
                  <a:pt x="367835" y="89382"/>
                </a:moveTo>
                <a:lnTo>
                  <a:pt x="342808" y="89382"/>
                </a:lnTo>
                <a:lnTo>
                  <a:pt x="342756" y="86980"/>
                </a:lnTo>
                <a:lnTo>
                  <a:pt x="341020" y="77089"/>
                </a:lnTo>
                <a:lnTo>
                  <a:pt x="335763" y="69639"/>
                </a:lnTo>
                <a:lnTo>
                  <a:pt x="327192" y="65068"/>
                </a:lnTo>
                <a:lnTo>
                  <a:pt x="315468" y="63514"/>
                </a:lnTo>
                <a:lnTo>
                  <a:pt x="362145" y="63514"/>
                </a:lnTo>
                <a:lnTo>
                  <a:pt x="364825" y="67861"/>
                </a:lnTo>
                <a:lnTo>
                  <a:pt x="367726" y="86980"/>
                </a:lnTo>
                <a:lnTo>
                  <a:pt x="367835" y="89382"/>
                </a:lnTo>
                <a:close/>
              </a:path>
              <a:path w="1171575" h="187960">
                <a:moveTo>
                  <a:pt x="306634" y="155841"/>
                </a:moveTo>
                <a:lnTo>
                  <a:pt x="291584" y="153619"/>
                </a:lnTo>
                <a:lnTo>
                  <a:pt x="278978" y="147060"/>
                </a:lnTo>
                <a:lnTo>
                  <a:pt x="270316" y="136321"/>
                </a:lnTo>
                <a:lnTo>
                  <a:pt x="267096" y="121560"/>
                </a:lnTo>
                <a:lnTo>
                  <a:pt x="267096" y="121139"/>
                </a:lnTo>
                <a:lnTo>
                  <a:pt x="270490" y="105073"/>
                </a:lnTo>
                <a:lnTo>
                  <a:pt x="279898" y="93720"/>
                </a:lnTo>
                <a:lnTo>
                  <a:pt x="294157" y="86980"/>
                </a:lnTo>
                <a:lnTo>
                  <a:pt x="312103" y="84755"/>
                </a:lnTo>
                <a:lnTo>
                  <a:pt x="321366" y="85094"/>
                </a:lnTo>
                <a:lnTo>
                  <a:pt x="329269" y="86043"/>
                </a:lnTo>
                <a:lnTo>
                  <a:pt x="336265" y="87506"/>
                </a:lnTo>
                <a:lnTo>
                  <a:pt x="342808" y="89382"/>
                </a:lnTo>
                <a:lnTo>
                  <a:pt x="367835" y="89382"/>
                </a:lnTo>
                <a:lnTo>
                  <a:pt x="367835" y="102632"/>
                </a:lnTo>
                <a:lnTo>
                  <a:pt x="317781" y="102632"/>
                </a:lnTo>
                <a:lnTo>
                  <a:pt x="307062" y="103818"/>
                </a:lnTo>
                <a:lnTo>
                  <a:pt x="299063" y="107232"/>
                </a:lnTo>
                <a:lnTo>
                  <a:pt x="294062" y="112658"/>
                </a:lnTo>
                <a:lnTo>
                  <a:pt x="292333" y="119877"/>
                </a:lnTo>
                <a:lnTo>
                  <a:pt x="292333" y="120298"/>
                </a:lnTo>
                <a:lnTo>
                  <a:pt x="293999" y="127297"/>
                </a:lnTo>
                <a:lnTo>
                  <a:pt x="298564" y="132443"/>
                </a:lnTo>
                <a:lnTo>
                  <a:pt x="305376" y="135618"/>
                </a:lnTo>
                <a:lnTo>
                  <a:pt x="313785" y="136702"/>
                </a:lnTo>
                <a:lnTo>
                  <a:pt x="367835" y="136702"/>
                </a:lnTo>
                <a:lnTo>
                  <a:pt x="367835" y="139857"/>
                </a:lnTo>
                <a:lnTo>
                  <a:pt x="342598" y="139857"/>
                </a:lnTo>
                <a:lnTo>
                  <a:pt x="336150" y="146170"/>
                </a:lnTo>
                <a:lnTo>
                  <a:pt x="328086" y="151240"/>
                </a:lnTo>
                <a:lnTo>
                  <a:pt x="318287" y="154615"/>
                </a:lnTo>
                <a:lnTo>
                  <a:pt x="306634" y="155841"/>
                </a:lnTo>
                <a:close/>
              </a:path>
              <a:path w="1171575" h="187960">
                <a:moveTo>
                  <a:pt x="367835" y="136702"/>
                </a:moveTo>
                <a:lnTo>
                  <a:pt x="313785" y="136702"/>
                </a:lnTo>
                <a:lnTo>
                  <a:pt x="325484" y="135007"/>
                </a:lnTo>
                <a:lnTo>
                  <a:pt x="334816" y="130235"/>
                </a:lnTo>
                <a:lnTo>
                  <a:pt x="340994" y="122861"/>
                </a:lnTo>
                <a:lnTo>
                  <a:pt x="343229" y="113358"/>
                </a:lnTo>
                <a:lnTo>
                  <a:pt x="343229" y="107048"/>
                </a:lnTo>
                <a:lnTo>
                  <a:pt x="337892" y="105294"/>
                </a:lnTo>
                <a:lnTo>
                  <a:pt x="331767" y="103894"/>
                </a:lnTo>
                <a:lnTo>
                  <a:pt x="325010" y="102967"/>
                </a:lnTo>
                <a:lnTo>
                  <a:pt x="317781" y="102632"/>
                </a:lnTo>
                <a:lnTo>
                  <a:pt x="367835" y="102632"/>
                </a:lnTo>
                <a:lnTo>
                  <a:pt x="367835" y="136702"/>
                </a:lnTo>
                <a:close/>
              </a:path>
              <a:path w="1171575" h="187960">
                <a:moveTo>
                  <a:pt x="367835" y="153527"/>
                </a:moveTo>
                <a:lnTo>
                  <a:pt x="342598" y="153527"/>
                </a:lnTo>
                <a:lnTo>
                  <a:pt x="342598" y="139857"/>
                </a:lnTo>
                <a:lnTo>
                  <a:pt x="367835" y="139857"/>
                </a:lnTo>
                <a:lnTo>
                  <a:pt x="367835" y="153527"/>
                </a:lnTo>
                <a:close/>
              </a:path>
              <a:path w="1171575" h="187960">
                <a:moveTo>
                  <a:pt x="507903" y="59728"/>
                </a:moveTo>
                <a:lnTo>
                  <a:pt x="482455" y="59728"/>
                </a:lnTo>
                <a:lnTo>
                  <a:pt x="482455" y="0"/>
                </a:lnTo>
                <a:lnTo>
                  <a:pt x="507903" y="0"/>
                </a:lnTo>
                <a:lnTo>
                  <a:pt x="507903" y="59728"/>
                </a:lnTo>
                <a:close/>
              </a:path>
              <a:path w="1171575" h="187960">
                <a:moveTo>
                  <a:pt x="444599" y="155841"/>
                </a:moveTo>
                <a:lnTo>
                  <a:pt x="425546" y="152012"/>
                </a:lnTo>
                <a:lnTo>
                  <a:pt x="409056" y="140830"/>
                </a:lnTo>
                <a:lnTo>
                  <a:pt x="397456" y="122746"/>
                </a:lnTo>
                <a:lnTo>
                  <a:pt x="393073" y="98215"/>
                </a:lnTo>
                <a:lnTo>
                  <a:pt x="393073" y="97795"/>
                </a:lnTo>
                <a:lnTo>
                  <a:pt x="397397" y="73264"/>
                </a:lnTo>
                <a:lnTo>
                  <a:pt x="408899" y="55180"/>
                </a:lnTo>
                <a:lnTo>
                  <a:pt x="425369" y="43997"/>
                </a:lnTo>
                <a:lnTo>
                  <a:pt x="444599" y="40169"/>
                </a:lnTo>
                <a:lnTo>
                  <a:pt x="457109" y="41776"/>
                </a:lnTo>
                <a:lnTo>
                  <a:pt x="467392" y="46084"/>
                </a:lnTo>
                <a:lnTo>
                  <a:pt x="475742" y="52324"/>
                </a:lnTo>
                <a:lnTo>
                  <a:pt x="482455" y="59728"/>
                </a:lnTo>
                <a:lnTo>
                  <a:pt x="507903" y="59728"/>
                </a:lnTo>
                <a:lnTo>
                  <a:pt x="507903" y="62252"/>
                </a:lnTo>
                <a:lnTo>
                  <a:pt x="450698" y="62252"/>
                </a:lnTo>
                <a:lnTo>
                  <a:pt x="438339" y="64700"/>
                </a:lnTo>
                <a:lnTo>
                  <a:pt x="428168" y="71742"/>
                </a:lnTo>
                <a:lnTo>
                  <a:pt x="421271" y="82925"/>
                </a:lnTo>
                <a:lnTo>
                  <a:pt x="418731" y="97795"/>
                </a:lnTo>
                <a:lnTo>
                  <a:pt x="418731" y="98215"/>
                </a:lnTo>
                <a:lnTo>
                  <a:pt x="421300" y="112819"/>
                </a:lnTo>
                <a:lnTo>
                  <a:pt x="428247" y="124031"/>
                </a:lnTo>
                <a:lnTo>
                  <a:pt x="438428" y="131221"/>
                </a:lnTo>
                <a:lnTo>
                  <a:pt x="450698" y="133758"/>
                </a:lnTo>
                <a:lnTo>
                  <a:pt x="507903" y="133758"/>
                </a:lnTo>
                <a:lnTo>
                  <a:pt x="507903" y="135020"/>
                </a:lnTo>
                <a:lnTo>
                  <a:pt x="482455" y="135020"/>
                </a:lnTo>
                <a:lnTo>
                  <a:pt x="475623" y="143153"/>
                </a:lnTo>
                <a:lnTo>
                  <a:pt x="467234" y="149768"/>
                </a:lnTo>
                <a:lnTo>
                  <a:pt x="456991" y="154214"/>
                </a:lnTo>
                <a:lnTo>
                  <a:pt x="444599" y="155841"/>
                </a:lnTo>
                <a:close/>
              </a:path>
              <a:path w="1171575" h="187960">
                <a:moveTo>
                  <a:pt x="507903" y="133758"/>
                </a:moveTo>
                <a:lnTo>
                  <a:pt x="450698" y="133758"/>
                </a:lnTo>
                <a:lnTo>
                  <a:pt x="462913" y="131191"/>
                </a:lnTo>
                <a:lnTo>
                  <a:pt x="473175" y="123952"/>
                </a:lnTo>
                <a:lnTo>
                  <a:pt x="480244" y="112730"/>
                </a:lnTo>
                <a:lnTo>
                  <a:pt x="482876" y="98215"/>
                </a:lnTo>
                <a:lnTo>
                  <a:pt x="482876" y="97795"/>
                </a:lnTo>
                <a:lnTo>
                  <a:pt x="480244" y="83191"/>
                </a:lnTo>
                <a:lnTo>
                  <a:pt x="473175" y="71979"/>
                </a:lnTo>
                <a:lnTo>
                  <a:pt x="462913" y="64789"/>
                </a:lnTo>
                <a:lnTo>
                  <a:pt x="450698" y="62252"/>
                </a:lnTo>
                <a:lnTo>
                  <a:pt x="507903" y="62252"/>
                </a:lnTo>
                <a:lnTo>
                  <a:pt x="507903" y="133758"/>
                </a:lnTo>
                <a:close/>
              </a:path>
              <a:path w="1171575" h="187960">
                <a:moveTo>
                  <a:pt x="507903" y="153527"/>
                </a:moveTo>
                <a:lnTo>
                  <a:pt x="482455" y="153527"/>
                </a:lnTo>
                <a:lnTo>
                  <a:pt x="482455" y="135020"/>
                </a:lnTo>
                <a:lnTo>
                  <a:pt x="507903" y="135020"/>
                </a:lnTo>
                <a:lnTo>
                  <a:pt x="507903" y="153527"/>
                </a:lnTo>
                <a:close/>
              </a:path>
              <a:path w="1171575" h="187960">
                <a:moveTo>
                  <a:pt x="546600" y="70454"/>
                </a:moveTo>
                <a:lnTo>
                  <a:pt x="581933" y="40800"/>
                </a:lnTo>
                <a:lnTo>
                  <a:pt x="603398" y="43958"/>
                </a:lnTo>
                <a:lnTo>
                  <a:pt x="618632" y="53130"/>
                </a:lnTo>
                <a:lnTo>
                  <a:pt x="625035" y="63514"/>
                </a:lnTo>
                <a:lnTo>
                  <a:pt x="578358" y="63514"/>
                </a:lnTo>
                <a:lnTo>
                  <a:pt x="569580" y="64007"/>
                </a:lnTo>
                <a:lnTo>
                  <a:pt x="561611" y="65407"/>
                </a:lnTo>
                <a:lnTo>
                  <a:pt x="554076" y="67595"/>
                </a:lnTo>
                <a:lnTo>
                  <a:pt x="546600" y="70454"/>
                </a:lnTo>
                <a:close/>
              </a:path>
              <a:path w="1171575" h="187960">
                <a:moveTo>
                  <a:pt x="630725" y="89382"/>
                </a:moveTo>
                <a:lnTo>
                  <a:pt x="605698" y="89382"/>
                </a:lnTo>
                <a:lnTo>
                  <a:pt x="605646" y="86980"/>
                </a:lnTo>
                <a:lnTo>
                  <a:pt x="603910" y="77089"/>
                </a:lnTo>
                <a:lnTo>
                  <a:pt x="598653" y="69639"/>
                </a:lnTo>
                <a:lnTo>
                  <a:pt x="590082" y="65068"/>
                </a:lnTo>
                <a:lnTo>
                  <a:pt x="578358" y="63514"/>
                </a:lnTo>
                <a:lnTo>
                  <a:pt x="625035" y="63514"/>
                </a:lnTo>
                <a:lnTo>
                  <a:pt x="627715" y="67861"/>
                </a:lnTo>
                <a:lnTo>
                  <a:pt x="630616" y="86980"/>
                </a:lnTo>
                <a:lnTo>
                  <a:pt x="630725" y="89382"/>
                </a:lnTo>
                <a:close/>
              </a:path>
              <a:path w="1171575" h="187960">
                <a:moveTo>
                  <a:pt x="569524" y="155841"/>
                </a:moveTo>
                <a:lnTo>
                  <a:pt x="554474" y="153619"/>
                </a:lnTo>
                <a:lnTo>
                  <a:pt x="541868" y="147060"/>
                </a:lnTo>
                <a:lnTo>
                  <a:pt x="533206" y="136321"/>
                </a:lnTo>
                <a:lnTo>
                  <a:pt x="529986" y="121560"/>
                </a:lnTo>
                <a:lnTo>
                  <a:pt x="529986" y="121139"/>
                </a:lnTo>
                <a:lnTo>
                  <a:pt x="533380" y="105073"/>
                </a:lnTo>
                <a:lnTo>
                  <a:pt x="542788" y="93720"/>
                </a:lnTo>
                <a:lnTo>
                  <a:pt x="557047" y="86980"/>
                </a:lnTo>
                <a:lnTo>
                  <a:pt x="574993" y="84755"/>
                </a:lnTo>
                <a:lnTo>
                  <a:pt x="584256" y="85094"/>
                </a:lnTo>
                <a:lnTo>
                  <a:pt x="592159" y="86043"/>
                </a:lnTo>
                <a:lnTo>
                  <a:pt x="599155" y="87506"/>
                </a:lnTo>
                <a:lnTo>
                  <a:pt x="605698" y="89382"/>
                </a:lnTo>
                <a:lnTo>
                  <a:pt x="630725" y="89382"/>
                </a:lnTo>
                <a:lnTo>
                  <a:pt x="630725" y="102632"/>
                </a:lnTo>
                <a:lnTo>
                  <a:pt x="580671" y="102632"/>
                </a:lnTo>
                <a:lnTo>
                  <a:pt x="569952" y="103818"/>
                </a:lnTo>
                <a:lnTo>
                  <a:pt x="561953" y="107232"/>
                </a:lnTo>
                <a:lnTo>
                  <a:pt x="556952" y="112658"/>
                </a:lnTo>
                <a:lnTo>
                  <a:pt x="555223" y="119877"/>
                </a:lnTo>
                <a:lnTo>
                  <a:pt x="555223" y="120298"/>
                </a:lnTo>
                <a:lnTo>
                  <a:pt x="556889" y="127297"/>
                </a:lnTo>
                <a:lnTo>
                  <a:pt x="561454" y="132443"/>
                </a:lnTo>
                <a:lnTo>
                  <a:pt x="568266" y="135618"/>
                </a:lnTo>
                <a:lnTo>
                  <a:pt x="576675" y="136702"/>
                </a:lnTo>
                <a:lnTo>
                  <a:pt x="630725" y="136702"/>
                </a:lnTo>
                <a:lnTo>
                  <a:pt x="630725" y="139857"/>
                </a:lnTo>
                <a:lnTo>
                  <a:pt x="605488" y="139857"/>
                </a:lnTo>
                <a:lnTo>
                  <a:pt x="599040" y="146170"/>
                </a:lnTo>
                <a:lnTo>
                  <a:pt x="590976" y="151240"/>
                </a:lnTo>
                <a:lnTo>
                  <a:pt x="581177" y="154615"/>
                </a:lnTo>
                <a:lnTo>
                  <a:pt x="569524" y="155841"/>
                </a:lnTo>
                <a:close/>
              </a:path>
              <a:path w="1171575" h="187960">
                <a:moveTo>
                  <a:pt x="630725" y="136702"/>
                </a:moveTo>
                <a:lnTo>
                  <a:pt x="576675" y="136702"/>
                </a:lnTo>
                <a:lnTo>
                  <a:pt x="588374" y="135007"/>
                </a:lnTo>
                <a:lnTo>
                  <a:pt x="597706" y="130235"/>
                </a:lnTo>
                <a:lnTo>
                  <a:pt x="603884" y="122861"/>
                </a:lnTo>
                <a:lnTo>
                  <a:pt x="606119" y="113358"/>
                </a:lnTo>
                <a:lnTo>
                  <a:pt x="606119" y="107048"/>
                </a:lnTo>
                <a:lnTo>
                  <a:pt x="600782" y="105294"/>
                </a:lnTo>
                <a:lnTo>
                  <a:pt x="594657" y="103894"/>
                </a:lnTo>
                <a:lnTo>
                  <a:pt x="587900" y="102967"/>
                </a:lnTo>
                <a:lnTo>
                  <a:pt x="580671" y="102632"/>
                </a:lnTo>
                <a:lnTo>
                  <a:pt x="630725" y="102632"/>
                </a:lnTo>
                <a:lnTo>
                  <a:pt x="630725" y="136702"/>
                </a:lnTo>
                <a:close/>
              </a:path>
              <a:path w="1171575" h="187960">
                <a:moveTo>
                  <a:pt x="630725" y="153527"/>
                </a:moveTo>
                <a:lnTo>
                  <a:pt x="605488" y="153527"/>
                </a:lnTo>
                <a:lnTo>
                  <a:pt x="605488" y="139857"/>
                </a:lnTo>
                <a:lnTo>
                  <a:pt x="630725" y="139857"/>
                </a:lnTo>
                <a:lnTo>
                  <a:pt x="630725" y="153527"/>
                </a:lnTo>
                <a:close/>
              </a:path>
              <a:path w="1171575" h="187960">
                <a:moveTo>
                  <a:pt x="687089" y="153527"/>
                </a:moveTo>
                <a:lnTo>
                  <a:pt x="661641" y="153527"/>
                </a:lnTo>
                <a:lnTo>
                  <a:pt x="661641" y="0"/>
                </a:lnTo>
                <a:lnTo>
                  <a:pt x="687089" y="0"/>
                </a:lnTo>
                <a:lnTo>
                  <a:pt x="687089" y="60990"/>
                </a:lnTo>
                <a:lnTo>
                  <a:pt x="764196" y="60990"/>
                </a:lnTo>
                <a:lnTo>
                  <a:pt x="765007" y="62252"/>
                </a:lnTo>
                <a:lnTo>
                  <a:pt x="718846" y="62252"/>
                </a:lnTo>
                <a:lnTo>
                  <a:pt x="706510" y="64818"/>
                </a:lnTo>
                <a:lnTo>
                  <a:pt x="696185" y="72058"/>
                </a:lnTo>
                <a:lnTo>
                  <a:pt x="689093" y="83280"/>
                </a:lnTo>
                <a:lnTo>
                  <a:pt x="686458" y="97795"/>
                </a:lnTo>
                <a:lnTo>
                  <a:pt x="686458" y="98215"/>
                </a:lnTo>
                <a:lnTo>
                  <a:pt x="689093" y="112819"/>
                </a:lnTo>
                <a:lnTo>
                  <a:pt x="696185" y="124031"/>
                </a:lnTo>
                <a:lnTo>
                  <a:pt x="706510" y="131221"/>
                </a:lnTo>
                <a:lnTo>
                  <a:pt x="718846" y="133758"/>
                </a:lnTo>
                <a:lnTo>
                  <a:pt x="765066" y="133758"/>
                </a:lnTo>
                <a:lnTo>
                  <a:pt x="763451" y="136282"/>
                </a:lnTo>
                <a:lnTo>
                  <a:pt x="687089" y="136282"/>
                </a:lnTo>
                <a:lnTo>
                  <a:pt x="687089" y="153527"/>
                </a:lnTo>
                <a:close/>
              </a:path>
              <a:path w="1171575" h="187960">
                <a:moveTo>
                  <a:pt x="764196" y="60990"/>
                </a:moveTo>
                <a:lnTo>
                  <a:pt x="687089" y="60990"/>
                </a:lnTo>
                <a:lnTo>
                  <a:pt x="693917" y="52857"/>
                </a:lnTo>
                <a:lnTo>
                  <a:pt x="702284" y="46242"/>
                </a:lnTo>
                <a:lnTo>
                  <a:pt x="712464" y="41796"/>
                </a:lnTo>
                <a:lnTo>
                  <a:pt x="724735" y="40169"/>
                </a:lnTo>
                <a:lnTo>
                  <a:pt x="743909" y="43997"/>
                </a:lnTo>
                <a:lnTo>
                  <a:pt x="760461" y="55180"/>
                </a:lnTo>
                <a:lnTo>
                  <a:pt x="764196" y="60990"/>
                </a:lnTo>
                <a:close/>
              </a:path>
              <a:path w="1171575" h="187960">
                <a:moveTo>
                  <a:pt x="765066" y="133758"/>
                </a:moveTo>
                <a:lnTo>
                  <a:pt x="718846" y="133758"/>
                </a:lnTo>
                <a:lnTo>
                  <a:pt x="731172" y="131280"/>
                </a:lnTo>
                <a:lnTo>
                  <a:pt x="741270" y="124189"/>
                </a:lnTo>
                <a:lnTo>
                  <a:pt x="748096" y="112996"/>
                </a:lnTo>
                <a:lnTo>
                  <a:pt x="750603" y="98215"/>
                </a:lnTo>
                <a:lnTo>
                  <a:pt x="750603" y="97795"/>
                </a:lnTo>
                <a:lnTo>
                  <a:pt x="748066" y="83191"/>
                </a:lnTo>
                <a:lnTo>
                  <a:pt x="741192" y="71979"/>
                </a:lnTo>
                <a:lnTo>
                  <a:pt x="731083" y="64789"/>
                </a:lnTo>
                <a:lnTo>
                  <a:pt x="718846" y="62252"/>
                </a:lnTo>
                <a:lnTo>
                  <a:pt x="765007" y="62252"/>
                </a:lnTo>
                <a:lnTo>
                  <a:pt x="772084" y="73264"/>
                </a:lnTo>
                <a:lnTo>
                  <a:pt x="776471" y="97795"/>
                </a:lnTo>
                <a:lnTo>
                  <a:pt x="776471" y="98215"/>
                </a:lnTo>
                <a:lnTo>
                  <a:pt x="772114" y="122746"/>
                </a:lnTo>
                <a:lnTo>
                  <a:pt x="765066" y="133758"/>
                </a:lnTo>
                <a:close/>
              </a:path>
              <a:path w="1171575" h="187960">
                <a:moveTo>
                  <a:pt x="724735" y="155841"/>
                </a:moveTo>
                <a:lnTo>
                  <a:pt x="712228" y="154234"/>
                </a:lnTo>
                <a:lnTo>
                  <a:pt x="701968" y="149926"/>
                </a:lnTo>
                <a:lnTo>
                  <a:pt x="693681" y="143685"/>
                </a:lnTo>
                <a:lnTo>
                  <a:pt x="687089" y="136282"/>
                </a:lnTo>
                <a:lnTo>
                  <a:pt x="763451" y="136282"/>
                </a:lnTo>
                <a:lnTo>
                  <a:pt x="760540" y="140830"/>
                </a:lnTo>
                <a:lnTo>
                  <a:pt x="743998" y="152012"/>
                </a:lnTo>
                <a:lnTo>
                  <a:pt x="724735" y="155841"/>
                </a:lnTo>
                <a:close/>
              </a:path>
              <a:path w="1171575" h="187960">
                <a:moveTo>
                  <a:pt x="830311" y="25447"/>
                </a:moveTo>
                <a:lnTo>
                  <a:pt x="802971" y="25447"/>
                </a:lnTo>
                <a:lnTo>
                  <a:pt x="802971" y="1261"/>
                </a:lnTo>
                <a:lnTo>
                  <a:pt x="830311" y="1261"/>
                </a:lnTo>
                <a:lnTo>
                  <a:pt x="830311" y="25447"/>
                </a:lnTo>
                <a:close/>
              </a:path>
              <a:path w="1171575" h="187960">
                <a:moveTo>
                  <a:pt x="829470" y="153527"/>
                </a:moveTo>
                <a:lnTo>
                  <a:pt x="804022" y="153527"/>
                </a:lnTo>
                <a:lnTo>
                  <a:pt x="804022" y="42483"/>
                </a:lnTo>
                <a:lnTo>
                  <a:pt x="829470" y="42483"/>
                </a:lnTo>
                <a:lnTo>
                  <a:pt x="829470" y="153527"/>
                </a:lnTo>
                <a:close/>
              </a:path>
              <a:path w="1171575" h="187960">
                <a:moveTo>
                  <a:pt x="888357" y="153527"/>
                </a:moveTo>
                <a:lnTo>
                  <a:pt x="862910" y="153527"/>
                </a:lnTo>
                <a:lnTo>
                  <a:pt x="862910" y="0"/>
                </a:lnTo>
                <a:lnTo>
                  <a:pt x="888357" y="0"/>
                </a:lnTo>
                <a:lnTo>
                  <a:pt x="888357" y="153527"/>
                </a:lnTo>
                <a:close/>
              </a:path>
              <a:path w="1171575" h="187960">
                <a:moveTo>
                  <a:pt x="948086" y="25447"/>
                </a:moveTo>
                <a:lnTo>
                  <a:pt x="920745" y="25447"/>
                </a:lnTo>
                <a:lnTo>
                  <a:pt x="920745" y="1261"/>
                </a:lnTo>
                <a:lnTo>
                  <a:pt x="948086" y="1261"/>
                </a:lnTo>
                <a:lnTo>
                  <a:pt x="948086" y="25447"/>
                </a:lnTo>
                <a:close/>
              </a:path>
              <a:path w="1171575" h="187960">
                <a:moveTo>
                  <a:pt x="947245" y="153527"/>
                </a:moveTo>
                <a:lnTo>
                  <a:pt x="921797" y="153527"/>
                </a:lnTo>
                <a:lnTo>
                  <a:pt x="921797" y="42483"/>
                </a:lnTo>
                <a:lnTo>
                  <a:pt x="947245" y="42483"/>
                </a:lnTo>
                <a:lnTo>
                  <a:pt x="947245" y="153527"/>
                </a:lnTo>
                <a:close/>
              </a:path>
              <a:path w="1171575" h="187960">
                <a:moveTo>
                  <a:pt x="1009918" y="42483"/>
                </a:moveTo>
                <a:lnTo>
                  <a:pt x="984470" y="42483"/>
                </a:lnTo>
                <a:lnTo>
                  <a:pt x="984470" y="11987"/>
                </a:lnTo>
                <a:lnTo>
                  <a:pt x="1009918" y="11987"/>
                </a:lnTo>
                <a:lnTo>
                  <a:pt x="1009918" y="42483"/>
                </a:lnTo>
                <a:close/>
              </a:path>
              <a:path w="1171575" h="187960">
                <a:moveTo>
                  <a:pt x="1039782" y="64355"/>
                </a:moveTo>
                <a:lnTo>
                  <a:pt x="970379" y="64355"/>
                </a:lnTo>
                <a:lnTo>
                  <a:pt x="970379" y="42483"/>
                </a:lnTo>
                <a:lnTo>
                  <a:pt x="1039782" y="42483"/>
                </a:lnTo>
                <a:lnTo>
                  <a:pt x="1039782" y="64355"/>
                </a:lnTo>
                <a:close/>
              </a:path>
              <a:path w="1171575" h="187960">
                <a:moveTo>
                  <a:pt x="1025901" y="155420"/>
                </a:moveTo>
                <a:lnTo>
                  <a:pt x="1016437" y="155420"/>
                </a:lnTo>
                <a:lnTo>
                  <a:pt x="1003546" y="153757"/>
                </a:lnTo>
                <a:lnTo>
                  <a:pt x="993435" y="148269"/>
                </a:lnTo>
                <a:lnTo>
                  <a:pt x="986833" y="138207"/>
                </a:lnTo>
                <a:lnTo>
                  <a:pt x="984470" y="122822"/>
                </a:lnTo>
                <a:lnTo>
                  <a:pt x="984470" y="64355"/>
                </a:lnTo>
                <a:lnTo>
                  <a:pt x="1009918" y="64355"/>
                </a:lnTo>
                <a:lnTo>
                  <a:pt x="1009918" y="128710"/>
                </a:lnTo>
                <a:lnTo>
                  <a:pt x="1014965" y="132706"/>
                </a:lnTo>
                <a:lnTo>
                  <a:pt x="1039361" y="132706"/>
                </a:lnTo>
                <a:lnTo>
                  <a:pt x="1039361" y="149742"/>
                </a:lnTo>
                <a:lnTo>
                  <a:pt x="1033052" y="153317"/>
                </a:lnTo>
                <a:lnTo>
                  <a:pt x="1025901" y="155420"/>
                </a:lnTo>
                <a:close/>
              </a:path>
              <a:path w="1171575" h="187960">
                <a:moveTo>
                  <a:pt x="1039361" y="132706"/>
                </a:moveTo>
                <a:lnTo>
                  <a:pt x="1029266" y="132706"/>
                </a:lnTo>
                <a:lnTo>
                  <a:pt x="1034314" y="131445"/>
                </a:lnTo>
                <a:lnTo>
                  <a:pt x="1039361" y="128921"/>
                </a:lnTo>
                <a:lnTo>
                  <a:pt x="1039361" y="132706"/>
                </a:lnTo>
                <a:close/>
              </a:path>
              <a:path w="1171575" h="187960">
                <a:moveTo>
                  <a:pt x="1122210" y="166356"/>
                </a:moveTo>
                <a:lnTo>
                  <a:pt x="1094673" y="166356"/>
                </a:lnTo>
                <a:lnTo>
                  <a:pt x="1099090" y="163202"/>
                </a:lnTo>
                <a:lnTo>
                  <a:pt x="1103296" y="153527"/>
                </a:lnTo>
                <a:lnTo>
                  <a:pt x="1057028" y="42483"/>
                </a:lnTo>
                <a:lnTo>
                  <a:pt x="1084158" y="42483"/>
                </a:lnTo>
                <a:lnTo>
                  <a:pt x="1115705" y="124925"/>
                </a:lnTo>
                <a:lnTo>
                  <a:pt x="1139133" y="124925"/>
                </a:lnTo>
                <a:lnTo>
                  <a:pt x="1126851" y="156682"/>
                </a:lnTo>
                <a:lnTo>
                  <a:pt x="1122210" y="166356"/>
                </a:lnTo>
                <a:close/>
              </a:path>
              <a:path w="1171575" h="187960">
                <a:moveTo>
                  <a:pt x="1139133" y="124925"/>
                </a:moveTo>
                <a:lnTo>
                  <a:pt x="1115705" y="124925"/>
                </a:lnTo>
                <a:lnTo>
                  <a:pt x="1144517" y="42483"/>
                </a:lnTo>
                <a:lnTo>
                  <a:pt x="1171017" y="42483"/>
                </a:lnTo>
                <a:lnTo>
                  <a:pt x="1139133" y="124925"/>
                </a:lnTo>
                <a:close/>
              </a:path>
              <a:path w="1171575" h="187960">
                <a:moveTo>
                  <a:pt x="1090257" y="187808"/>
                </a:moveTo>
                <a:lnTo>
                  <a:pt x="1082719" y="187348"/>
                </a:lnTo>
                <a:lnTo>
                  <a:pt x="1076008" y="186020"/>
                </a:lnTo>
                <a:lnTo>
                  <a:pt x="1069850" y="183904"/>
                </a:lnTo>
                <a:lnTo>
                  <a:pt x="1063968" y="181078"/>
                </a:lnTo>
                <a:lnTo>
                  <a:pt x="1072591" y="162150"/>
                </a:lnTo>
                <a:lnTo>
                  <a:pt x="1077218" y="164674"/>
                </a:lnTo>
                <a:lnTo>
                  <a:pt x="1082265" y="166356"/>
                </a:lnTo>
                <a:lnTo>
                  <a:pt x="1122210" y="166356"/>
                </a:lnTo>
                <a:lnTo>
                  <a:pt x="1119921" y="171128"/>
                </a:lnTo>
                <a:lnTo>
                  <a:pt x="1111945" y="180763"/>
                </a:lnTo>
                <a:lnTo>
                  <a:pt x="1102274" y="186139"/>
                </a:lnTo>
                <a:lnTo>
                  <a:pt x="1090257" y="187808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13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7744" y="1417326"/>
            <a:ext cx="1540933" cy="291353"/>
          </a:xfrm>
          <a:custGeom>
            <a:avLst/>
            <a:gdLst/>
            <a:ahLst/>
            <a:cxnLst/>
            <a:rect l="l" t="t" r="r" b="b"/>
            <a:pathLst>
              <a:path w="1271270" h="330200">
                <a:moveTo>
                  <a:pt x="19653" y="268345"/>
                </a:moveTo>
                <a:lnTo>
                  <a:pt x="0" y="268345"/>
                </a:lnTo>
                <a:lnTo>
                  <a:pt x="0" y="3779"/>
                </a:lnTo>
                <a:lnTo>
                  <a:pt x="19653" y="3779"/>
                </a:lnTo>
                <a:lnTo>
                  <a:pt x="19653" y="126235"/>
                </a:lnTo>
                <a:lnTo>
                  <a:pt x="208629" y="126235"/>
                </a:lnTo>
                <a:lnTo>
                  <a:pt x="208629" y="144377"/>
                </a:lnTo>
                <a:lnTo>
                  <a:pt x="19653" y="144377"/>
                </a:lnTo>
                <a:lnTo>
                  <a:pt x="19653" y="268345"/>
                </a:lnTo>
                <a:close/>
              </a:path>
              <a:path w="1271270" h="330200">
                <a:moveTo>
                  <a:pt x="208629" y="126235"/>
                </a:moveTo>
                <a:lnTo>
                  <a:pt x="188975" y="126235"/>
                </a:lnTo>
                <a:lnTo>
                  <a:pt x="188975" y="3779"/>
                </a:lnTo>
                <a:lnTo>
                  <a:pt x="208629" y="3779"/>
                </a:lnTo>
                <a:lnTo>
                  <a:pt x="208629" y="126235"/>
                </a:lnTo>
                <a:close/>
              </a:path>
              <a:path w="1271270" h="330200">
                <a:moveTo>
                  <a:pt x="208629" y="268345"/>
                </a:moveTo>
                <a:lnTo>
                  <a:pt x="188975" y="268345"/>
                </a:lnTo>
                <a:lnTo>
                  <a:pt x="188975" y="144377"/>
                </a:lnTo>
                <a:lnTo>
                  <a:pt x="208629" y="144377"/>
                </a:lnTo>
                <a:lnTo>
                  <a:pt x="208629" y="268345"/>
                </a:lnTo>
                <a:close/>
              </a:path>
              <a:path w="1271270" h="330200">
                <a:moveTo>
                  <a:pt x="306519" y="25322"/>
                </a:moveTo>
                <a:lnTo>
                  <a:pt x="283463" y="25322"/>
                </a:lnTo>
                <a:lnTo>
                  <a:pt x="283463" y="0"/>
                </a:lnTo>
                <a:lnTo>
                  <a:pt x="306519" y="0"/>
                </a:lnTo>
                <a:lnTo>
                  <a:pt x="306519" y="25322"/>
                </a:lnTo>
                <a:close/>
              </a:path>
              <a:path w="1271270" h="330200">
                <a:moveTo>
                  <a:pt x="304251" y="268345"/>
                </a:moveTo>
                <a:lnTo>
                  <a:pt x="285731" y="268345"/>
                </a:lnTo>
                <a:lnTo>
                  <a:pt x="285731" y="75590"/>
                </a:lnTo>
                <a:lnTo>
                  <a:pt x="304251" y="75590"/>
                </a:lnTo>
                <a:lnTo>
                  <a:pt x="304251" y="268345"/>
                </a:lnTo>
                <a:close/>
              </a:path>
              <a:path w="1271270" h="330200">
                <a:moveTo>
                  <a:pt x="488784" y="254739"/>
                </a:moveTo>
                <a:lnTo>
                  <a:pt x="441069" y="254739"/>
                </a:lnTo>
                <a:lnTo>
                  <a:pt x="459335" y="252147"/>
                </a:lnTo>
                <a:lnTo>
                  <a:pt x="474093" y="244771"/>
                </a:lnTo>
                <a:lnTo>
                  <a:pt x="483961" y="233214"/>
                </a:lnTo>
                <a:lnTo>
                  <a:pt x="487558" y="218078"/>
                </a:lnTo>
                <a:lnTo>
                  <a:pt x="487558" y="217322"/>
                </a:lnTo>
                <a:lnTo>
                  <a:pt x="483359" y="202794"/>
                </a:lnTo>
                <a:lnTo>
                  <a:pt x="472109" y="192377"/>
                </a:lnTo>
                <a:lnTo>
                  <a:pt x="455827" y="184794"/>
                </a:lnTo>
                <a:lnTo>
                  <a:pt x="412965" y="171513"/>
                </a:lnTo>
                <a:lnTo>
                  <a:pt x="391699" y="161810"/>
                </a:lnTo>
                <a:lnTo>
                  <a:pt x="376316" y="147359"/>
                </a:lnTo>
                <a:lnTo>
                  <a:pt x="370392" y="125858"/>
                </a:lnTo>
                <a:lnTo>
                  <a:pt x="370392" y="125102"/>
                </a:lnTo>
                <a:lnTo>
                  <a:pt x="375052" y="103700"/>
                </a:lnTo>
                <a:lnTo>
                  <a:pt x="388109" y="86834"/>
                </a:lnTo>
                <a:lnTo>
                  <a:pt x="408182" y="75779"/>
                </a:lnTo>
                <a:lnTo>
                  <a:pt x="433888" y="71810"/>
                </a:lnTo>
                <a:lnTo>
                  <a:pt x="451593" y="73310"/>
                </a:lnTo>
                <a:lnTo>
                  <a:pt x="469510" y="77574"/>
                </a:lnTo>
                <a:lnTo>
                  <a:pt x="486719" y="84247"/>
                </a:lnTo>
                <a:lnTo>
                  <a:pt x="495552" y="89196"/>
                </a:lnTo>
                <a:lnTo>
                  <a:pt x="433132" y="89196"/>
                </a:lnTo>
                <a:lnTo>
                  <a:pt x="415121" y="91741"/>
                </a:lnTo>
                <a:lnTo>
                  <a:pt x="401290" y="98787"/>
                </a:lnTo>
                <a:lnTo>
                  <a:pt x="392420" y="109446"/>
                </a:lnTo>
                <a:lnTo>
                  <a:pt x="389290" y="122834"/>
                </a:lnTo>
                <a:lnTo>
                  <a:pt x="389290" y="123590"/>
                </a:lnTo>
                <a:lnTo>
                  <a:pt x="393796" y="137409"/>
                </a:lnTo>
                <a:lnTo>
                  <a:pt x="405778" y="147401"/>
                </a:lnTo>
                <a:lnTo>
                  <a:pt x="422934" y="154842"/>
                </a:lnTo>
                <a:lnTo>
                  <a:pt x="442959" y="161007"/>
                </a:lnTo>
                <a:lnTo>
                  <a:pt x="465955" y="168336"/>
                </a:lnTo>
                <a:lnTo>
                  <a:pt x="486329" y="178535"/>
                </a:lnTo>
                <a:lnTo>
                  <a:pt x="500892" y="193481"/>
                </a:lnTo>
                <a:lnTo>
                  <a:pt x="506455" y="215054"/>
                </a:lnTo>
                <a:lnTo>
                  <a:pt x="506455" y="215810"/>
                </a:lnTo>
                <a:lnTo>
                  <a:pt x="501270" y="239119"/>
                </a:lnTo>
                <a:lnTo>
                  <a:pt x="488784" y="254739"/>
                </a:lnTo>
                <a:close/>
              </a:path>
              <a:path w="1271270" h="330200">
                <a:moveTo>
                  <a:pt x="492471" y="108472"/>
                </a:moveTo>
                <a:lnTo>
                  <a:pt x="478575" y="100517"/>
                </a:lnTo>
                <a:lnTo>
                  <a:pt x="463794" y="94440"/>
                </a:lnTo>
                <a:lnTo>
                  <a:pt x="448516" y="90560"/>
                </a:lnTo>
                <a:lnTo>
                  <a:pt x="433132" y="89196"/>
                </a:lnTo>
                <a:lnTo>
                  <a:pt x="495552" y="89196"/>
                </a:lnTo>
                <a:lnTo>
                  <a:pt x="502298" y="92976"/>
                </a:lnTo>
                <a:lnTo>
                  <a:pt x="492471" y="108472"/>
                </a:lnTo>
                <a:close/>
              </a:path>
              <a:path w="1271270" h="330200">
                <a:moveTo>
                  <a:pt x="439936" y="272125"/>
                </a:moveTo>
                <a:lnTo>
                  <a:pt x="418664" y="270093"/>
                </a:lnTo>
                <a:lnTo>
                  <a:pt x="397605" y="264377"/>
                </a:lnTo>
                <a:lnTo>
                  <a:pt x="377963" y="255542"/>
                </a:lnTo>
                <a:lnTo>
                  <a:pt x="360944" y="244156"/>
                </a:lnTo>
                <a:lnTo>
                  <a:pt x="371904" y="229416"/>
                </a:lnTo>
                <a:lnTo>
                  <a:pt x="388186" y="240229"/>
                </a:lnTo>
                <a:lnTo>
                  <a:pt x="405211" y="248172"/>
                </a:lnTo>
                <a:lnTo>
                  <a:pt x="422875" y="253068"/>
                </a:lnTo>
                <a:lnTo>
                  <a:pt x="441069" y="254739"/>
                </a:lnTo>
                <a:lnTo>
                  <a:pt x="488784" y="254739"/>
                </a:lnTo>
                <a:lnTo>
                  <a:pt x="487085" y="256865"/>
                </a:lnTo>
                <a:lnTo>
                  <a:pt x="465955" y="268162"/>
                </a:lnTo>
                <a:lnTo>
                  <a:pt x="439936" y="272125"/>
                </a:lnTo>
                <a:close/>
              </a:path>
              <a:path w="1271270" h="330200">
                <a:moveTo>
                  <a:pt x="591494" y="75590"/>
                </a:moveTo>
                <a:lnTo>
                  <a:pt x="572975" y="75590"/>
                </a:lnTo>
                <a:lnTo>
                  <a:pt x="572975" y="13984"/>
                </a:lnTo>
                <a:lnTo>
                  <a:pt x="591494" y="13984"/>
                </a:lnTo>
                <a:lnTo>
                  <a:pt x="591494" y="75590"/>
                </a:lnTo>
                <a:close/>
              </a:path>
              <a:path w="1271270" h="330200">
                <a:moveTo>
                  <a:pt x="659148" y="92598"/>
                </a:moveTo>
                <a:lnTo>
                  <a:pt x="545006" y="92598"/>
                </a:lnTo>
                <a:lnTo>
                  <a:pt x="545006" y="75590"/>
                </a:lnTo>
                <a:lnTo>
                  <a:pt x="659148" y="75590"/>
                </a:lnTo>
                <a:lnTo>
                  <a:pt x="659148" y="92598"/>
                </a:lnTo>
                <a:close/>
              </a:path>
              <a:path w="1271270" h="330200">
                <a:moveTo>
                  <a:pt x="627022" y="271747"/>
                </a:moveTo>
                <a:lnTo>
                  <a:pt x="605981" y="268635"/>
                </a:lnTo>
                <a:lnTo>
                  <a:pt x="588801" y="259038"/>
                </a:lnTo>
                <a:lnTo>
                  <a:pt x="577221" y="242568"/>
                </a:lnTo>
                <a:lnTo>
                  <a:pt x="572975" y="218834"/>
                </a:lnTo>
                <a:lnTo>
                  <a:pt x="572975" y="92598"/>
                </a:lnTo>
                <a:lnTo>
                  <a:pt x="591494" y="92598"/>
                </a:lnTo>
                <a:lnTo>
                  <a:pt x="591494" y="216944"/>
                </a:lnTo>
                <a:lnTo>
                  <a:pt x="594382" y="234430"/>
                </a:lnTo>
                <a:lnTo>
                  <a:pt x="602408" y="245999"/>
                </a:lnTo>
                <a:lnTo>
                  <a:pt x="614614" y="252395"/>
                </a:lnTo>
                <a:lnTo>
                  <a:pt x="630045" y="254361"/>
                </a:lnTo>
                <a:lnTo>
                  <a:pt x="658392" y="254361"/>
                </a:lnTo>
                <a:lnTo>
                  <a:pt x="658392" y="264944"/>
                </a:lnTo>
                <a:lnTo>
                  <a:pt x="651045" y="267920"/>
                </a:lnTo>
                <a:lnTo>
                  <a:pt x="643557" y="270046"/>
                </a:lnTo>
                <a:lnTo>
                  <a:pt x="635644" y="271322"/>
                </a:lnTo>
                <a:lnTo>
                  <a:pt x="627022" y="271747"/>
                </a:lnTo>
                <a:close/>
              </a:path>
              <a:path w="1271270" h="330200">
                <a:moveTo>
                  <a:pt x="658392" y="254361"/>
                </a:moveTo>
                <a:lnTo>
                  <a:pt x="630045" y="254361"/>
                </a:lnTo>
                <a:lnTo>
                  <a:pt x="636919" y="253989"/>
                </a:lnTo>
                <a:lnTo>
                  <a:pt x="643652" y="252802"/>
                </a:lnTo>
                <a:lnTo>
                  <a:pt x="650667" y="250694"/>
                </a:lnTo>
                <a:lnTo>
                  <a:pt x="658392" y="247558"/>
                </a:lnTo>
                <a:lnTo>
                  <a:pt x="658392" y="254361"/>
                </a:lnTo>
                <a:close/>
              </a:path>
              <a:path w="1271270" h="330200">
                <a:moveTo>
                  <a:pt x="791809" y="272881"/>
                </a:moveTo>
                <a:lnTo>
                  <a:pt x="752319" y="264832"/>
                </a:lnTo>
                <a:lnTo>
                  <a:pt x="721085" y="243070"/>
                </a:lnTo>
                <a:lnTo>
                  <a:pt x="700551" y="211174"/>
                </a:lnTo>
                <a:lnTo>
                  <a:pt x="693163" y="172724"/>
                </a:lnTo>
                <a:lnTo>
                  <a:pt x="693163" y="171968"/>
                </a:lnTo>
                <a:lnTo>
                  <a:pt x="700616" y="133399"/>
                </a:lnTo>
                <a:lnTo>
                  <a:pt x="721321" y="101243"/>
                </a:lnTo>
                <a:lnTo>
                  <a:pt x="752797" y="79222"/>
                </a:lnTo>
                <a:lnTo>
                  <a:pt x="792565" y="71054"/>
                </a:lnTo>
                <a:lnTo>
                  <a:pt x="832055" y="79104"/>
                </a:lnTo>
                <a:lnTo>
                  <a:pt x="845456" y="88440"/>
                </a:lnTo>
                <a:lnTo>
                  <a:pt x="791809" y="88440"/>
                </a:lnTo>
                <a:lnTo>
                  <a:pt x="760232" y="94995"/>
                </a:lnTo>
                <a:lnTo>
                  <a:pt x="735352" y="112818"/>
                </a:lnTo>
                <a:lnTo>
                  <a:pt x="719047" y="139145"/>
                </a:lnTo>
                <a:lnTo>
                  <a:pt x="713195" y="171212"/>
                </a:lnTo>
                <a:lnTo>
                  <a:pt x="713195" y="171968"/>
                </a:lnTo>
                <a:lnTo>
                  <a:pt x="719325" y="204631"/>
                </a:lnTo>
                <a:lnTo>
                  <a:pt x="736155" y="231164"/>
                </a:lnTo>
                <a:lnTo>
                  <a:pt x="761348" y="248981"/>
                </a:lnTo>
                <a:lnTo>
                  <a:pt x="792565" y="255495"/>
                </a:lnTo>
                <a:lnTo>
                  <a:pt x="844753" y="255495"/>
                </a:lnTo>
                <a:lnTo>
                  <a:pt x="831577" y="264714"/>
                </a:lnTo>
                <a:lnTo>
                  <a:pt x="791809" y="272881"/>
                </a:lnTo>
                <a:close/>
              </a:path>
              <a:path w="1271270" h="330200">
                <a:moveTo>
                  <a:pt x="844753" y="255495"/>
                </a:moveTo>
                <a:lnTo>
                  <a:pt x="792565" y="255495"/>
                </a:lnTo>
                <a:lnTo>
                  <a:pt x="824142" y="248940"/>
                </a:lnTo>
                <a:lnTo>
                  <a:pt x="849021" y="231117"/>
                </a:lnTo>
                <a:lnTo>
                  <a:pt x="865326" y="204790"/>
                </a:lnTo>
                <a:lnTo>
                  <a:pt x="871179" y="172724"/>
                </a:lnTo>
                <a:lnTo>
                  <a:pt x="871179" y="171968"/>
                </a:lnTo>
                <a:lnTo>
                  <a:pt x="865049" y="139304"/>
                </a:lnTo>
                <a:lnTo>
                  <a:pt x="848218" y="112771"/>
                </a:lnTo>
                <a:lnTo>
                  <a:pt x="823025" y="94954"/>
                </a:lnTo>
                <a:lnTo>
                  <a:pt x="791809" y="88440"/>
                </a:lnTo>
                <a:lnTo>
                  <a:pt x="845456" y="88440"/>
                </a:lnTo>
                <a:lnTo>
                  <a:pt x="863289" y="100865"/>
                </a:lnTo>
                <a:lnTo>
                  <a:pt x="883823" y="132761"/>
                </a:lnTo>
                <a:lnTo>
                  <a:pt x="891210" y="171212"/>
                </a:lnTo>
                <a:lnTo>
                  <a:pt x="891210" y="171968"/>
                </a:lnTo>
                <a:lnTo>
                  <a:pt x="883758" y="210536"/>
                </a:lnTo>
                <a:lnTo>
                  <a:pt x="863053" y="242692"/>
                </a:lnTo>
                <a:lnTo>
                  <a:pt x="844753" y="255495"/>
                </a:lnTo>
                <a:close/>
              </a:path>
              <a:path w="1271270" h="330200">
                <a:moveTo>
                  <a:pt x="984125" y="130393"/>
                </a:moveTo>
                <a:lnTo>
                  <a:pt x="966801" y="130393"/>
                </a:lnTo>
                <a:lnTo>
                  <a:pt x="981157" y="106635"/>
                </a:lnTo>
                <a:lnTo>
                  <a:pt x="1000864" y="88015"/>
                </a:lnTo>
                <a:lnTo>
                  <a:pt x="1024893" y="76127"/>
                </a:lnTo>
                <a:lnTo>
                  <a:pt x="1052218" y="72566"/>
                </a:lnTo>
                <a:lnTo>
                  <a:pt x="1052218" y="92976"/>
                </a:lnTo>
                <a:lnTo>
                  <a:pt x="1050328" y="92976"/>
                </a:lnTo>
                <a:lnTo>
                  <a:pt x="1018462" y="99212"/>
                </a:lnTo>
                <a:lnTo>
                  <a:pt x="991840" y="117637"/>
                </a:lnTo>
                <a:lnTo>
                  <a:pt x="984125" y="130393"/>
                </a:lnTo>
                <a:close/>
              </a:path>
              <a:path w="1271270" h="330200">
                <a:moveTo>
                  <a:pt x="966801" y="268345"/>
                </a:moveTo>
                <a:lnTo>
                  <a:pt x="948281" y="268345"/>
                </a:lnTo>
                <a:lnTo>
                  <a:pt x="948281" y="75590"/>
                </a:lnTo>
                <a:lnTo>
                  <a:pt x="966801" y="75590"/>
                </a:lnTo>
                <a:lnTo>
                  <a:pt x="966801" y="130393"/>
                </a:lnTo>
                <a:lnTo>
                  <a:pt x="984125" y="130393"/>
                </a:lnTo>
                <a:lnTo>
                  <a:pt x="973580" y="147826"/>
                </a:lnTo>
                <a:lnTo>
                  <a:pt x="966801" y="189353"/>
                </a:lnTo>
                <a:lnTo>
                  <a:pt x="966801" y="268345"/>
                </a:lnTo>
                <a:close/>
              </a:path>
              <a:path w="1271270" h="330200">
                <a:moveTo>
                  <a:pt x="1163495" y="312566"/>
                </a:moveTo>
                <a:lnTo>
                  <a:pt x="1124029" y="312566"/>
                </a:lnTo>
                <a:lnTo>
                  <a:pt x="1137901" y="310210"/>
                </a:lnTo>
                <a:lnTo>
                  <a:pt x="1149966" y="302503"/>
                </a:lnTo>
                <a:lnTo>
                  <a:pt x="1160968" y="288489"/>
                </a:lnTo>
                <a:lnTo>
                  <a:pt x="1171651" y="267212"/>
                </a:lnTo>
                <a:lnTo>
                  <a:pt x="1079052" y="75590"/>
                </a:lnTo>
                <a:lnTo>
                  <a:pt x="1100596" y="75590"/>
                </a:lnTo>
                <a:lnTo>
                  <a:pt x="1180722" y="247936"/>
                </a:lnTo>
                <a:lnTo>
                  <a:pt x="1198537" y="247936"/>
                </a:lnTo>
                <a:lnTo>
                  <a:pt x="1187147" y="275149"/>
                </a:lnTo>
                <a:lnTo>
                  <a:pt x="1173812" y="300773"/>
                </a:lnTo>
                <a:lnTo>
                  <a:pt x="1163495" y="312566"/>
                </a:lnTo>
                <a:close/>
              </a:path>
              <a:path w="1271270" h="330200">
                <a:moveTo>
                  <a:pt x="1198537" y="247936"/>
                </a:moveTo>
                <a:lnTo>
                  <a:pt x="1180722" y="247936"/>
                </a:lnTo>
                <a:lnTo>
                  <a:pt x="1250265" y="75590"/>
                </a:lnTo>
                <a:lnTo>
                  <a:pt x="1270674" y="75590"/>
                </a:lnTo>
                <a:lnTo>
                  <a:pt x="1198537" y="247936"/>
                </a:lnTo>
                <a:close/>
              </a:path>
              <a:path w="1271270" h="330200">
                <a:moveTo>
                  <a:pt x="1122895" y="329952"/>
                </a:moveTo>
                <a:lnTo>
                  <a:pt x="1112519" y="329450"/>
                </a:lnTo>
                <a:lnTo>
                  <a:pt x="1103100" y="327920"/>
                </a:lnTo>
                <a:lnTo>
                  <a:pt x="1094035" y="325328"/>
                </a:lnTo>
                <a:lnTo>
                  <a:pt x="1084722" y="321637"/>
                </a:lnTo>
                <a:lnTo>
                  <a:pt x="1091147" y="305385"/>
                </a:lnTo>
                <a:lnTo>
                  <a:pt x="1098570" y="308580"/>
                </a:lnTo>
                <a:lnTo>
                  <a:pt x="1106029" y="310818"/>
                </a:lnTo>
                <a:lnTo>
                  <a:pt x="1114267" y="312135"/>
                </a:lnTo>
                <a:lnTo>
                  <a:pt x="1124029" y="312566"/>
                </a:lnTo>
                <a:lnTo>
                  <a:pt x="1163495" y="312566"/>
                </a:lnTo>
                <a:lnTo>
                  <a:pt x="1158989" y="317715"/>
                </a:lnTo>
                <a:lnTo>
                  <a:pt x="1142182" y="327076"/>
                </a:lnTo>
                <a:lnTo>
                  <a:pt x="1122895" y="329952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7508" y="3887548"/>
            <a:ext cx="10496357" cy="55469"/>
          </a:xfrm>
          <a:custGeom>
            <a:avLst/>
            <a:gdLst/>
            <a:ahLst/>
            <a:cxnLst/>
            <a:rect l="l" t="t" r="r" b="b"/>
            <a:pathLst>
              <a:path w="8659495" h="62864">
                <a:moveTo>
                  <a:pt x="8596884" y="62484"/>
                </a:moveTo>
                <a:lnTo>
                  <a:pt x="8596884" y="0"/>
                </a:lnTo>
                <a:lnTo>
                  <a:pt x="8638540" y="21336"/>
                </a:lnTo>
                <a:lnTo>
                  <a:pt x="8607552" y="21336"/>
                </a:lnTo>
                <a:lnTo>
                  <a:pt x="8607552" y="42672"/>
                </a:lnTo>
                <a:lnTo>
                  <a:pt x="8637498" y="42672"/>
                </a:lnTo>
                <a:lnTo>
                  <a:pt x="8596884" y="62484"/>
                </a:lnTo>
                <a:close/>
              </a:path>
              <a:path w="8659495" h="62864">
                <a:moveTo>
                  <a:pt x="8596884" y="42672"/>
                </a:moveTo>
                <a:lnTo>
                  <a:pt x="0" y="42672"/>
                </a:lnTo>
                <a:lnTo>
                  <a:pt x="0" y="21336"/>
                </a:lnTo>
                <a:lnTo>
                  <a:pt x="8596884" y="21336"/>
                </a:lnTo>
                <a:lnTo>
                  <a:pt x="8596884" y="42672"/>
                </a:lnTo>
                <a:close/>
              </a:path>
              <a:path w="8659495" h="62864">
                <a:moveTo>
                  <a:pt x="8637498" y="42672"/>
                </a:moveTo>
                <a:lnTo>
                  <a:pt x="8607552" y="42672"/>
                </a:lnTo>
                <a:lnTo>
                  <a:pt x="8607552" y="21336"/>
                </a:lnTo>
                <a:lnTo>
                  <a:pt x="8638540" y="21336"/>
                </a:lnTo>
                <a:lnTo>
                  <a:pt x="8659368" y="32004"/>
                </a:lnTo>
                <a:lnTo>
                  <a:pt x="8637498" y="42672"/>
                </a:lnTo>
                <a:close/>
              </a:path>
            </a:pathLst>
          </a:custGeom>
          <a:solidFill>
            <a:srgbClr val="EF59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7593" y="4512497"/>
            <a:ext cx="508768" cy="134471"/>
          </a:xfrm>
          <a:custGeom>
            <a:avLst/>
            <a:gdLst/>
            <a:ahLst/>
            <a:cxnLst/>
            <a:rect l="l" t="t" r="r" b="b"/>
            <a:pathLst>
              <a:path w="419735" h="152400">
                <a:moveTo>
                  <a:pt x="5468" y="35122"/>
                </a:moveTo>
                <a:lnTo>
                  <a:pt x="0" y="14090"/>
                </a:lnTo>
                <a:lnTo>
                  <a:pt x="39538" y="1472"/>
                </a:lnTo>
                <a:lnTo>
                  <a:pt x="57625" y="1472"/>
                </a:lnTo>
                <a:lnTo>
                  <a:pt x="57625" y="27761"/>
                </a:lnTo>
                <a:lnTo>
                  <a:pt x="31967" y="27761"/>
                </a:lnTo>
                <a:lnTo>
                  <a:pt x="5468" y="35122"/>
                </a:lnTo>
                <a:close/>
              </a:path>
              <a:path w="419735" h="152400">
                <a:moveTo>
                  <a:pt x="57625" y="149742"/>
                </a:moveTo>
                <a:lnTo>
                  <a:pt x="31967" y="149742"/>
                </a:lnTo>
                <a:lnTo>
                  <a:pt x="31967" y="27761"/>
                </a:lnTo>
                <a:lnTo>
                  <a:pt x="57625" y="27761"/>
                </a:lnTo>
                <a:lnTo>
                  <a:pt x="57625" y="149742"/>
                </a:lnTo>
                <a:close/>
              </a:path>
              <a:path w="419735" h="152400">
                <a:moveTo>
                  <a:pt x="143222" y="98005"/>
                </a:moveTo>
                <a:lnTo>
                  <a:pt x="121852" y="94702"/>
                </a:lnTo>
                <a:lnTo>
                  <a:pt x="105392" y="85307"/>
                </a:lnTo>
                <a:lnTo>
                  <a:pt x="94807" y="70589"/>
                </a:lnTo>
                <a:lnTo>
                  <a:pt x="91065" y="51316"/>
                </a:lnTo>
                <a:lnTo>
                  <a:pt x="91065" y="50895"/>
                </a:lnTo>
                <a:lnTo>
                  <a:pt x="95057" y="30787"/>
                </a:lnTo>
                <a:lnTo>
                  <a:pt x="106286" y="14642"/>
                </a:lnTo>
                <a:lnTo>
                  <a:pt x="123627" y="3900"/>
                </a:lnTo>
                <a:lnTo>
                  <a:pt x="145956" y="0"/>
                </a:lnTo>
                <a:lnTo>
                  <a:pt x="158690" y="982"/>
                </a:lnTo>
                <a:lnTo>
                  <a:pt x="169432" y="3917"/>
                </a:lnTo>
                <a:lnTo>
                  <a:pt x="178637" y="8783"/>
                </a:lnTo>
                <a:lnTo>
                  <a:pt x="186757" y="15563"/>
                </a:lnTo>
                <a:lnTo>
                  <a:pt x="192113" y="22293"/>
                </a:lnTo>
                <a:lnTo>
                  <a:pt x="146166" y="22293"/>
                </a:lnTo>
                <a:lnTo>
                  <a:pt x="133880" y="24435"/>
                </a:lnTo>
                <a:lnTo>
                  <a:pt x="124688" y="30284"/>
                </a:lnTo>
                <a:lnTo>
                  <a:pt x="118928" y="38973"/>
                </a:lnTo>
                <a:lnTo>
                  <a:pt x="116972" y="49423"/>
                </a:lnTo>
                <a:lnTo>
                  <a:pt x="116933" y="50054"/>
                </a:lnTo>
                <a:lnTo>
                  <a:pt x="119059" y="60638"/>
                </a:lnTo>
                <a:lnTo>
                  <a:pt x="125109" y="68956"/>
                </a:lnTo>
                <a:lnTo>
                  <a:pt x="134589" y="74394"/>
                </a:lnTo>
                <a:lnTo>
                  <a:pt x="147008" y="76343"/>
                </a:lnTo>
                <a:lnTo>
                  <a:pt x="204077" y="76343"/>
                </a:lnTo>
                <a:lnTo>
                  <a:pt x="203269" y="82442"/>
                </a:lnTo>
                <a:lnTo>
                  <a:pt x="177713" y="82442"/>
                </a:lnTo>
                <a:lnTo>
                  <a:pt x="171437" y="88600"/>
                </a:lnTo>
                <a:lnTo>
                  <a:pt x="163622" y="93536"/>
                </a:lnTo>
                <a:lnTo>
                  <a:pt x="154230" y="96815"/>
                </a:lnTo>
                <a:lnTo>
                  <a:pt x="143222" y="98005"/>
                </a:lnTo>
                <a:close/>
              </a:path>
              <a:path w="419735" h="152400">
                <a:moveTo>
                  <a:pt x="204077" y="76343"/>
                </a:moveTo>
                <a:lnTo>
                  <a:pt x="147008" y="76343"/>
                </a:lnTo>
                <a:lnTo>
                  <a:pt x="159570" y="74213"/>
                </a:lnTo>
                <a:lnTo>
                  <a:pt x="168959" y="68456"/>
                </a:lnTo>
                <a:lnTo>
                  <a:pt x="174838" y="60017"/>
                </a:lnTo>
                <a:lnTo>
                  <a:pt x="176830" y="50054"/>
                </a:lnTo>
                <a:lnTo>
                  <a:pt x="176872" y="49423"/>
                </a:lnTo>
                <a:lnTo>
                  <a:pt x="174706" y="38707"/>
                </a:lnTo>
                <a:lnTo>
                  <a:pt x="168538" y="30100"/>
                </a:lnTo>
                <a:lnTo>
                  <a:pt x="158861" y="24373"/>
                </a:lnTo>
                <a:lnTo>
                  <a:pt x="146166" y="22293"/>
                </a:lnTo>
                <a:lnTo>
                  <a:pt x="192113" y="22293"/>
                </a:lnTo>
                <a:lnTo>
                  <a:pt x="204560" y="70589"/>
                </a:lnTo>
                <a:lnTo>
                  <a:pt x="204633" y="72137"/>
                </a:lnTo>
                <a:lnTo>
                  <a:pt x="204077" y="76343"/>
                </a:lnTo>
                <a:close/>
              </a:path>
              <a:path w="419735" h="152400">
                <a:moveTo>
                  <a:pt x="188519" y="128710"/>
                </a:moveTo>
                <a:lnTo>
                  <a:pt x="142170" y="128710"/>
                </a:lnTo>
                <a:lnTo>
                  <a:pt x="156744" y="125296"/>
                </a:lnTo>
                <a:lnTo>
                  <a:pt x="167750" y="115750"/>
                </a:lnTo>
                <a:lnTo>
                  <a:pt x="174851" y="101117"/>
                </a:lnTo>
                <a:lnTo>
                  <a:pt x="177713" y="82442"/>
                </a:lnTo>
                <a:lnTo>
                  <a:pt x="203269" y="82442"/>
                </a:lnTo>
                <a:lnTo>
                  <a:pt x="200335" y="104620"/>
                </a:lnTo>
                <a:lnTo>
                  <a:pt x="188519" y="128710"/>
                </a:lnTo>
                <a:close/>
              </a:path>
              <a:path w="419735" h="152400">
                <a:moveTo>
                  <a:pt x="141539" y="152265"/>
                </a:moveTo>
                <a:lnTo>
                  <a:pt x="127317" y="150954"/>
                </a:lnTo>
                <a:lnTo>
                  <a:pt x="114988" y="147297"/>
                </a:lnTo>
                <a:lnTo>
                  <a:pt x="104157" y="141707"/>
                </a:lnTo>
                <a:lnTo>
                  <a:pt x="94430" y="134599"/>
                </a:lnTo>
                <a:lnTo>
                  <a:pt x="108520" y="114830"/>
                </a:lnTo>
                <a:lnTo>
                  <a:pt x="116706" y="120991"/>
                </a:lnTo>
                <a:lnTo>
                  <a:pt x="124793" y="125319"/>
                </a:lnTo>
                <a:lnTo>
                  <a:pt x="133157" y="127872"/>
                </a:lnTo>
                <a:lnTo>
                  <a:pt x="142170" y="128710"/>
                </a:lnTo>
                <a:lnTo>
                  <a:pt x="188519" y="128710"/>
                </a:lnTo>
                <a:lnTo>
                  <a:pt x="187913" y="129946"/>
                </a:lnTo>
                <a:lnTo>
                  <a:pt x="168078" y="146400"/>
                </a:lnTo>
                <a:lnTo>
                  <a:pt x="141539" y="152265"/>
                </a:lnTo>
                <a:close/>
              </a:path>
              <a:path w="419735" h="152400">
                <a:moveTo>
                  <a:pt x="282028" y="98005"/>
                </a:moveTo>
                <a:lnTo>
                  <a:pt x="260658" y="94702"/>
                </a:lnTo>
                <a:lnTo>
                  <a:pt x="244198" y="85307"/>
                </a:lnTo>
                <a:lnTo>
                  <a:pt x="233613" y="70589"/>
                </a:lnTo>
                <a:lnTo>
                  <a:pt x="229871" y="51316"/>
                </a:lnTo>
                <a:lnTo>
                  <a:pt x="229871" y="50895"/>
                </a:lnTo>
                <a:lnTo>
                  <a:pt x="233863" y="30787"/>
                </a:lnTo>
                <a:lnTo>
                  <a:pt x="245092" y="14642"/>
                </a:lnTo>
                <a:lnTo>
                  <a:pt x="262433" y="3900"/>
                </a:lnTo>
                <a:lnTo>
                  <a:pt x="284762" y="0"/>
                </a:lnTo>
                <a:lnTo>
                  <a:pt x="297496" y="982"/>
                </a:lnTo>
                <a:lnTo>
                  <a:pt x="308238" y="3917"/>
                </a:lnTo>
                <a:lnTo>
                  <a:pt x="317442" y="8783"/>
                </a:lnTo>
                <a:lnTo>
                  <a:pt x="325562" y="15563"/>
                </a:lnTo>
                <a:lnTo>
                  <a:pt x="330919" y="22293"/>
                </a:lnTo>
                <a:lnTo>
                  <a:pt x="284972" y="22293"/>
                </a:lnTo>
                <a:lnTo>
                  <a:pt x="272685" y="24435"/>
                </a:lnTo>
                <a:lnTo>
                  <a:pt x="263494" y="30284"/>
                </a:lnTo>
                <a:lnTo>
                  <a:pt x="257734" y="38973"/>
                </a:lnTo>
                <a:lnTo>
                  <a:pt x="255778" y="49423"/>
                </a:lnTo>
                <a:lnTo>
                  <a:pt x="255739" y="50054"/>
                </a:lnTo>
                <a:lnTo>
                  <a:pt x="257865" y="60638"/>
                </a:lnTo>
                <a:lnTo>
                  <a:pt x="263915" y="68956"/>
                </a:lnTo>
                <a:lnTo>
                  <a:pt x="273395" y="74394"/>
                </a:lnTo>
                <a:lnTo>
                  <a:pt x="285814" y="76343"/>
                </a:lnTo>
                <a:lnTo>
                  <a:pt x="342882" y="76343"/>
                </a:lnTo>
                <a:lnTo>
                  <a:pt x="342075" y="82442"/>
                </a:lnTo>
                <a:lnTo>
                  <a:pt x="316519" y="82442"/>
                </a:lnTo>
                <a:lnTo>
                  <a:pt x="310243" y="88600"/>
                </a:lnTo>
                <a:lnTo>
                  <a:pt x="302428" y="93536"/>
                </a:lnTo>
                <a:lnTo>
                  <a:pt x="293036" y="96815"/>
                </a:lnTo>
                <a:lnTo>
                  <a:pt x="282028" y="98005"/>
                </a:lnTo>
                <a:close/>
              </a:path>
              <a:path w="419735" h="152400">
                <a:moveTo>
                  <a:pt x="342882" y="76343"/>
                </a:moveTo>
                <a:lnTo>
                  <a:pt x="285814" y="76343"/>
                </a:lnTo>
                <a:lnTo>
                  <a:pt x="298376" y="74213"/>
                </a:lnTo>
                <a:lnTo>
                  <a:pt x="307765" y="68456"/>
                </a:lnTo>
                <a:lnTo>
                  <a:pt x="313644" y="60017"/>
                </a:lnTo>
                <a:lnTo>
                  <a:pt x="315636" y="50054"/>
                </a:lnTo>
                <a:lnTo>
                  <a:pt x="315678" y="49423"/>
                </a:lnTo>
                <a:lnTo>
                  <a:pt x="313512" y="38707"/>
                </a:lnTo>
                <a:lnTo>
                  <a:pt x="307344" y="30100"/>
                </a:lnTo>
                <a:lnTo>
                  <a:pt x="297667" y="24373"/>
                </a:lnTo>
                <a:lnTo>
                  <a:pt x="284972" y="22293"/>
                </a:lnTo>
                <a:lnTo>
                  <a:pt x="330919" y="22293"/>
                </a:lnTo>
                <a:lnTo>
                  <a:pt x="343366" y="70589"/>
                </a:lnTo>
                <a:lnTo>
                  <a:pt x="343439" y="72137"/>
                </a:lnTo>
                <a:lnTo>
                  <a:pt x="342882" y="76343"/>
                </a:lnTo>
                <a:close/>
              </a:path>
              <a:path w="419735" h="152400">
                <a:moveTo>
                  <a:pt x="327325" y="128710"/>
                </a:moveTo>
                <a:lnTo>
                  <a:pt x="280976" y="128710"/>
                </a:lnTo>
                <a:lnTo>
                  <a:pt x="295550" y="125296"/>
                </a:lnTo>
                <a:lnTo>
                  <a:pt x="306556" y="115750"/>
                </a:lnTo>
                <a:lnTo>
                  <a:pt x="313657" y="101117"/>
                </a:lnTo>
                <a:lnTo>
                  <a:pt x="316519" y="82442"/>
                </a:lnTo>
                <a:lnTo>
                  <a:pt x="342075" y="82442"/>
                </a:lnTo>
                <a:lnTo>
                  <a:pt x="339141" y="104620"/>
                </a:lnTo>
                <a:lnTo>
                  <a:pt x="327325" y="128710"/>
                </a:lnTo>
                <a:close/>
              </a:path>
              <a:path w="419735" h="152400">
                <a:moveTo>
                  <a:pt x="280345" y="152265"/>
                </a:moveTo>
                <a:lnTo>
                  <a:pt x="266123" y="150954"/>
                </a:lnTo>
                <a:lnTo>
                  <a:pt x="253794" y="147297"/>
                </a:lnTo>
                <a:lnTo>
                  <a:pt x="242962" y="141707"/>
                </a:lnTo>
                <a:lnTo>
                  <a:pt x="233236" y="134599"/>
                </a:lnTo>
                <a:lnTo>
                  <a:pt x="247326" y="114830"/>
                </a:lnTo>
                <a:lnTo>
                  <a:pt x="255512" y="120991"/>
                </a:lnTo>
                <a:lnTo>
                  <a:pt x="263599" y="125319"/>
                </a:lnTo>
                <a:lnTo>
                  <a:pt x="271962" y="127872"/>
                </a:lnTo>
                <a:lnTo>
                  <a:pt x="280976" y="128710"/>
                </a:lnTo>
                <a:lnTo>
                  <a:pt x="327325" y="128710"/>
                </a:lnTo>
                <a:lnTo>
                  <a:pt x="326719" y="129946"/>
                </a:lnTo>
                <a:lnTo>
                  <a:pt x="306884" y="146400"/>
                </a:lnTo>
                <a:lnTo>
                  <a:pt x="280345" y="152265"/>
                </a:lnTo>
                <a:close/>
              </a:path>
              <a:path w="419735" h="152400">
                <a:moveTo>
                  <a:pt x="367204" y="35122"/>
                </a:moveTo>
                <a:lnTo>
                  <a:pt x="361736" y="14090"/>
                </a:lnTo>
                <a:lnTo>
                  <a:pt x="401275" y="1472"/>
                </a:lnTo>
                <a:lnTo>
                  <a:pt x="419362" y="1472"/>
                </a:lnTo>
                <a:lnTo>
                  <a:pt x="419362" y="27761"/>
                </a:lnTo>
                <a:lnTo>
                  <a:pt x="393704" y="27761"/>
                </a:lnTo>
                <a:lnTo>
                  <a:pt x="367204" y="35122"/>
                </a:lnTo>
                <a:close/>
              </a:path>
              <a:path w="419735" h="152400">
                <a:moveTo>
                  <a:pt x="419362" y="149742"/>
                </a:moveTo>
                <a:lnTo>
                  <a:pt x="393704" y="149742"/>
                </a:lnTo>
                <a:lnTo>
                  <a:pt x="393704" y="27761"/>
                </a:lnTo>
                <a:lnTo>
                  <a:pt x="419362" y="27761"/>
                </a:lnTo>
                <a:lnTo>
                  <a:pt x="419362" y="149742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5265" y="2861857"/>
            <a:ext cx="872067" cy="165847"/>
          </a:xfrm>
          <a:custGeom>
            <a:avLst/>
            <a:gdLst/>
            <a:ahLst/>
            <a:cxnLst/>
            <a:rect l="l" t="t" r="r" b="b"/>
            <a:pathLst>
              <a:path w="719455" h="187960">
                <a:moveTo>
                  <a:pt x="25868" y="153527"/>
                </a:moveTo>
                <a:lnTo>
                  <a:pt x="0" y="153527"/>
                </a:lnTo>
                <a:lnTo>
                  <a:pt x="0" y="6309"/>
                </a:lnTo>
                <a:lnTo>
                  <a:pt x="58046" y="6309"/>
                </a:lnTo>
                <a:lnTo>
                  <a:pt x="81249" y="9828"/>
                </a:lnTo>
                <a:lnTo>
                  <a:pt x="98872" y="19795"/>
                </a:lnTo>
                <a:lnTo>
                  <a:pt x="106133" y="29864"/>
                </a:lnTo>
                <a:lnTo>
                  <a:pt x="25868" y="29864"/>
                </a:lnTo>
                <a:lnTo>
                  <a:pt x="25868" y="82862"/>
                </a:lnTo>
                <a:lnTo>
                  <a:pt x="105211" y="82862"/>
                </a:lnTo>
                <a:lnTo>
                  <a:pt x="96690" y="93457"/>
                </a:lnTo>
                <a:lnTo>
                  <a:pt x="77966" y="102997"/>
                </a:lnTo>
                <a:lnTo>
                  <a:pt x="55101" y="106207"/>
                </a:lnTo>
                <a:lnTo>
                  <a:pt x="25868" y="106207"/>
                </a:lnTo>
                <a:lnTo>
                  <a:pt x="25868" y="153527"/>
                </a:lnTo>
                <a:close/>
              </a:path>
              <a:path w="719455" h="187960">
                <a:moveTo>
                  <a:pt x="105211" y="82862"/>
                </a:moveTo>
                <a:lnTo>
                  <a:pt x="55942" y="82862"/>
                </a:lnTo>
                <a:lnTo>
                  <a:pt x="69156" y="80914"/>
                </a:lnTo>
                <a:lnTo>
                  <a:pt x="79156" y="75475"/>
                </a:lnTo>
                <a:lnTo>
                  <a:pt x="85488" y="67158"/>
                </a:lnTo>
                <a:lnTo>
                  <a:pt x="87700" y="56573"/>
                </a:lnTo>
                <a:lnTo>
                  <a:pt x="87575" y="55522"/>
                </a:lnTo>
                <a:lnTo>
                  <a:pt x="85458" y="44770"/>
                </a:lnTo>
                <a:lnTo>
                  <a:pt x="79077" y="36541"/>
                </a:lnTo>
                <a:lnTo>
                  <a:pt x="69067" y="31546"/>
                </a:lnTo>
                <a:lnTo>
                  <a:pt x="55942" y="29864"/>
                </a:lnTo>
                <a:lnTo>
                  <a:pt x="106133" y="29864"/>
                </a:lnTo>
                <a:lnTo>
                  <a:pt x="110068" y="35322"/>
                </a:lnTo>
                <a:lnTo>
                  <a:pt x="113989" y="55522"/>
                </a:lnTo>
                <a:lnTo>
                  <a:pt x="113944" y="56153"/>
                </a:lnTo>
                <a:lnTo>
                  <a:pt x="109342" y="77726"/>
                </a:lnTo>
                <a:lnTo>
                  <a:pt x="105211" y="82862"/>
                </a:lnTo>
                <a:close/>
              </a:path>
              <a:path w="719455" h="187960">
                <a:moveTo>
                  <a:pt x="192631" y="166356"/>
                </a:moveTo>
                <a:lnTo>
                  <a:pt x="165094" y="166356"/>
                </a:lnTo>
                <a:lnTo>
                  <a:pt x="169511" y="163202"/>
                </a:lnTo>
                <a:lnTo>
                  <a:pt x="173717" y="153527"/>
                </a:lnTo>
                <a:lnTo>
                  <a:pt x="127449" y="42483"/>
                </a:lnTo>
                <a:lnTo>
                  <a:pt x="154579" y="42483"/>
                </a:lnTo>
                <a:lnTo>
                  <a:pt x="186126" y="124925"/>
                </a:lnTo>
                <a:lnTo>
                  <a:pt x="209554" y="124925"/>
                </a:lnTo>
                <a:lnTo>
                  <a:pt x="197272" y="156682"/>
                </a:lnTo>
                <a:lnTo>
                  <a:pt x="192631" y="166356"/>
                </a:lnTo>
                <a:close/>
              </a:path>
              <a:path w="719455" h="187960">
                <a:moveTo>
                  <a:pt x="209554" y="124925"/>
                </a:moveTo>
                <a:lnTo>
                  <a:pt x="186126" y="124925"/>
                </a:lnTo>
                <a:lnTo>
                  <a:pt x="214938" y="42483"/>
                </a:lnTo>
                <a:lnTo>
                  <a:pt x="241438" y="42483"/>
                </a:lnTo>
                <a:lnTo>
                  <a:pt x="209554" y="124925"/>
                </a:lnTo>
                <a:close/>
              </a:path>
              <a:path w="719455" h="187960">
                <a:moveTo>
                  <a:pt x="160678" y="187808"/>
                </a:moveTo>
                <a:lnTo>
                  <a:pt x="153139" y="187348"/>
                </a:lnTo>
                <a:lnTo>
                  <a:pt x="146429" y="186020"/>
                </a:lnTo>
                <a:lnTo>
                  <a:pt x="140271" y="183904"/>
                </a:lnTo>
                <a:lnTo>
                  <a:pt x="134389" y="181078"/>
                </a:lnTo>
                <a:lnTo>
                  <a:pt x="143012" y="162150"/>
                </a:lnTo>
                <a:lnTo>
                  <a:pt x="147639" y="164674"/>
                </a:lnTo>
                <a:lnTo>
                  <a:pt x="152686" y="166356"/>
                </a:lnTo>
                <a:lnTo>
                  <a:pt x="192631" y="166356"/>
                </a:lnTo>
                <a:lnTo>
                  <a:pt x="190342" y="171128"/>
                </a:lnTo>
                <a:lnTo>
                  <a:pt x="182366" y="180763"/>
                </a:lnTo>
                <a:lnTo>
                  <a:pt x="172695" y="186139"/>
                </a:lnTo>
                <a:lnTo>
                  <a:pt x="160678" y="187808"/>
                </a:lnTo>
                <a:close/>
              </a:path>
              <a:path w="719455" h="187960">
                <a:moveTo>
                  <a:pt x="294857" y="42483"/>
                </a:moveTo>
                <a:lnTo>
                  <a:pt x="269409" y="42483"/>
                </a:lnTo>
                <a:lnTo>
                  <a:pt x="269409" y="11987"/>
                </a:lnTo>
                <a:lnTo>
                  <a:pt x="294857" y="11987"/>
                </a:lnTo>
                <a:lnTo>
                  <a:pt x="294857" y="42483"/>
                </a:lnTo>
                <a:close/>
              </a:path>
              <a:path w="719455" h="187960">
                <a:moveTo>
                  <a:pt x="324721" y="64355"/>
                </a:moveTo>
                <a:lnTo>
                  <a:pt x="255318" y="64355"/>
                </a:lnTo>
                <a:lnTo>
                  <a:pt x="255318" y="42483"/>
                </a:lnTo>
                <a:lnTo>
                  <a:pt x="324721" y="42483"/>
                </a:lnTo>
                <a:lnTo>
                  <a:pt x="324721" y="64355"/>
                </a:lnTo>
                <a:close/>
              </a:path>
              <a:path w="719455" h="187960">
                <a:moveTo>
                  <a:pt x="310841" y="155420"/>
                </a:moveTo>
                <a:lnTo>
                  <a:pt x="301377" y="155420"/>
                </a:lnTo>
                <a:lnTo>
                  <a:pt x="288485" y="153757"/>
                </a:lnTo>
                <a:lnTo>
                  <a:pt x="278374" y="148269"/>
                </a:lnTo>
                <a:lnTo>
                  <a:pt x="271772" y="138207"/>
                </a:lnTo>
                <a:lnTo>
                  <a:pt x="269409" y="122822"/>
                </a:lnTo>
                <a:lnTo>
                  <a:pt x="269409" y="64355"/>
                </a:lnTo>
                <a:lnTo>
                  <a:pt x="294857" y="64355"/>
                </a:lnTo>
                <a:lnTo>
                  <a:pt x="294857" y="128710"/>
                </a:lnTo>
                <a:lnTo>
                  <a:pt x="299904" y="132706"/>
                </a:lnTo>
                <a:lnTo>
                  <a:pt x="324301" y="132706"/>
                </a:lnTo>
                <a:lnTo>
                  <a:pt x="324301" y="149742"/>
                </a:lnTo>
                <a:lnTo>
                  <a:pt x="317991" y="153317"/>
                </a:lnTo>
                <a:lnTo>
                  <a:pt x="310841" y="155420"/>
                </a:lnTo>
                <a:close/>
              </a:path>
              <a:path w="719455" h="187960">
                <a:moveTo>
                  <a:pt x="324301" y="132706"/>
                </a:moveTo>
                <a:lnTo>
                  <a:pt x="314206" y="132706"/>
                </a:lnTo>
                <a:lnTo>
                  <a:pt x="319253" y="131445"/>
                </a:lnTo>
                <a:lnTo>
                  <a:pt x="324301" y="128921"/>
                </a:lnTo>
                <a:lnTo>
                  <a:pt x="324301" y="132706"/>
                </a:lnTo>
                <a:close/>
              </a:path>
              <a:path w="719455" h="187960">
                <a:moveTo>
                  <a:pt x="375827" y="153527"/>
                </a:moveTo>
                <a:lnTo>
                  <a:pt x="350379" y="153527"/>
                </a:lnTo>
                <a:lnTo>
                  <a:pt x="350379" y="0"/>
                </a:lnTo>
                <a:lnTo>
                  <a:pt x="375827" y="0"/>
                </a:lnTo>
                <a:lnTo>
                  <a:pt x="375827" y="59728"/>
                </a:lnTo>
                <a:lnTo>
                  <a:pt x="444224" y="59728"/>
                </a:lnTo>
                <a:lnTo>
                  <a:pt x="446275" y="63303"/>
                </a:lnTo>
                <a:lnTo>
                  <a:pt x="400854" y="63303"/>
                </a:lnTo>
                <a:lnTo>
                  <a:pt x="390733" y="65183"/>
                </a:lnTo>
                <a:lnTo>
                  <a:pt x="382820" y="70612"/>
                </a:lnTo>
                <a:lnTo>
                  <a:pt x="377667" y="79274"/>
                </a:lnTo>
                <a:lnTo>
                  <a:pt x="375894" y="90434"/>
                </a:lnTo>
                <a:lnTo>
                  <a:pt x="375827" y="153527"/>
                </a:lnTo>
                <a:close/>
              </a:path>
              <a:path w="719455" h="187960">
                <a:moveTo>
                  <a:pt x="444224" y="59728"/>
                </a:moveTo>
                <a:lnTo>
                  <a:pt x="375827" y="59728"/>
                </a:lnTo>
                <a:lnTo>
                  <a:pt x="381841" y="52236"/>
                </a:lnTo>
                <a:lnTo>
                  <a:pt x="389392" y="46005"/>
                </a:lnTo>
                <a:lnTo>
                  <a:pt x="398836" y="41746"/>
                </a:lnTo>
                <a:lnTo>
                  <a:pt x="410529" y="40169"/>
                </a:lnTo>
                <a:lnTo>
                  <a:pt x="427265" y="43202"/>
                </a:lnTo>
                <a:lnTo>
                  <a:pt x="439683" y="51815"/>
                </a:lnTo>
                <a:lnTo>
                  <a:pt x="444224" y="59728"/>
                </a:lnTo>
                <a:close/>
              </a:path>
              <a:path w="719455" h="187960">
                <a:moveTo>
                  <a:pt x="450067" y="153527"/>
                </a:moveTo>
                <a:lnTo>
                  <a:pt x="424619" y="153527"/>
                </a:lnTo>
                <a:lnTo>
                  <a:pt x="424619" y="90434"/>
                </a:lnTo>
                <a:lnTo>
                  <a:pt x="423036" y="78919"/>
                </a:lnTo>
                <a:lnTo>
                  <a:pt x="418415" y="70401"/>
                </a:lnTo>
                <a:lnTo>
                  <a:pt x="410956" y="65117"/>
                </a:lnTo>
                <a:lnTo>
                  <a:pt x="400854" y="63303"/>
                </a:lnTo>
                <a:lnTo>
                  <a:pt x="446275" y="63303"/>
                </a:lnTo>
                <a:lnTo>
                  <a:pt x="447409" y="65278"/>
                </a:lnTo>
                <a:lnTo>
                  <a:pt x="450067" y="82862"/>
                </a:lnTo>
                <a:lnTo>
                  <a:pt x="450067" y="153527"/>
                </a:lnTo>
                <a:close/>
              </a:path>
              <a:path w="719455" h="187960">
                <a:moveTo>
                  <a:pt x="535664" y="156051"/>
                </a:moveTo>
                <a:lnTo>
                  <a:pt x="512178" y="151516"/>
                </a:lnTo>
                <a:lnTo>
                  <a:pt x="493523" y="139173"/>
                </a:lnTo>
                <a:lnTo>
                  <a:pt x="481216" y="120916"/>
                </a:lnTo>
                <a:lnTo>
                  <a:pt x="476777" y="98636"/>
                </a:lnTo>
                <a:lnTo>
                  <a:pt x="476861" y="97795"/>
                </a:lnTo>
                <a:lnTo>
                  <a:pt x="481253" y="75748"/>
                </a:lnTo>
                <a:lnTo>
                  <a:pt x="493654" y="57283"/>
                </a:lnTo>
                <a:lnTo>
                  <a:pt x="512444" y="44773"/>
                </a:lnTo>
                <a:lnTo>
                  <a:pt x="536085" y="40169"/>
                </a:lnTo>
                <a:lnTo>
                  <a:pt x="559692" y="44707"/>
                </a:lnTo>
                <a:lnTo>
                  <a:pt x="578410" y="57073"/>
                </a:lnTo>
                <a:lnTo>
                  <a:pt x="582037" y="62462"/>
                </a:lnTo>
                <a:lnTo>
                  <a:pt x="535664" y="62462"/>
                </a:lnTo>
                <a:lnTo>
                  <a:pt x="521833" y="65262"/>
                </a:lnTo>
                <a:lnTo>
                  <a:pt x="511294" y="72873"/>
                </a:lnTo>
                <a:lnTo>
                  <a:pt x="504581" y="84111"/>
                </a:lnTo>
                <a:lnTo>
                  <a:pt x="502225" y="97795"/>
                </a:lnTo>
                <a:lnTo>
                  <a:pt x="502301" y="98636"/>
                </a:lnTo>
                <a:lnTo>
                  <a:pt x="504735" y="111964"/>
                </a:lnTo>
                <a:lnTo>
                  <a:pt x="511741" y="123347"/>
                </a:lnTo>
                <a:lnTo>
                  <a:pt x="522454" y="131103"/>
                </a:lnTo>
                <a:lnTo>
                  <a:pt x="536085" y="133968"/>
                </a:lnTo>
                <a:lnTo>
                  <a:pt x="581651" y="133968"/>
                </a:lnTo>
                <a:lnTo>
                  <a:pt x="578279" y="138963"/>
                </a:lnTo>
                <a:lnTo>
                  <a:pt x="559426" y="151450"/>
                </a:lnTo>
                <a:lnTo>
                  <a:pt x="535664" y="156051"/>
                </a:lnTo>
                <a:close/>
              </a:path>
              <a:path w="719455" h="187960">
                <a:moveTo>
                  <a:pt x="581651" y="133968"/>
                </a:moveTo>
                <a:lnTo>
                  <a:pt x="536085" y="133968"/>
                </a:lnTo>
                <a:lnTo>
                  <a:pt x="550038" y="131139"/>
                </a:lnTo>
                <a:lnTo>
                  <a:pt x="560639" y="123479"/>
                </a:lnTo>
                <a:lnTo>
                  <a:pt x="567375" y="112231"/>
                </a:lnTo>
                <a:lnTo>
                  <a:pt x="569735" y="98636"/>
                </a:lnTo>
                <a:lnTo>
                  <a:pt x="569658" y="97795"/>
                </a:lnTo>
                <a:lnTo>
                  <a:pt x="567221" y="84377"/>
                </a:lnTo>
                <a:lnTo>
                  <a:pt x="560192" y="73004"/>
                </a:lnTo>
                <a:lnTo>
                  <a:pt x="549417" y="65298"/>
                </a:lnTo>
                <a:lnTo>
                  <a:pt x="535664" y="62462"/>
                </a:lnTo>
                <a:lnTo>
                  <a:pt x="582037" y="62462"/>
                </a:lnTo>
                <a:lnTo>
                  <a:pt x="590740" y="75393"/>
                </a:lnTo>
                <a:lnTo>
                  <a:pt x="595182" y="97795"/>
                </a:lnTo>
                <a:lnTo>
                  <a:pt x="595098" y="98636"/>
                </a:lnTo>
                <a:lnTo>
                  <a:pt x="590703" y="120561"/>
                </a:lnTo>
                <a:lnTo>
                  <a:pt x="581651" y="133968"/>
                </a:lnTo>
                <a:close/>
              </a:path>
              <a:path w="719455" h="187960">
                <a:moveTo>
                  <a:pt x="713423" y="59728"/>
                </a:moveTo>
                <a:lnTo>
                  <a:pt x="645026" y="59728"/>
                </a:lnTo>
                <a:lnTo>
                  <a:pt x="651040" y="52236"/>
                </a:lnTo>
                <a:lnTo>
                  <a:pt x="658592" y="46005"/>
                </a:lnTo>
                <a:lnTo>
                  <a:pt x="668036" y="41746"/>
                </a:lnTo>
                <a:lnTo>
                  <a:pt x="679728" y="40169"/>
                </a:lnTo>
                <a:lnTo>
                  <a:pt x="696464" y="43202"/>
                </a:lnTo>
                <a:lnTo>
                  <a:pt x="708882" y="51815"/>
                </a:lnTo>
                <a:lnTo>
                  <a:pt x="713423" y="59728"/>
                </a:lnTo>
                <a:close/>
              </a:path>
              <a:path w="719455" h="187960">
                <a:moveTo>
                  <a:pt x="645026" y="153527"/>
                </a:moveTo>
                <a:lnTo>
                  <a:pt x="619579" y="153527"/>
                </a:lnTo>
                <a:lnTo>
                  <a:pt x="619579" y="42483"/>
                </a:lnTo>
                <a:lnTo>
                  <a:pt x="645026" y="42483"/>
                </a:lnTo>
                <a:lnTo>
                  <a:pt x="645026" y="59728"/>
                </a:lnTo>
                <a:lnTo>
                  <a:pt x="713423" y="59728"/>
                </a:lnTo>
                <a:lnTo>
                  <a:pt x="715475" y="63303"/>
                </a:lnTo>
                <a:lnTo>
                  <a:pt x="670054" y="63303"/>
                </a:lnTo>
                <a:lnTo>
                  <a:pt x="659932" y="65183"/>
                </a:lnTo>
                <a:lnTo>
                  <a:pt x="652019" y="70612"/>
                </a:lnTo>
                <a:lnTo>
                  <a:pt x="646867" y="79274"/>
                </a:lnTo>
                <a:lnTo>
                  <a:pt x="645093" y="90434"/>
                </a:lnTo>
                <a:lnTo>
                  <a:pt x="645026" y="153527"/>
                </a:lnTo>
                <a:close/>
              </a:path>
              <a:path w="719455" h="187960">
                <a:moveTo>
                  <a:pt x="719267" y="153527"/>
                </a:moveTo>
                <a:lnTo>
                  <a:pt x="693819" y="153527"/>
                </a:lnTo>
                <a:lnTo>
                  <a:pt x="693819" y="90434"/>
                </a:lnTo>
                <a:lnTo>
                  <a:pt x="692235" y="78919"/>
                </a:lnTo>
                <a:lnTo>
                  <a:pt x="687615" y="70401"/>
                </a:lnTo>
                <a:lnTo>
                  <a:pt x="680155" y="65117"/>
                </a:lnTo>
                <a:lnTo>
                  <a:pt x="670054" y="63303"/>
                </a:lnTo>
                <a:lnTo>
                  <a:pt x="715475" y="63303"/>
                </a:lnTo>
                <a:lnTo>
                  <a:pt x="716608" y="65278"/>
                </a:lnTo>
                <a:lnTo>
                  <a:pt x="719267" y="82862"/>
                </a:lnTo>
                <a:lnTo>
                  <a:pt x="719267" y="15352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3513" y="3084905"/>
            <a:ext cx="541867" cy="136712"/>
          </a:xfrm>
          <a:custGeom>
            <a:avLst/>
            <a:gdLst/>
            <a:ahLst/>
            <a:cxnLst/>
            <a:rect l="l" t="t" r="r" b="b"/>
            <a:pathLst>
              <a:path w="447039" h="154939">
                <a:moveTo>
                  <a:pt x="25868" y="152265"/>
                </a:moveTo>
                <a:lnTo>
                  <a:pt x="0" y="152265"/>
                </a:lnTo>
                <a:lnTo>
                  <a:pt x="0" y="5047"/>
                </a:lnTo>
                <a:lnTo>
                  <a:pt x="109572" y="5047"/>
                </a:lnTo>
                <a:lnTo>
                  <a:pt x="109572" y="28602"/>
                </a:lnTo>
                <a:lnTo>
                  <a:pt x="25868" y="28602"/>
                </a:lnTo>
                <a:lnTo>
                  <a:pt x="25868" y="68772"/>
                </a:lnTo>
                <a:lnTo>
                  <a:pt x="100108" y="68772"/>
                </a:lnTo>
                <a:lnTo>
                  <a:pt x="100108" y="92326"/>
                </a:lnTo>
                <a:lnTo>
                  <a:pt x="25868" y="92326"/>
                </a:lnTo>
                <a:lnTo>
                  <a:pt x="25868" y="152265"/>
                </a:lnTo>
                <a:close/>
              </a:path>
              <a:path w="447039" h="154939">
                <a:moveTo>
                  <a:pt x="163622" y="24185"/>
                </a:moveTo>
                <a:lnTo>
                  <a:pt x="136282" y="24185"/>
                </a:lnTo>
                <a:lnTo>
                  <a:pt x="136282" y="0"/>
                </a:lnTo>
                <a:lnTo>
                  <a:pt x="163622" y="0"/>
                </a:lnTo>
                <a:lnTo>
                  <a:pt x="163622" y="24185"/>
                </a:lnTo>
                <a:close/>
              </a:path>
              <a:path w="447039" h="154939">
                <a:moveTo>
                  <a:pt x="162781" y="152265"/>
                </a:moveTo>
                <a:lnTo>
                  <a:pt x="137333" y="152265"/>
                </a:lnTo>
                <a:lnTo>
                  <a:pt x="137333" y="41221"/>
                </a:lnTo>
                <a:lnTo>
                  <a:pt x="162781" y="41221"/>
                </a:lnTo>
                <a:lnTo>
                  <a:pt x="162781" y="152265"/>
                </a:lnTo>
                <a:close/>
              </a:path>
              <a:path w="447039" h="154939">
                <a:moveTo>
                  <a:pt x="256871" y="66248"/>
                </a:moveTo>
                <a:lnTo>
                  <a:pt x="220196" y="66248"/>
                </a:lnTo>
                <a:lnTo>
                  <a:pt x="226519" y="54881"/>
                </a:lnTo>
                <a:lnTo>
                  <a:pt x="235128" y="46137"/>
                </a:lnTo>
                <a:lnTo>
                  <a:pt x="246104" y="40665"/>
                </a:lnTo>
                <a:lnTo>
                  <a:pt x="259525" y="39118"/>
                </a:lnTo>
                <a:lnTo>
                  <a:pt x="259525" y="66037"/>
                </a:lnTo>
                <a:lnTo>
                  <a:pt x="258052" y="66037"/>
                </a:lnTo>
                <a:lnTo>
                  <a:pt x="256871" y="66248"/>
                </a:lnTo>
                <a:close/>
              </a:path>
              <a:path w="447039" h="154939">
                <a:moveTo>
                  <a:pt x="220196" y="152265"/>
                </a:moveTo>
                <a:lnTo>
                  <a:pt x="194748" y="152265"/>
                </a:lnTo>
                <a:lnTo>
                  <a:pt x="194748" y="41221"/>
                </a:lnTo>
                <a:lnTo>
                  <a:pt x="220196" y="41221"/>
                </a:lnTo>
                <a:lnTo>
                  <a:pt x="220196" y="66248"/>
                </a:lnTo>
                <a:lnTo>
                  <a:pt x="256871" y="66248"/>
                </a:lnTo>
                <a:lnTo>
                  <a:pt x="242732" y="68765"/>
                </a:lnTo>
                <a:lnTo>
                  <a:pt x="230764" y="76974"/>
                </a:lnTo>
                <a:lnTo>
                  <a:pt x="222976" y="90703"/>
                </a:lnTo>
                <a:lnTo>
                  <a:pt x="220196" y="109993"/>
                </a:lnTo>
                <a:lnTo>
                  <a:pt x="220196" y="152265"/>
                </a:lnTo>
                <a:close/>
              </a:path>
              <a:path w="447039" h="154939">
                <a:moveTo>
                  <a:pt x="359301" y="134179"/>
                </a:moveTo>
                <a:lnTo>
                  <a:pt x="332713" y="134179"/>
                </a:lnTo>
                <a:lnTo>
                  <a:pt x="339022" y="129552"/>
                </a:lnTo>
                <a:lnTo>
                  <a:pt x="339022" y="121770"/>
                </a:lnTo>
                <a:lnTo>
                  <a:pt x="336978" y="116263"/>
                </a:lnTo>
                <a:lnTo>
                  <a:pt x="331504" y="112254"/>
                </a:lnTo>
                <a:lnTo>
                  <a:pt x="323584" y="109112"/>
                </a:lnTo>
                <a:lnTo>
                  <a:pt x="314206" y="106207"/>
                </a:lnTo>
                <a:lnTo>
                  <a:pt x="301863" y="102149"/>
                </a:lnTo>
                <a:lnTo>
                  <a:pt x="290703" y="96138"/>
                </a:lnTo>
                <a:lnTo>
                  <a:pt x="282619" y="87013"/>
                </a:lnTo>
                <a:lnTo>
                  <a:pt x="279504" y="73609"/>
                </a:lnTo>
                <a:lnTo>
                  <a:pt x="279504" y="73188"/>
                </a:lnTo>
                <a:lnTo>
                  <a:pt x="282577" y="59025"/>
                </a:lnTo>
                <a:lnTo>
                  <a:pt x="290992" y="48371"/>
                </a:lnTo>
                <a:lnTo>
                  <a:pt x="303549" y="41661"/>
                </a:lnTo>
                <a:lnTo>
                  <a:pt x="319043" y="39328"/>
                </a:lnTo>
                <a:lnTo>
                  <a:pt x="329618" y="40205"/>
                </a:lnTo>
                <a:lnTo>
                  <a:pt x="340232" y="42719"/>
                </a:lnTo>
                <a:lnTo>
                  <a:pt x="350452" y="46692"/>
                </a:lnTo>
                <a:lnTo>
                  <a:pt x="359843" y="51947"/>
                </a:lnTo>
                <a:lnTo>
                  <a:pt x="355618" y="59518"/>
                </a:lnTo>
                <a:lnTo>
                  <a:pt x="308527" y="59518"/>
                </a:lnTo>
                <a:lnTo>
                  <a:pt x="302849" y="64145"/>
                </a:lnTo>
                <a:lnTo>
                  <a:pt x="302849" y="71085"/>
                </a:lnTo>
                <a:lnTo>
                  <a:pt x="304926" y="76297"/>
                </a:lnTo>
                <a:lnTo>
                  <a:pt x="310473" y="80286"/>
                </a:lnTo>
                <a:lnTo>
                  <a:pt x="318464" y="83566"/>
                </a:lnTo>
                <a:lnTo>
                  <a:pt x="327876" y="86648"/>
                </a:lnTo>
                <a:lnTo>
                  <a:pt x="340097" y="91028"/>
                </a:lnTo>
                <a:lnTo>
                  <a:pt x="351194" y="97243"/>
                </a:lnTo>
                <a:lnTo>
                  <a:pt x="359255" y="106256"/>
                </a:lnTo>
                <a:lnTo>
                  <a:pt x="362367" y="119036"/>
                </a:lnTo>
                <a:lnTo>
                  <a:pt x="362367" y="119457"/>
                </a:lnTo>
                <a:lnTo>
                  <a:pt x="359301" y="134179"/>
                </a:lnTo>
                <a:close/>
              </a:path>
              <a:path w="447039" h="154939">
                <a:moveTo>
                  <a:pt x="349748" y="70033"/>
                </a:moveTo>
                <a:lnTo>
                  <a:pt x="341628" y="65640"/>
                </a:lnTo>
                <a:lnTo>
                  <a:pt x="333528" y="62331"/>
                </a:lnTo>
                <a:lnTo>
                  <a:pt x="325704" y="60244"/>
                </a:lnTo>
                <a:lnTo>
                  <a:pt x="318412" y="59518"/>
                </a:lnTo>
                <a:lnTo>
                  <a:pt x="355618" y="59518"/>
                </a:lnTo>
                <a:lnTo>
                  <a:pt x="349748" y="70033"/>
                </a:lnTo>
                <a:close/>
              </a:path>
              <a:path w="447039" h="154939">
                <a:moveTo>
                  <a:pt x="321146" y="154369"/>
                </a:moveTo>
                <a:lnTo>
                  <a:pt x="309083" y="153310"/>
                </a:lnTo>
                <a:lnTo>
                  <a:pt x="296881" y="150162"/>
                </a:lnTo>
                <a:lnTo>
                  <a:pt x="285035" y="144964"/>
                </a:lnTo>
                <a:lnTo>
                  <a:pt x="274036" y="137754"/>
                </a:lnTo>
                <a:lnTo>
                  <a:pt x="285393" y="120508"/>
                </a:lnTo>
                <a:lnTo>
                  <a:pt x="294538" y="126459"/>
                </a:lnTo>
                <a:lnTo>
                  <a:pt x="303821" y="130735"/>
                </a:lnTo>
                <a:lnTo>
                  <a:pt x="312986" y="133314"/>
                </a:lnTo>
                <a:lnTo>
                  <a:pt x="321777" y="134179"/>
                </a:lnTo>
                <a:lnTo>
                  <a:pt x="359301" y="134179"/>
                </a:lnTo>
                <a:lnTo>
                  <a:pt x="359180" y="134760"/>
                </a:lnTo>
                <a:lnTo>
                  <a:pt x="350432" y="145667"/>
                </a:lnTo>
                <a:lnTo>
                  <a:pt x="337347" y="152196"/>
                </a:lnTo>
                <a:lnTo>
                  <a:pt x="321146" y="154369"/>
                </a:lnTo>
                <a:close/>
              </a:path>
              <a:path w="447039" h="154939">
                <a:moveTo>
                  <a:pt x="416838" y="41221"/>
                </a:moveTo>
                <a:lnTo>
                  <a:pt x="391390" y="41221"/>
                </a:lnTo>
                <a:lnTo>
                  <a:pt x="391390" y="10725"/>
                </a:lnTo>
                <a:lnTo>
                  <a:pt x="416838" y="10725"/>
                </a:lnTo>
                <a:lnTo>
                  <a:pt x="416838" y="41221"/>
                </a:lnTo>
                <a:close/>
              </a:path>
              <a:path w="447039" h="154939">
                <a:moveTo>
                  <a:pt x="446702" y="63093"/>
                </a:moveTo>
                <a:lnTo>
                  <a:pt x="377299" y="63093"/>
                </a:lnTo>
                <a:lnTo>
                  <a:pt x="377299" y="41221"/>
                </a:lnTo>
                <a:lnTo>
                  <a:pt x="446702" y="41221"/>
                </a:lnTo>
                <a:lnTo>
                  <a:pt x="446702" y="63093"/>
                </a:lnTo>
                <a:close/>
              </a:path>
              <a:path w="447039" h="154939">
                <a:moveTo>
                  <a:pt x="432822" y="154158"/>
                </a:moveTo>
                <a:lnTo>
                  <a:pt x="423358" y="154158"/>
                </a:lnTo>
                <a:lnTo>
                  <a:pt x="410466" y="152495"/>
                </a:lnTo>
                <a:lnTo>
                  <a:pt x="400355" y="147008"/>
                </a:lnTo>
                <a:lnTo>
                  <a:pt x="393753" y="136945"/>
                </a:lnTo>
                <a:lnTo>
                  <a:pt x="391390" y="121560"/>
                </a:lnTo>
                <a:lnTo>
                  <a:pt x="391390" y="63093"/>
                </a:lnTo>
                <a:lnTo>
                  <a:pt x="416838" y="63093"/>
                </a:lnTo>
                <a:lnTo>
                  <a:pt x="416838" y="127449"/>
                </a:lnTo>
                <a:lnTo>
                  <a:pt x="421885" y="131445"/>
                </a:lnTo>
                <a:lnTo>
                  <a:pt x="446282" y="131445"/>
                </a:lnTo>
                <a:lnTo>
                  <a:pt x="446282" y="148480"/>
                </a:lnTo>
                <a:lnTo>
                  <a:pt x="439972" y="152055"/>
                </a:lnTo>
                <a:lnTo>
                  <a:pt x="432822" y="154158"/>
                </a:lnTo>
                <a:close/>
              </a:path>
              <a:path w="447039" h="154939">
                <a:moveTo>
                  <a:pt x="446282" y="131445"/>
                </a:moveTo>
                <a:lnTo>
                  <a:pt x="436187" y="131445"/>
                </a:lnTo>
                <a:lnTo>
                  <a:pt x="441234" y="130183"/>
                </a:lnTo>
                <a:lnTo>
                  <a:pt x="446282" y="127659"/>
                </a:lnTo>
                <a:lnTo>
                  <a:pt x="446282" y="13144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6524" y="3305548"/>
            <a:ext cx="958273" cy="137832"/>
          </a:xfrm>
          <a:custGeom>
            <a:avLst/>
            <a:gdLst/>
            <a:ahLst/>
            <a:cxnLst/>
            <a:rect l="l" t="t" r="r" b="b"/>
            <a:pathLst>
              <a:path w="790575" h="156210">
                <a:moveTo>
                  <a:pt x="25868" y="153527"/>
                </a:moveTo>
                <a:lnTo>
                  <a:pt x="0" y="153527"/>
                </a:lnTo>
                <a:lnTo>
                  <a:pt x="0" y="6309"/>
                </a:lnTo>
                <a:lnTo>
                  <a:pt x="65617" y="6309"/>
                </a:lnTo>
                <a:lnTo>
                  <a:pt x="78732" y="7308"/>
                </a:lnTo>
                <a:lnTo>
                  <a:pt x="113289" y="27560"/>
                </a:lnTo>
                <a:lnTo>
                  <a:pt x="114459" y="29864"/>
                </a:lnTo>
                <a:lnTo>
                  <a:pt x="25868" y="29864"/>
                </a:lnTo>
                <a:lnTo>
                  <a:pt x="25868" y="79287"/>
                </a:lnTo>
                <a:lnTo>
                  <a:pt x="112205" y="79287"/>
                </a:lnTo>
                <a:lnTo>
                  <a:pt x="110466" y="82363"/>
                </a:lnTo>
                <a:lnTo>
                  <a:pt x="99359" y="91745"/>
                </a:lnTo>
                <a:lnTo>
                  <a:pt x="85176" y="97795"/>
                </a:lnTo>
                <a:lnTo>
                  <a:pt x="88326" y="102211"/>
                </a:lnTo>
                <a:lnTo>
                  <a:pt x="25868" y="102211"/>
                </a:lnTo>
                <a:lnTo>
                  <a:pt x="25868" y="153527"/>
                </a:lnTo>
                <a:close/>
              </a:path>
              <a:path w="790575" h="156210">
                <a:moveTo>
                  <a:pt x="112205" y="79287"/>
                </a:moveTo>
                <a:lnTo>
                  <a:pt x="63724" y="79287"/>
                </a:lnTo>
                <a:lnTo>
                  <a:pt x="76264" y="77542"/>
                </a:lnTo>
                <a:lnTo>
                  <a:pt x="85807" y="72583"/>
                </a:lnTo>
                <a:lnTo>
                  <a:pt x="91880" y="64825"/>
                </a:lnTo>
                <a:lnTo>
                  <a:pt x="94009" y="54681"/>
                </a:lnTo>
                <a:lnTo>
                  <a:pt x="94009" y="54260"/>
                </a:lnTo>
                <a:lnTo>
                  <a:pt x="91935" y="43794"/>
                </a:lnTo>
                <a:lnTo>
                  <a:pt x="85938" y="36147"/>
                </a:lnTo>
                <a:lnTo>
                  <a:pt x="76353" y="31458"/>
                </a:lnTo>
                <a:lnTo>
                  <a:pt x="63514" y="29864"/>
                </a:lnTo>
                <a:lnTo>
                  <a:pt x="114459" y="29864"/>
                </a:lnTo>
                <a:lnTo>
                  <a:pt x="117117" y="35095"/>
                </a:lnTo>
                <a:lnTo>
                  <a:pt x="119486" y="43537"/>
                </a:lnTo>
                <a:lnTo>
                  <a:pt x="120298" y="52788"/>
                </a:lnTo>
                <a:lnTo>
                  <a:pt x="120298" y="53208"/>
                </a:lnTo>
                <a:lnTo>
                  <a:pt x="117708" y="69550"/>
                </a:lnTo>
                <a:lnTo>
                  <a:pt x="112205" y="79287"/>
                </a:lnTo>
                <a:close/>
              </a:path>
              <a:path w="790575" h="156210">
                <a:moveTo>
                  <a:pt x="124925" y="153527"/>
                </a:moveTo>
                <a:lnTo>
                  <a:pt x="94430" y="153527"/>
                </a:lnTo>
                <a:lnTo>
                  <a:pt x="58256" y="102211"/>
                </a:lnTo>
                <a:lnTo>
                  <a:pt x="88326" y="102211"/>
                </a:lnTo>
                <a:lnTo>
                  <a:pt x="124925" y="153527"/>
                </a:lnTo>
                <a:close/>
              </a:path>
              <a:path w="790575" h="156210">
                <a:moveTo>
                  <a:pt x="199375" y="156051"/>
                </a:moveTo>
                <a:lnTo>
                  <a:pt x="176895" y="151868"/>
                </a:lnTo>
                <a:lnTo>
                  <a:pt x="158811" y="140094"/>
                </a:lnTo>
                <a:lnTo>
                  <a:pt x="146761" y="121892"/>
                </a:lnTo>
                <a:lnTo>
                  <a:pt x="142381" y="98426"/>
                </a:lnTo>
                <a:lnTo>
                  <a:pt x="142381" y="98005"/>
                </a:lnTo>
                <a:lnTo>
                  <a:pt x="146393" y="75571"/>
                </a:lnTo>
                <a:lnTo>
                  <a:pt x="157602" y="57178"/>
                </a:lnTo>
                <a:lnTo>
                  <a:pt x="174765" y="44740"/>
                </a:lnTo>
                <a:lnTo>
                  <a:pt x="196641" y="40169"/>
                </a:lnTo>
                <a:lnTo>
                  <a:pt x="219861" y="45006"/>
                </a:lnTo>
                <a:lnTo>
                  <a:pt x="236495" y="58046"/>
                </a:lnTo>
                <a:lnTo>
                  <a:pt x="238044" y="60990"/>
                </a:lnTo>
                <a:lnTo>
                  <a:pt x="196431" y="60990"/>
                </a:lnTo>
                <a:lnTo>
                  <a:pt x="185689" y="63133"/>
                </a:lnTo>
                <a:lnTo>
                  <a:pt x="177056" y="69140"/>
                </a:lnTo>
                <a:lnTo>
                  <a:pt x="170908" y="78380"/>
                </a:lnTo>
                <a:lnTo>
                  <a:pt x="167618" y="90223"/>
                </a:lnTo>
                <a:lnTo>
                  <a:pt x="248432" y="90223"/>
                </a:lnTo>
                <a:lnTo>
                  <a:pt x="249850" y="99898"/>
                </a:lnTo>
                <a:lnTo>
                  <a:pt x="249850" y="102211"/>
                </a:lnTo>
                <a:lnTo>
                  <a:pt x="249430" y="107048"/>
                </a:lnTo>
                <a:lnTo>
                  <a:pt x="167828" y="107048"/>
                </a:lnTo>
                <a:lnTo>
                  <a:pt x="171670" y="119082"/>
                </a:lnTo>
                <a:lnTo>
                  <a:pt x="178686" y="127922"/>
                </a:lnTo>
                <a:lnTo>
                  <a:pt x="188265" y="133370"/>
                </a:lnTo>
                <a:lnTo>
                  <a:pt x="199796" y="135230"/>
                </a:lnTo>
                <a:lnTo>
                  <a:pt x="244803" y="135230"/>
                </a:lnTo>
                <a:lnTo>
                  <a:pt x="236137" y="143807"/>
                </a:lnTo>
                <a:lnTo>
                  <a:pt x="225796" y="150373"/>
                </a:lnTo>
                <a:lnTo>
                  <a:pt x="213601" y="154572"/>
                </a:lnTo>
                <a:lnTo>
                  <a:pt x="199375" y="156051"/>
                </a:lnTo>
                <a:close/>
              </a:path>
              <a:path w="790575" h="156210">
                <a:moveTo>
                  <a:pt x="248432" y="90223"/>
                </a:moveTo>
                <a:lnTo>
                  <a:pt x="224613" y="90223"/>
                </a:lnTo>
                <a:lnTo>
                  <a:pt x="221866" y="78735"/>
                </a:lnTo>
                <a:lnTo>
                  <a:pt x="216200" y="69455"/>
                </a:lnTo>
                <a:lnTo>
                  <a:pt x="207696" y="63251"/>
                </a:lnTo>
                <a:lnTo>
                  <a:pt x="196431" y="60990"/>
                </a:lnTo>
                <a:lnTo>
                  <a:pt x="238044" y="60990"/>
                </a:lnTo>
                <a:lnTo>
                  <a:pt x="246505" y="77079"/>
                </a:lnTo>
                <a:lnTo>
                  <a:pt x="248432" y="90223"/>
                </a:lnTo>
                <a:close/>
              </a:path>
              <a:path w="790575" h="156210">
                <a:moveTo>
                  <a:pt x="244803" y="135230"/>
                </a:moveTo>
                <a:lnTo>
                  <a:pt x="199796" y="135230"/>
                </a:lnTo>
                <a:lnTo>
                  <a:pt x="208488" y="134372"/>
                </a:lnTo>
                <a:lnTo>
                  <a:pt x="216174" y="131839"/>
                </a:lnTo>
                <a:lnTo>
                  <a:pt x="223190" y="127688"/>
                </a:lnTo>
                <a:lnTo>
                  <a:pt x="229871" y="121980"/>
                </a:lnTo>
                <a:lnTo>
                  <a:pt x="244803" y="135230"/>
                </a:lnTo>
                <a:close/>
              </a:path>
              <a:path w="790575" h="156210">
                <a:moveTo>
                  <a:pt x="301587" y="153527"/>
                </a:moveTo>
                <a:lnTo>
                  <a:pt x="276139" y="153527"/>
                </a:lnTo>
                <a:lnTo>
                  <a:pt x="276139" y="0"/>
                </a:lnTo>
                <a:lnTo>
                  <a:pt x="301587" y="0"/>
                </a:lnTo>
                <a:lnTo>
                  <a:pt x="301587" y="153527"/>
                </a:lnTo>
                <a:close/>
              </a:path>
              <a:path w="790575" h="156210">
                <a:moveTo>
                  <a:pt x="384450" y="156051"/>
                </a:moveTo>
                <a:lnTo>
                  <a:pt x="361969" y="151868"/>
                </a:lnTo>
                <a:lnTo>
                  <a:pt x="343886" y="140094"/>
                </a:lnTo>
                <a:lnTo>
                  <a:pt x="331836" y="121892"/>
                </a:lnTo>
                <a:lnTo>
                  <a:pt x="327455" y="98426"/>
                </a:lnTo>
                <a:lnTo>
                  <a:pt x="327455" y="98005"/>
                </a:lnTo>
                <a:lnTo>
                  <a:pt x="331468" y="75571"/>
                </a:lnTo>
                <a:lnTo>
                  <a:pt x="342677" y="57178"/>
                </a:lnTo>
                <a:lnTo>
                  <a:pt x="359840" y="44740"/>
                </a:lnTo>
                <a:lnTo>
                  <a:pt x="381716" y="40169"/>
                </a:lnTo>
                <a:lnTo>
                  <a:pt x="404936" y="45006"/>
                </a:lnTo>
                <a:lnTo>
                  <a:pt x="421570" y="58046"/>
                </a:lnTo>
                <a:lnTo>
                  <a:pt x="423118" y="60990"/>
                </a:lnTo>
                <a:lnTo>
                  <a:pt x="381505" y="60990"/>
                </a:lnTo>
                <a:lnTo>
                  <a:pt x="370763" y="63133"/>
                </a:lnTo>
                <a:lnTo>
                  <a:pt x="362130" y="69140"/>
                </a:lnTo>
                <a:lnTo>
                  <a:pt x="355982" y="78380"/>
                </a:lnTo>
                <a:lnTo>
                  <a:pt x="352693" y="90223"/>
                </a:lnTo>
                <a:lnTo>
                  <a:pt x="433506" y="90223"/>
                </a:lnTo>
                <a:lnTo>
                  <a:pt x="434925" y="99898"/>
                </a:lnTo>
                <a:lnTo>
                  <a:pt x="434925" y="102211"/>
                </a:lnTo>
                <a:lnTo>
                  <a:pt x="434504" y="107048"/>
                </a:lnTo>
                <a:lnTo>
                  <a:pt x="352903" y="107048"/>
                </a:lnTo>
                <a:lnTo>
                  <a:pt x="356745" y="119082"/>
                </a:lnTo>
                <a:lnTo>
                  <a:pt x="363760" y="127922"/>
                </a:lnTo>
                <a:lnTo>
                  <a:pt x="373339" y="133370"/>
                </a:lnTo>
                <a:lnTo>
                  <a:pt x="384870" y="135230"/>
                </a:lnTo>
                <a:lnTo>
                  <a:pt x="429877" y="135230"/>
                </a:lnTo>
                <a:lnTo>
                  <a:pt x="421212" y="143807"/>
                </a:lnTo>
                <a:lnTo>
                  <a:pt x="410870" y="150373"/>
                </a:lnTo>
                <a:lnTo>
                  <a:pt x="398675" y="154572"/>
                </a:lnTo>
                <a:lnTo>
                  <a:pt x="384450" y="156051"/>
                </a:lnTo>
                <a:close/>
              </a:path>
              <a:path w="790575" h="156210">
                <a:moveTo>
                  <a:pt x="433506" y="90223"/>
                </a:moveTo>
                <a:lnTo>
                  <a:pt x="409687" y="90223"/>
                </a:lnTo>
                <a:lnTo>
                  <a:pt x="406940" y="78735"/>
                </a:lnTo>
                <a:lnTo>
                  <a:pt x="401275" y="69455"/>
                </a:lnTo>
                <a:lnTo>
                  <a:pt x="392770" y="63251"/>
                </a:lnTo>
                <a:lnTo>
                  <a:pt x="381505" y="60990"/>
                </a:lnTo>
                <a:lnTo>
                  <a:pt x="423118" y="60990"/>
                </a:lnTo>
                <a:lnTo>
                  <a:pt x="431579" y="77079"/>
                </a:lnTo>
                <a:lnTo>
                  <a:pt x="433506" y="90223"/>
                </a:lnTo>
                <a:close/>
              </a:path>
              <a:path w="790575" h="156210">
                <a:moveTo>
                  <a:pt x="429877" y="135230"/>
                </a:moveTo>
                <a:lnTo>
                  <a:pt x="384870" y="135230"/>
                </a:lnTo>
                <a:lnTo>
                  <a:pt x="393562" y="134372"/>
                </a:lnTo>
                <a:lnTo>
                  <a:pt x="401249" y="131839"/>
                </a:lnTo>
                <a:lnTo>
                  <a:pt x="408264" y="127688"/>
                </a:lnTo>
                <a:lnTo>
                  <a:pt x="414945" y="121980"/>
                </a:lnTo>
                <a:lnTo>
                  <a:pt x="429877" y="135230"/>
                </a:lnTo>
                <a:close/>
              </a:path>
              <a:path w="790575" h="156210">
                <a:moveTo>
                  <a:pt x="468785" y="70454"/>
                </a:moveTo>
                <a:lnTo>
                  <a:pt x="504117" y="40800"/>
                </a:lnTo>
                <a:lnTo>
                  <a:pt x="525582" y="43958"/>
                </a:lnTo>
                <a:lnTo>
                  <a:pt x="540817" y="53130"/>
                </a:lnTo>
                <a:lnTo>
                  <a:pt x="547219" y="63514"/>
                </a:lnTo>
                <a:lnTo>
                  <a:pt x="500542" y="63514"/>
                </a:lnTo>
                <a:lnTo>
                  <a:pt x="491765" y="64007"/>
                </a:lnTo>
                <a:lnTo>
                  <a:pt x="483796" y="65407"/>
                </a:lnTo>
                <a:lnTo>
                  <a:pt x="476261" y="67595"/>
                </a:lnTo>
                <a:lnTo>
                  <a:pt x="468785" y="70454"/>
                </a:lnTo>
                <a:close/>
              </a:path>
              <a:path w="790575" h="156210">
                <a:moveTo>
                  <a:pt x="552910" y="89382"/>
                </a:moveTo>
                <a:lnTo>
                  <a:pt x="527883" y="89382"/>
                </a:lnTo>
                <a:lnTo>
                  <a:pt x="527830" y="86980"/>
                </a:lnTo>
                <a:lnTo>
                  <a:pt x="526095" y="77089"/>
                </a:lnTo>
                <a:lnTo>
                  <a:pt x="520837" y="69639"/>
                </a:lnTo>
                <a:lnTo>
                  <a:pt x="512267" y="65068"/>
                </a:lnTo>
                <a:lnTo>
                  <a:pt x="500542" y="63514"/>
                </a:lnTo>
                <a:lnTo>
                  <a:pt x="547219" y="63514"/>
                </a:lnTo>
                <a:lnTo>
                  <a:pt x="549900" y="67861"/>
                </a:lnTo>
                <a:lnTo>
                  <a:pt x="552801" y="86980"/>
                </a:lnTo>
                <a:lnTo>
                  <a:pt x="552910" y="89382"/>
                </a:lnTo>
                <a:close/>
              </a:path>
              <a:path w="790575" h="156210">
                <a:moveTo>
                  <a:pt x="491709" y="155841"/>
                </a:moveTo>
                <a:lnTo>
                  <a:pt x="476659" y="153619"/>
                </a:lnTo>
                <a:lnTo>
                  <a:pt x="464053" y="147060"/>
                </a:lnTo>
                <a:lnTo>
                  <a:pt x="455391" y="136321"/>
                </a:lnTo>
                <a:lnTo>
                  <a:pt x="452170" y="121560"/>
                </a:lnTo>
                <a:lnTo>
                  <a:pt x="452170" y="121139"/>
                </a:lnTo>
                <a:lnTo>
                  <a:pt x="455565" y="105073"/>
                </a:lnTo>
                <a:lnTo>
                  <a:pt x="464973" y="93720"/>
                </a:lnTo>
                <a:lnTo>
                  <a:pt x="479232" y="86980"/>
                </a:lnTo>
                <a:lnTo>
                  <a:pt x="497177" y="84755"/>
                </a:lnTo>
                <a:lnTo>
                  <a:pt x="506441" y="85094"/>
                </a:lnTo>
                <a:lnTo>
                  <a:pt x="514344" y="86043"/>
                </a:lnTo>
                <a:lnTo>
                  <a:pt x="521340" y="87506"/>
                </a:lnTo>
                <a:lnTo>
                  <a:pt x="527883" y="89382"/>
                </a:lnTo>
                <a:lnTo>
                  <a:pt x="552910" y="89382"/>
                </a:lnTo>
                <a:lnTo>
                  <a:pt x="552910" y="102632"/>
                </a:lnTo>
                <a:lnTo>
                  <a:pt x="502855" y="102632"/>
                </a:lnTo>
                <a:lnTo>
                  <a:pt x="492136" y="103818"/>
                </a:lnTo>
                <a:lnTo>
                  <a:pt x="484138" y="107232"/>
                </a:lnTo>
                <a:lnTo>
                  <a:pt x="479136" y="112658"/>
                </a:lnTo>
                <a:lnTo>
                  <a:pt x="477408" y="119877"/>
                </a:lnTo>
                <a:lnTo>
                  <a:pt x="477408" y="120298"/>
                </a:lnTo>
                <a:lnTo>
                  <a:pt x="479074" y="127297"/>
                </a:lnTo>
                <a:lnTo>
                  <a:pt x="483638" y="132443"/>
                </a:lnTo>
                <a:lnTo>
                  <a:pt x="490450" y="135618"/>
                </a:lnTo>
                <a:lnTo>
                  <a:pt x="498860" y="136702"/>
                </a:lnTo>
                <a:lnTo>
                  <a:pt x="552910" y="136702"/>
                </a:lnTo>
                <a:lnTo>
                  <a:pt x="552910" y="139857"/>
                </a:lnTo>
                <a:lnTo>
                  <a:pt x="527672" y="139857"/>
                </a:lnTo>
                <a:lnTo>
                  <a:pt x="521225" y="146170"/>
                </a:lnTo>
                <a:lnTo>
                  <a:pt x="513161" y="151240"/>
                </a:lnTo>
                <a:lnTo>
                  <a:pt x="503362" y="154615"/>
                </a:lnTo>
                <a:lnTo>
                  <a:pt x="491709" y="155841"/>
                </a:lnTo>
                <a:close/>
              </a:path>
              <a:path w="790575" h="156210">
                <a:moveTo>
                  <a:pt x="552910" y="136702"/>
                </a:moveTo>
                <a:lnTo>
                  <a:pt x="498860" y="136702"/>
                </a:lnTo>
                <a:lnTo>
                  <a:pt x="510558" y="135007"/>
                </a:lnTo>
                <a:lnTo>
                  <a:pt x="519891" y="130235"/>
                </a:lnTo>
                <a:lnTo>
                  <a:pt x="526069" y="122861"/>
                </a:lnTo>
                <a:lnTo>
                  <a:pt x="528303" y="113358"/>
                </a:lnTo>
                <a:lnTo>
                  <a:pt x="528303" y="107048"/>
                </a:lnTo>
                <a:lnTo>
                  <a:pt x="522967" y="105294"/>
                </a:lnTo>
                <a:lnTo>
                  <a:pt x="516841" y="103894"/>
                </a:lnTo>
                <a:lnTo>
                  <a:pt x="510085" y="102967"/>
                </a:lnTo>
                <a:lnTo>
                  <a:pt x="502855" y="102632"/>
                </a:lnTo>
                <a:lnTo>
                  <a:pt x="552910" y="102632"/>
                </a:lnTo>
                <a:lnTo>
                  <a:pt x="552910" y="136702"/>
                </a:lnTo>
                <a:close/>
              </a:path>
              <a:path w="790575" h="156210">
                <a:moveTo>
                  <a:pt x="552910" y="153527"/>
                </a:moveTo>
                <a:lnTo>
                  <a:pt x="527672" y="153527"/>
                </a:lnTo>
                <a:lnTo>
                  <a:pt x="527672" y="139857"/>
                </a:lnTo>
                <a:lnTo>
                  <a:pt x="552910" y="139857"/>
                </a:lnTo>
                <a:lnTo>
                  <a:pt x="552910" y="153527"/>
                </a:lnTo>
                <a:close/>
              </a:path>
              <a:path w="790575" h="156210">
                <a:moveTo>
                  <a:pt x="660047" y="135440"/>
                </a:moveTo>
                <a:lnTo>
                  <a:pt x="633459" y="135440"/>
                </a:lnTo>
                <a:lnTo>
                  <a:pt x="639769" y="130814"/>
                </a:lnTo>
                <a:lnTo>
                  <a:pt x="639769" y="123032"/>
                </a:lnTo>
                <a:lnTo>
                  <a:pt x="637725" y="117524"/>
                </a:lnTo>
                <a:lnTo>
                  <a:pt x="632250" y="113515"/>
                </a:lnTo>
                <a:lnTo>
                  <a:pt x="624330" y="110374"/>
                </a:lnTo>
                <a:lnTo>
                  <a:pt x="614952" y="107469"/>
                </a:lnTo>
                <a:lnTo>
                  <a:pt x="602609" y="103411"/>
                </a:lnTo>
                <a:lnTo>
                  <a:pt x="591449" y="97400"/>
                </a:lnTo>
                <a:lnTo>
                  <a:pt x="583366" y="88275"/>
                </a:lnTo>
                <a:lnTo>
                  <a:pt x="580250" y="74871"/>
                </a:lnTo>
                <a:lnTo>
                  <a:pt x="580250" y="74450"/>
                </a:lnTo>
                <a:lnTo>
                  <a:pt x="583323" y="60287"/>
                </a:lnTo>
                <a:lnTo>
                  <a:pt x="591739" y="49633"/>
                </a:lnTo>
                <a:lnTo>
                  <a:pt x="604295" y="42923"/>
                </a:lnTo>
                <a:lnTo>
                  <a:pt x="619789" y="40590"/>
                </a:lnTo>
                <a:lnTo>
                  <a:pt x="630364" y="41467"/>
                </a:lnTo>
                <a:lnTo>
                  <a:pt x="640978" y="43981"/>
                </a:lnTo>
                <a:lnTo>
                  <a:pt x="651198" y="47954"/>
                </a:lnTo>
                <a:lnTo>
                  <a:pt x="660590" y="53208"/>
                </a:lnTo>
                <a:lnTo>
                  <a:pt x="656364" y="60780"/>
                </a:lnTo>
                <a:lnTo>
                  <a:pt x="609273" y="60780"/>
                </a:lnTo>
                <a:lnTo>
                  <a:pt x="603595" y="65407"/>
                </a:lnTo>
                <a:lnTo>
                  <a:pt x="603595" y="72347"/>
                </a:lnTo>
                <a:lnTo>
                  <a:pt x="605672" y="77559"/>
                </a:lnTo>
                <a:lnTo>
                  <a:pt x="611219" y="81548"/>
                </a:lnTo>
                <a:lnTo>
                  <a:pt x="619211" y="84828"/>
                </a:lnTo>
                <a:lnTo>
                  <a:pt x="628622" y="87910"/>
                </a:lnTo>
                <a:lnTo>
                  <a:pt x="640843" y="92290"/>
                </a:lnTo>
                <a:lnTo>
                  <a:pt x="651940" y="98504"/>
                </a:lnTo>
                <a:lnTo>
                  <a:pt x="660001" y="107518"/>
                </a:lnTo>
                <a:lnTo>
                  <a:pt x="663113" y="120298"/>
                </a:lnTo>
                <a:lnTo>
                  <a:pt x="663113" y="120719"/>
                </a:lnTo>
                <a:lnTo>
                  <a:pt x="660047" y="135440"/>
                </a:lnTo>
                <a:close/>
              </a:path>
              <a:path w="790575" h="156210">
                <a:moveTo>
                  <a:pt x="650495" y="71295"/>
                </a:moveTo>
                <a:lnTo>
                  <a:pt x="642375" y="66902"/>
                </a:lnTo>
                <a:lnTo>
                  <a:pt x="634274" y="63593"/>
                </a:lnTo>
                <a:lnTo>
                  <a:pt x="626450" y="61506"/>
                </a:lnTo>
                <a:lnTo>
                  <a:pt x="619158" y="60780"/>
                </a:lnTo>
                <a:lnTo>
                  <a:pt x="656364" y="60780"/>
                </a:lnTo>
                <a:lnTo>
                  <a:pt x="650495" y="71295"/>
                </a:lnTo>
                <a:close/>
              </a:path>
              <a:path w="790575" h="156210">
                <a:moveTo>
                  <a:pt x="621892" y="155630"/>
                </a:moveTo>
                <a:lnTo>
                  <a:pt x="609829" y="154572"/>
                </a:lnTo>
                <a:lnTo>
                  <a:pt x="597627" y="151424"/>
                </a:lnTo>
                <a:lnTo>
                  <a:pt x="585781" y="146225"/>
                </a:lnTo>
                <a:lnTo>
                  <a:pt x="574782" y="139016"/>
                </a:lnTo>
                <a:lnTo>
                  <a:pt x="586139" y="121770"/>
                </a:lnTo>
                <a:lnTo>
                  <a:pt x="595284" y="127721"/>
                </a:lnTo>
                <a:lnTo>
                  <a:pt x="604568" y="131997"/>
                </a:lnTo>
                <a:lnTo>
                  <a:pt x="613733" y="134576"/>
                </a:lnTo>
                <a:lnTo>
                  <a:pt x="622523" y="135440"/>
                </a:lnTo>
                <a:lnTo>
                  <a:pt x="660047" y="135440"/>
                </a:lnTo>
                <a:lnTo>
                  <a:pt x="659926" y="136022"/>
                </a:lnTo>
                <a:lnTo>
                  <a:pt x="651178" y="146929"/>
                </a:lnTo>
                <a:lnTo>
                  <a:pt x="638093" y="153458"/>
                </a:lnTo>
                <a:lnTo>
                  <a:pt x="621892" y="155630"/>
                </a:lnTo>
                <a:close/>
              </a:path>
              <a:path w="790575" h="156210">
                <a:moveTo>
                  <a:pt x="739877" y="156051"/>
                </a:moveTo>
                <a:lnTo>
                  <a:pt x="717397" y="151868"/>
                </a:lnTo>
                <a:lnTo>
                  <a:pt x="699313" y="140094"/>
                </a:lnTo>
                <a:lnTo>
                  <a:pt x="687263" y="121892"/>
                </a:lnTo>
                <a:lnTo>
                  <a:pt x="682883" y="98426"/>
                </a:lnTo>
                <a:lnTo>
                  <a:pt x="682883" y="98005"/>
                </a:lnTo>
                <a:lnTo>
                  <a:pt x="686895" y="75571"/>
                </a:lnTo>
                <a:lnTo>
                  <a:pt x="698104" y="57178"/>
                </a:lnTo>
                <a:lnTo>
                  <a:pt x="715267" y="44740"/>
                </a:lnTo>
                <a:lnTo>
                  <a:pt x="737143" y="40169"/>
                </a:lnTo>
                <a:lnTo>
                  <a:pt x="760363" y="45006"/>
                </a:lnTo>
                <a:lnTo>
                  <a:pt x="776997" y="58046"/>
                </a:lnTo>
                <a:lnTo>
                  <a:pt x="778546" y="60990"/>
                </a:lnTo>
                <a:lnTo>
                  <a:pt x="736933" y="60990"/>
                </a:lnTo>
                <a:lnTo>
                  <a:pt x="726190" y="63133"/>
                </a:lnTo>
                <a:lnTo>
                  <a:pt x="717558" y="69140"/>
                </a:lnTo>
                <a:lnTo>
                  <a:pt x="711409" y="78380"/>
                </a:lnTo>
                <a:lnTo>
                  <a:pt x="708120" y="90223"/>
                </a:lnTo>
                <a:lnTo>
                  <a:pt x="788934" y="90223"/>
                </a:lnTo>
                <a:lnTo>
                  <a:pt x="790352" y="99898"/>
                </a:lnTo>
                <a:lnTo>
                  <a:pt x="790352" y="102211"/>
                </a:lnTo>
                <a:lnTo>
                  <a:pt x="789931" y="107048"/>
                </a:lnTo>
                <a:lnTo>
                  <a:pt x="708330" y="107048"/>
                </a:lnTo>
                <a:lnTo>
                  <a:pt x="712172" y="119082"/>
                </a:lnTo>
                <a:lnTo>
                  <a:pt x="719188" y="127922"/>
                </a:lnTo>
                <a:lnTo>
                  <a:pt x="728767" y="133370"/>
                </a:lnTo>
                <a:lnTo>
                  <a:pt x="740298" y="135230"/>
                </a:lnTo>
                <a:lnTo>
                  <a:pt x="785305" y="135230"/>
                </a:lnTo>
                <a:lnTo>
                  <a:pt x="776639" y="143807"/>
                </a:lnTo>
                <a:lnTo>
                  <a:pt x="766298" y="150373"/>
                </a:lnTo>
                <a:lnTo>
                  <a:pt x="754103" y="154572"/>
                </a:lnTo>
                <a:lnTo>
                  <a:pt x="739877" y="156051"/>
                </a:lnTo>
                <a:close/>
              </a:path>
              <a:path w="790575" h="156210">
                <a:moveTo>
                  <a:pt x="788934" y="90223"/>
                </a:moveTo>
                <a:lnTo>
                  <a:pt x="765115" y="90223"/>
                </a:lnTo>
                <a:lnTo>
                  <a:pt x="762367" y="78735"/>
                </a:lnTo>
                <a:lnTo>
                  <a:pt x="756702" y="69455"/>
                </a:lnTo>
                <a:lnTo>
                  <a:pt x="748198" y="63251"/>
                </a:lnTo>
                <a:lnTo>
                  <a:pt x="736933" y="60990"/>
                </a:lnTo>
                <a:lnTo>
                  <a:pt x="778546" y="60990"/>
                </a:lnTo>
                <a:lnTo>
                  <a:pt x="787007" y="77079"/>
                </a:lnTo>
                <a:lnTo>
                  <a:pt x="788934" y="90223"/>
                </a:lnTo>
                <a:close/>
              </a:path>
              <a:path w="790575" h="156210">
                <a:moveTo>
                  <a:pt x="785305" y="135230"/>
                </a:moveTo>
                <a:lnTo>
                  <a:pt x="740298" y="135230"/>
                </a:lnTo>
                <a:lnTo>
                  <a:pt x="748990" y="134372"/>
                </a:lnTo>
                <a:lnTo>
                  <a:pt x="756676" y="131839"/>
                </a:lnTo>
                <a:lnTo>
                  <a:pt x="763692" y="127688"/>
                </a:lnTo>
                <a:lnTo>
                  <a:pt x="770372" y="121980"/>
                </a:lnTo>
                <a:lnTo>
                  <a:pt x="785305" y="13523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57621" y="4359542"/>
            <a:ext cx="24631" cy="73959"/>
          </a:xfrm>
          <a:custGeom>
            <a:avLst/>
            <a:gdLst/>
            <a:ahLst/>
            <a:cxnLst/>
            <a:rect l="l" t="t" r="r" b="b"/>
            <a:pathLst>
              <a:path w="20319" h="83820">
                <a:moveTo>
                  <a:pt x="19812" y="83820"/>
                </a:moveTo>
                <a:lnTo>
                  <a:pt x="0" y="83820"/>
                </a:lnTo>
                <a:lnTo>
                  <a:pt x="0" y="0"/>
                </a:lnTo>
                <a:lnTo>
                  <a:pt x="19812" y="0"/>
                </a:lnTo>
                <a:lnTo>
                  <a:pt x="19812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7621" y="4229105"/>
            <a:ext cx="24631" cy="73959"/>
          </a:xfrm>
          <a:custGeom>
            <a:avLst/>
            <a:gdLst/>
            <a:ahLst/>
            <a:cxnLst/>
            <a:rect l="l" t="t" r="r" b="b"/>
            <a:pathLst>
              <a:path w="20319" h="83820">
                <a:moveTo>
                  <a:pt x="19812" y="83820"/>
                </a:moveTo>
                <a:lnTo>
                  <a:pt x="0" y="83820"/>
                </a:lnTo>
                <a:lnTo>
                  <a:pt x="0" y="0"/>
                </a:lnTo>
                <a:lnTo>
                  <a:pt x="19812" y="0"/>
                </a:lnTo>
                <a:lnTo>
                  <a:pt x="19812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7621" y="4100014"/>
            <a:ext cx="24631" cy="73959"/>
          </a:xfrm>
          <a:custGeom>
            <a:avLst/>
            <a:gdLst/>
            <a:ahLst/>
            <a:cxnLst/>
            <a:rect l="l" t="t" r="r" b="b"/>
            <a:pathLst>
              <a:path w="20319" h="83820">
                <a:moveTo>
                  <a:pt x="19812" y="83820"/>
                </a:moveTo>
                <a:lnTo>
                  <a:pt x="0" y="83820"/>
                </a:lnTo>
                <a:lnTo>
                  <a:pt x="0" y="0"/>
                </a:lnTo>
                <a:lnTo>
                  <a:pt x="19812" y="0"/>
                </a:lnTo>
                <a:lnTo>
                  <a:pt x="19812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57621" y="3970922"/>
            <a:ext cx="24631" cy="73959"/>
          </a:xfrm>
          <a:custGeom>
            <a:avLst/>
            <a:gdLst/>
            <a:ahLst/>
            <a:cxnLst/>
            <a:rect l="l" t="t" r="r" b="b"/>
            <a:pathLst>
              <a:path w="20319" h="83820">
                <a:moveTo>
                  <a:pt x="19812" y="83820"/>
                </a:moveTo>
                <a:lnTo>
                  <a:pt x="0" y="83820"/>
                </a:lnTo>
                <a:lnTo>
                  <a:pt x="0" y="0"/>
                </a:lnTo>
                <a:lnTo>
                  <a:pt x="19812" y="0"/>
                </a:lnTo>
                <a:lnTo>
                  <a:pt x="19812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7621" y="3841824"/>
            <a:ext cx="24631" cy="73959"/>
          </a:xfrm>
          <a:custGeom>
            <a:avLst/>
            <a:gdLst/>
            <a:ahLst/>
            <a:cxnLst/>
            <a:rect l="l" t="t" r="r" b="b"/>
            <a:pathLst>
              <a:path w="20319" h="83820">
                <a:moveTo>
                  <a:pt x="19812" y="83820"/>
                </a:moveTo>
                <a:lnTo>
                  <a:pt x="0" y="83820"/>
                </a:lnTo>
                <a:lnTo>
                  <a:pt x="0" y="0"/>
                </a:lnTo>
                <a:lnTo>
                  <a:pt x="19812" y="0"/>
                </a:lnTo>
                <a:lnTo>
                  <a:pt x="19812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57621" y="3711394"/>
            <a:ext cx="24631" cy="73959"/>
          </a:xfrm>
          <a:custGeom>
            <a:avLst/>
            <a:gdLst/>
            <a:ahLst/>
            <a:cxnLst/>
            <a:rect l="l" t="t" r="r" b="b"/>
            <a:pathLst>
              <a:path w="20319" h="83820">
                <a:moveTo>
                  <a:pt x="19812" y="83820"/>
                </a:moveTo>
                <a:lnTo>
                  <a:pt x="0" y="83820"/>
                </a:lnTo>
                <a:lnTo>
                  <a:pt x="0" y="0"/>
                </a:lnTo>
                <a:lnTo>
                  <a:pt x="19812" y="0"/>
                </a:lnTo>
                <a:lnTo>
                  <a:pt x="19812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57621" y="3582302"/>
            <a:ext cx="24631" cy="73959"/>
          </a:xfrm>
          <a:custGeom>
            <a:avLst/>
            <a:gdLst/>
            <a:ahLst/>
            <a:cxnLst/>
            <a:rect l="l" t="t" r="r" b="b"/>
            <a:pathLst>
              <a:path w="20319" h="83820">
                <a:moveTo>
                  <a:pt x="19812" y="83820"/>
                </a:moveTo>
                <a:lnTo>
                  <a:pt x="0" y="83820"/>
                </a:lnTo>
                <a:lnTo>
                  <a:pt x="0" y="0"/>
                </a:lnTo>
                <a:lnTo>
                  <a:pt x="19812" y="0"/>
                </a:lnTo>
                <a:lnTo>
                  <a:pt x="19812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57621" y="3525825"/>
            <a:ext cx="24631" cy="1681"/>
          </a:xfrm>
          <a:custGeom>
            <a:avLst/>
            <a:gdLst/>
            <a:ahLst/>
            <a:cxnLst/>
            <a:rect l="l" t="t" r="r" b="b"/>
            <a:pathLst>
              <a:path w="20319" h="1904">
                <a:moveTo>
                  <a:pt x="19812" y="1524"/>
                </a:moveTo>
                <a:lnTo>
                  <a:pt x="0" y="1524"/>
                </a:lnTo>
                <a:lnTo>
                  <a:pt x="0" y="0"/>
                </a:lnTo>
                <a:lnTo>
                  <a:pt x="19812" y="0"/>
                </a:lnTo>
                <a:lnTo>
                  <a:pt x="19812" y="1524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3936" y="4512497"/>
            <a:ext cx="685800" cy="134471"/>
          </a:xfrm>
          <a:custGeom>
            <a:avLst/>
            <a:gdLst/>
            <a:ahLst/>
            <a:cxnLst/>
            <a:rect l="l" t="t" r="r" b="b"/>
            <a:pathLst>
              <a:path w="565785" h="152400">
                <a:moveTo>
                  <a:pt x="20400" y="45637"/>
                </a:moveTo>
                <a:lnTo>
                  <a:pt x="2103" y="31336"/>
                </a:lnTo>
                <a:lnTo>
                  <a:pt x="12829" y="18165"/>
                </a:lnTo>
                <a:lnTo>
                  <a:pt x="24659" y="8465"/>
                </a:lnTo>
                <a:lnTo>
                  <a:pt x="38776" y="2471"/>
                </a:lnTo>
                <a:lnTo>
                  <a:pt x="56363" y="420"/>
                </a:lnTo>
                <a:lnTo>
                  <a:pt x="76109" y="3591"/>
                </a:lnTo>
                <a:lnTo>
                  <a:pt x="91459" y="12539"/>
                </a:lnTo>
                <a:lnTo>
                  <a:pt x="99354" y="23554"/>
                </a:lnTo>
                <a:lnTo>
                  <a:pt x="54470" y="23554"/>
                </a:lnTo>
                <a:lnTo>
                  <a:pt x="45065" y="24935"/>
                </a:lnTo>
                <a:lnTo>
                  <a:pt x="36646" y="29075"/>
                </a:lnTo>
                <a:lnTo>
                  <a:pt x="28622" y="35976"/>
                </a:lnTo>
                <a:lnTo>
                  <a:pt x="20400" y="45637"/>
                </a:lnTo>
                <a:close/>
              </a:path>
              <a:path w="565785" h="152400">
                <a:moveTo>
                  <a:pt x="106417" y="149742"/>
                </a:moveTo>
                <a:lnTo>
                  <a:pt x="0" y="149742"/>
                </a:lnTo>
                <a:lnTo>
                  <a:pt x="0" y="129341"/>
                </a:lnTo>
                <a:lnTo>
                  <a:pt x="50685" y="86227"/>
                </a:lnTo>
                <a:lnTo>
                  <a:pt x="63507" y="74693"/>
                </a:lnTo>
                <a:lnTo>
                  <a:pt x="72031" y="64933"/>
                </a:lnTo>
                <a:lnTo>
                  <a:pt x="76770" y="55883"/>
                </a:lnTo>
                <a:lnTo>
                  <a:pt x="78236" y="46478"/>
                </a:lnTo>
                <a:lnTo>
                  <a:pt x="76415" y="36775"/>
                </a:lnTo>
                <a:lnTo>
                  <a:pt x="71400" y="29575"/>
                </a:lnTo>
                <a:lnTo>
                  <a:pt x="63862" y="25096"/>
                </a:lnTo>
                <a:lnTo>
                  <a:pt x="54470" y="23554"/>
                </a:lnTo>
                <a:lnTo>
                  <a:pt x="99354" y="23554"/>
                </a:lnTo>
                <a:lnTo>
                  <a:pt x="101406" y="26417"/>
                </a:lnTo>
                <a:lnTo>
                  <a:pt x="104945" y="44375"/>
                </a:lnTo>
                <a:lnTo>
                  <a:pt x="104821" y="45637"/>
                </a:lnTo>
                <a:lnTo>
                  <a:pt x="83651" y="87177"/>
                </a:lnTo>
                <a:lnTo>
                  <a:pt x="36383" y="127028"/>
                </a:lnTo>
                <a:lnTo>
                  <a:pt x="106417" y="127028"/>
                </a:lnTo>
                <a:lnTo>
                  <a:pt x="106417" y="149742"/>
                </a:lnTo>
                <a:close/>
              </a:path>
              <a:path w="565785" h="152400">
                <a:moveTo>
                  <a:pt x="196010" y="152265"/>
                </a:moveTo>
                <a:lnTo>
                  <a:pt x="169695" y="146350"/>
                </a:lnTo>
                <a:lnTo>
                  <a:pt x="149531" y="130183"/>
                </a:lnTo>
                <a:lnTo>
                  <a:pt x="136623" y="106128"/>
                </a:lnTo>
                <a:lnTo>
                  <a:pt x="132075" y="76553"/>
                </a:lnTo>
                <a:lnTo>
                  <a:pt x="132141" y="75712"/>
                </a:lnTo>
                <a:lnTo>
                  <a:pt x="136689" y="46492"/>
                </a:lnTo>
                <a:lnTo>
                  <a:pt x="149742" y="22293"/>
                </a:lnTo>
                <a:lnTo>
                  <a:pt x="170050" y="5980"/>
                </a:lnTo>
                <a:lnTo>
                  <a:pt x="196431" y="0"/>
                </a:lnTo>
                <a:lnTo>
                  <a:pt x="222657" y="5915"/>
                </a:lnTo>
                <a:lnTo>
                  <a:pt x="242831" y="22082"/>
                </a:lnTo>
                <a:lnTo>
                  <a:pt x="243511" y="23344"/>
                </a:lnTo>
                <a:lnTo>
                  <a:pt x="196010" y="23344"/>
                </a:lnTo>
                <a:lnTo>
                  <a:pt x="180612" y="27416"/>
                </a:lnTo>
                <a:lnTo>
                  <a:pt x="168880" y="38565"/>
                </a:lnTo>
                <a:lnTo>
                  <a:pt x="161407" y="55197"/>
                </a:lnTo>
                <a:lnTo>
                  <a:pt x="158785" y="75712"/>
                </a:lnTo>
                <a:lnTo>
                  <a:pt x="158840" y="76553"/>
                </a:lnTo>
                <a:lnTo>
                  <a:pt x="161444" y="96625"/>
                </a:lnTo>
                <a:lnTo>
                  <a:pt x="169011" y="113410"/>
                </a:lnTo>
                <a:lnTo>
                  <a:pt x="180878" y="124754"/>
                </a:lnTo>
                <a:lnTo>
                  <a:pt x="196431" y="128921"/>
                </a:lnTo>
                <a:lnTo>
                  <a:pt x="243267" y="128921"/>
                </a:lnTo>
                <a:lnTo>
                  <a:pt x="242700" y="129972"/>
                </a:lnTo>
                <a:lnTo>
                  <a:pt x="222391" y="146285"/>
                </a:lnTo>
                <a:lnTo>
                  <a:pt x="196010" y="152265"/>
                </a:lnTo>
                <a:close/>
              </a:path>
              <a:path w="565785" h="152400">
                <a:moveTo>
                  <a:pt x="243267" y="128921"/>
                </a:moveTo>
                <a:lnTo>
                  <a:pt x="196431" y="128921"/>
                </a:lnTo>
                <a:lnTo>
                  <a:pt x="211918" y="124820"/>
                </a:lnTo>
                <a:lnTo>
                  <a:pt x="223640" y="113621"/>
                </a:lnTo>
                <a:lnTo>
                  <a:pt x="231063" y="96980"/>
                </a:lnTo>
                <a:lnTo>
                  <a:pt x="233656" y="76553"/>
                </a:lnTo>
                <a:lnTo>
                  <a:pt x="233601" y="75712"/>
                </a:lnTo>
                <a:lnTo>
                  <a:pt x="230968" y="55640"/>
                </a:lnTo>
                <a:lnTo>
                  <a:pt x="223351" y="38855"/>
                </a:lnTo>
                <a:lnTo>
                  <a:pt x="211475" y="27511"/>
                </a:lnTo>
                <a:lnTo>
                  <a:pt x="196010" y="23344"/>
                </a:lnTo>
                <a:lnTo>
                  <a:pt x="243511" y="23344"/>
                </a:lnTo>
                <a:lnTo>
                  <a:pt x="255788" y="46137"/>
                </a:lnTo>
                <a:lnTo>
                  <a:pt x="260366" y="75712"/>
                </a:lnTo>
                <a:lnTo>
                  <a:pt x="260300" y="76553"/>
                </a:lnTo>
                <a:lnTo>
                  <a:pt x="255752" y="105773"/>
                </a:lnTo>
                <a:lnTo>
                  <a:pt x="243267" y="128921"/>
                </a:lnTo>
                <a:close/>
              </a:path>
              <a:path w="565785" h="152400">
                <a:moveTo>
                  <a:pt x="347435" y="152265"/>
                </a:moveTo>
                <a:lnTo>
                  <a:pt x="321120" y="146350"/>
                </a:lnTo>
                <a:lnTo>
                  <a:pt x="300956" y="130183"/>
                </a:lnTo>
                <a:lnTo>
                  <a:pt x="288048" y="106128"/>
                </a:lnTo>
                <a:lnTo>
                  <a:pt x="283500" y="76553"/>
                </a:lnTo>
                <a:lnTo>
                  <a:pt x="283566" y="75712"/>
                </a:lnTo>
                <a:lnTo>
                  <a:pt x="288114" y="46492"/>
                </a:lnTo>
                <a:lnTo>
                  <a:pt x="301166" y="22293"/>
                </a:lnTo>
                <a:lnTo>
                  <a:pt x="321475" y="5980"/>
                </a:lnTo>
                <a:lnTo>
                  <a:pt x="347856" y="0"/>
                </a:lnTo>
                <a:lnTo>
                  <a:pt x="374082" y="5915"/>
                </a:lnTo>
                <a:lnTo>
                  <a:pt x="394256" y="22082"/>
                </a:lnTo>
                <a:lnTo>
                  <a:pt x="394935" y="23344"/>
                </a:lnTo>
                <a:lnTo>
                  <a:pt x="347435" y="23344"/>
                </a:lnTo>
                <a:lnTo>
                  <a:pt x="332036" y="27416"/>
                </a:lnTo>
                <a:lnTo>
                  <a:pt x="320305" y="38565"/>
                </a:lnTo>
                <a:lnTo>
                  <a:pt x="312832" y="55197"/>
                </a:lnTo>
                <a:lnTo>
                  <a:pt x="310210" y="75712"/>
                </a:lnTo>
                <a:lnTo>
                  <a:pt x="310264" y="76553"/>
                </a:lnTo>
                <a:lnTo>
                  <a:pt x="312868" y="96625"/>
                </a:lnTo>
                <a:lnTo>
                  <a:pt x="320436" y="113410"/>
                </a:lnTo>
                <a:lnTo>
                  <a:pt x="332302" y="124754"/>
                </a:lnTo>
                <a:lnTo>
                  <a:pt x="347856" y="128921"/>
                </a:lnTo>
                <a:lnTo>
                  <a:pt x="394691" y="128921"/>
                </a:lnTo>
                <a:lnTo>
                  <a:pt x="394124" y="129972"/>
                </a:lnTo>
                <a:lnTo>
                  <a:pt x="373816" y="146285"/>
                </a:lnTo>
                <a:lnTo>
                  <a:pt x="347435" y="152265"/>
                </a:lnTo>
                <a:close/>
              </a:path>
              <a:path w="565785" h="152400">
                <a:moveTo>
                  <a:pt x="394691" y="128921"/>
                </a:moveTo>
                <a:lnTo>
                  <a:pt x="347856" y="128921"/>
                </a:lnTo>
                <a:lnTo>
                  <a:pt x="363343" y="124820"/>
                </a:lnTo>
                <a:lnTo>
                  <a:pt x="375065" y="113621"/>
                </a:lnTo>
                <a:lnTo>
                  <a:pt x="382488" y="96980"/>
                </a:lnTo>
                <a:lnTo>
                  <a:pt x="385081" y="76553"/>
                </a:lnTo>
                <a:lnTo>
                  <a:pt x="385026" y="75712"/>
                </a:lnTo>
                <a:lnTo>
                  <a:pt x="382393" y="55640"/>
                </a:lnTo>
                <a:lnTo>
                  <a:pt x="374775" y="38855"/>
                </a:lnTo>
                <a:lnTo>
                  <a:pt x="362899" y="27511"/>
                </a:lnTo>
                <a:lnTo>
                  <a:pt x="347435" y="23344"/>
                </a:lnTo>
                <a:lnTo>
                  <a:pt x="394935" y="23344"/>
                </a:lnTo>
                <a:lnTo>
                  <a:pt x="407213" y="46137"/>
                </a:lnTo>
                <a:lnTo>
                  <a:pt x="411790" y="75712"/>
                </a:lnTo>
                <a:lnTo>
                  <a:pt x="411725" y="76553"/>
                </a:lnTo>
                <a:lnTo>
                  <a:pt x="407177" y="105773"/>
                </a:lnTo>
                <a:lnTo>
                  <a:pt x="394691" y="128921"/>
                </a:lnTo>
                <a:close/>
              </a:path>
              <a:path w="565785" h="152400">
                <a:moveTo>
                  <a:pt x="500963" y="152265"/>
                </a:moveTo>
                <a:lnTo>
                  <a:pt x="474647" y="146350"/>
                </a:lnTo>
                <a:lnTo>
                  <a:pt x="454484" y="130183"/>
                </a:lnTo>
                <a:lnTo>
                  <a:pt x="441576" y="106128"/>
                </a:lnTo>
                <a:lnTo>
                  <a:pt x="437028" y="76553"/>
                </a:lnTo>
                <a:lnTo>
                  <a:pt x="437093" y="75712"/>
                </a:lnTo>
                <a:lnTo>
                  <a:pt x="441642" y="46492"/>
                </a:lnTo>
                <a:lnTo>
                  <a:pt x="454694" y="22293"/>
                </a:lnTo>
                <a:lnTo>
                  <a:pt x="475002" y="5980"/>
                </a:lnTo>
                <a:lnTo>
                  <a:pt x="501383" y="0"/>
                </a:lnTo>
                <a:lnTo>
                  <a:pt x="527610" y="5915"/>
                </a:lnTo>
                <a:lnTo>
                  <a:pt x="547783" y="22082"/>
                </a:lnTo>
                <a:lnTo>
                  <a:pt x="548463" y="23344"/>
                </a:lnTo>
                <a:lnTo>
                  <a:pt x="500963" y="23344"/>
                </a:lnTo>
                <a:lnTo>
                  <a:pt x="485564" y="27416"/>
                </a:lnTo>
                <a:lnTo>
                  <a:pt x="473832" y="38565"/>
                </a:lnTo>
                <a:lnTo>
                  <a:pt x="466360" y="55197"/>
                </a:lnTo>
                <a:lnTo>
                  <a:pt x="463737" y="75712"/>
                </a:lnTo>
                <a:lnTo>
                  <a:pt x="463792" y="76553"/>
                </a:lnTo>
                <a:lnTo>
                  <a:pt x="466396" y="96625"/>
                </a:lnTo>
                <a:lnTo>
                  <a:pt x="473964" y="113410"/>
                </a:lnTo>
                <a:lnTo>
                  <a:pt x="485830" y="124754"/>
                </a:lnTo>
                <a:lnTo>
                  <a:pt x="501383" y="128921"/>
                </a:lnTo>
                <a:lnTo>
                  <a:pt x="548219" y="128921"/>
                </a:lnTo>
                <a:lnTo>
                  <a:pt x="547652" y="129972"/>
                </a:lnTo>
                <a:lnTo>
                  <a:pt x="527344" y="146285"/>
                </a:lnTo>
                <a:lnTo>
                  <a:pt x="500963" y="152265"/>
                </a:lnTo>
                <a:close/>
              </a:path>
              <a:path w="565785" h="152400">
                <a:moveTo>
                  <a:pt x="548219" y="128921"/>
                </a:moveTo>
                <a:lnTo>
                  <a:pt x="501383" y="128921"/>
                </a:lnTo>
                <a:lnTo>
                  <a:pt x="516871" y="124820"/>
                </a:lnTo>
                <a:lnTo>
                  <a:pt x="528592" y="113621"/>
                </a:lnTo>
                <a:lnTo>
                  <a:pt x="536016" y="96980"/>
                </a:lnTo>
                <a:lnTo>
                  <a:pt x="538609" y="76553"/>
                </a:lnTo>
                <a:lnTo>
                  <a:pt x="538553" y="75712"/>
                </a:lnTo>
                <a:lnTo>
                  <a:pt x="535920" y="55640"/>
                </a:lnTo>
                <a:lnTo>
                  <a:pt x="528303" y="38855"/>
                </a:lnTo>
                <a:lnTo>
                  <a:pt x="516427" y="27511"/>
                </a:lnTo>
                <a:lnTo>
                  <a:pt x="500963" y="23344"/>
                </a:lnTo>
                <a:lnTo>
                  <a:pt x="548463" y="23344"/>
                </a:lnTo>
                <a:lnTo>
                  <a:pt x="560741" y="46137"/>
                </a:lnTo>
                <a:lnTo>
                  <a:pt x="565318" y="75712"/>
                </a:lnTo>
                <a:lnTo>
                  <a:pt x="565253" y="76553"/>
                </a:lnTo>
                <a:lnTo>
                  <a:pt x="560704" y="105773"/>
                </a:lnTo>
                <a:lnTo>
                  <a:pt x="548219" y="12892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14713" y="2974869"/>
            <a:ext cx="872067" cy="165847"/>
          </a:xfrm>
          <a:custGeom>
            <a:avLst/>
            <a:gdLst/>
            <a:ahLst/>
            <a:cxnLst/>
            <a:rect l="l" t="t" r="r" b="b"/>
            <a:pathLst>
              <a:path w="719454" h="187960">
                <a:moveTo>
                  <a:pt x="25868" y="153527"/>
                </a:moveTo>
                <a:lnTo>
                  <a:pt x="0" y="153527"/>
                </a:lnTo>
                <a:lnTo>
                  <a:pt x="0" y="6309"/>
                </a:lnTo>
                <a:lnTo>
                  <a:pt x="58046" y="6309"/>
                </a:lnTo>
                <a:lnTo>
                  <a:pt x="81249" y="9828"/>
                </a:lnTo>
                <a:lnTo>
                  <a:pt x="98872" y="19795"/>
                </a:lnTo>
                <a:lnTo>
                  <a:pt x="106133" y="29864"/>
                </a:lnTo>
                <a:lnTo>
                  <a:pt x="25868" y="29864"/>
                </a:lnTo>
                <a:lnTo>
                  <a:pt x="25868" y="82862"/>
                </a:lnTo>
                <a:lnTo>
                  <a:pt x="105211" y="82862"/>
                </a:lnTo>
                <a:lnTo>
                  <a:pt x="96690" y="93457"/>
                </a:lnTo>
                <a:lnTo>
                  <a:pt x="77966" y="102997"/>
                </a:lnTo>
                <a:lnTo>
                  <a:pt x="55101" y="106207"/>
                </a:lnTo>
                <a:lnTo>
                  <a:pt x="25868" y="106207"/>
                </a:lnTo>
                <a:lnTo>
                  <a:pt x="25868" y="153527"/>
                </a:lnTo>
                <a:close/>
              </a:path>
              <a:path w="719454" h="187960">
                <a:moveTo>
                  <a:pt x="105211" y="82862"/>
                </a:moveTo>
                <a:lnTo>
                  <a:pt x="55942" y="82862"/>
                </a:lnTo>
                <a:lnTo>
                  <a:pt x="69156" y="80914"/>
                </a:lnTo>
                <a:lnTo>
                  <a:pt x="79156" y="75475"/>
                </a:lnTo>
                <a:lnTo>
                  <a:pt x="85488" y="67158"/>
                </a:lnTo>
                <a:lnTo>
                  <a:pt x="87700" y="56573"/>
                </a:lnTo>
                <a:lnTo>
                  <a:pt x="87575" y="55522"/>
                </a:lnTo>
                <a:lnTo>
                  <a:pt x="85458" y="44770"/>
                </a:lnTo>
                <a:lnTo>
                  <a:pt x="79077" y="36541"/>
                </a:lnTo>
                <a:lnTo>
                  <a:pt x="69067" y="31546"/>
                </a:lnTo>
                <a:lnTo>
                  <a:pt x="55942" y="29864"/>
                </a:lnTo>
                <a:lnTo>
                  <a:pt x="106133" y="29864"/>
                </a:lnTo>
                <a:lnTo>
                  <a:pt x="110068" y="35322"/>
                </a:lnTo>
                <a:lnTo>
                  <a:pt x="113989" y="55522"/>
                </a:lnTo>
                <a:lnTo>
                  <a:pt x="113944" y="56153"/>
                </a:lnTo>
                <a:lnTo>
                  <a:pt x="109342" y="77726"/>
                </a:lnTo>
                <a:lnTo>
                  <a:pt x="105211" y="82862"/>
                </a:lnTo>
                <a:close/>
              </a:path>
              <a:path w="719454" h="187960">
                <a:moveTo>
                  <a:pt x="192631" y="166356"/>
                </a:moveTo>
                <a:lnTo>
                  <a:pt x="165094" y="166356"/>
                </a:lnTo>
                <a:lnTo>
                  <a:pt x="169511" y="163202"/>
                </a:lnTo>
                <a:lnTo>
                  <a:pt x="173717" y="153527"/>
                </a:lnTo>
                <a:lnTo>
                  <a:pt x="127449" y="42483"/>
                </a:lnTo>
                <a:lnTo>
                  <a:pt x="154579" y="42483"/>
                </a:lnTo>
                <a:lnTo>
                  <a:pt x="186126" y="124925"/>
                </a:lnTo>
                <a:lnTo>
                  <a:pt x="209554" y="124925"/>
                </a:lnTo>
                <a:lnTo>
                  <a:pt x="197272" y="156682"/>
                </a:lnTo>
                <a:lnTo>
                  <a:pt x="192631" y="166356"/>
                </a:lnTo>
                <a:close/>
              </a:path>
              <a:path w="719454" h="187960">
                <a:moveTo>
                  <a:pt x="209554" y="124925"/>
                </a:moveTo>
                <a:lnTo>
                  <a:pt x="186126" y="124925"/>
                </a:lnTo>
                <a:lnTo>
                  <a:pt x="214938" y="42483"/>
                </a:lnTo>
                <a:lnTo>
                  <a:pt x="241438" y="42483"/>
                </a:lnTo>
                <a:lnTo>
                  <a:pt x="209554" y="124925"/>
                </a:lnTo>
                <a:close/>
              </a:path>
              <a:path w="719454" h="187960">
                <a:moveTo>
                  <a:pt x="160678" y="187808"/>
                </a:moveTo>
                <a:lnTo>
                  <a:pt x="153139" y="187348"/>
                </a:lnTo>
                <a:lnTo>
                  <a:pt x="146429" y="186020"/>
                </a:lnTo>
                <a:lnTo>
                  <a:pt x="140271" y="183904"/>
                </a:lnTo>
                <a:lnTo>
                  <a:pt x="134389" y="181078"/>
                </a:lnTo>
                <a:lnTo>
                  <a:pt x="143012" y="162150"/>
                </a:lnTo>
                <a:lnTo>
                  <a:pt x="147639" y="164674"/>
                </a:lnTo>
                <a:lnTo>
                  <a:pt x="152686" y="166356"/>
                </a:lnTo>
                <a:lnTo>
                  <a:pt x="192631" y="166356"/>
                </a:lnTo>
                <a:lnTo>
                  <a:pt x="190342" y="171128"/>
                </a:lnTo>
                <a:lnTo>
                  <a:pt x="182366" y="180763"/>
                </a:lnTo>
                <a:lnTo>
                  <a:pt x="172695" y="186139"/>
                </a:lnTo>
                <a:lnTo>
                  <a:pt x="160678" y="187808"/>
                </a:lnTo>
                <a:close/>
              </a:path>
              <a:path w="719454" h="187960">
                <a:moveTo>
                  <a:pt x="294857" y="42483"/>
                </a:moveTo>
                <a:lnTo>
                  <a:pt x="269409" y="42483"/>
                </a:lnTo>
                <a:lnTo>
                  <a:pt x="269409" y="11987"/>
                </a:lnTo>
                <a:lnTo>
                  <a:pt x="294857" y="11987"/>
                </a:lnTo>
                <a:lnTo>
                  <a:pt x="294857" y="42483"/>
                </a:lnTo>
                <a:close/>
              </a:path>
              <a:path w="719454" h="187960">
                <a:moveTo>
                  <a:pt x="324721" y="64355"/>
                </a:moveTo>
                <a:lnTo>
                  <a:pt x="255318" y="64355"/>
                </a:lnTo>
                <a:lnTo>
                  <a:pt x="255318" y="42483"/>
                </a:lnTo>
                <a:lnTo>
                  <a:pt x="324721" y="42483"/>
                </a:lnTo>
                <a:lnTo>
                  <a:pt x="324721" y="64355"/>
                </a:lnTo>
                <a:close/>
              </a:path>
              <a:path w="719454" h="187960">
                <a:moveTo>
                  <a:pt x="310841" y="155420"/>
                </a:moveTo>
                <a:lnTo>
                  <a:pt x="301377" y="155420"/>
                </a:lnTo>
                <a:lnTo>
                  <a:pt x="288485" y="153757"/>
                </a:lnTo>
                <a:lnTo>
                  <a:pt x="278374" y="148269"/>
                </a:lnTo>
                <a:lnTo>
                  <a:pt x="271772" y="138207"/>
                </a:lnTo>
                <a:lnTo>
                  <a:pt x="269409" y="122822"/>
                </a:lnTo>
                <a:lnTo>
                  <a:pt x="269409" y="64355"/>
                </a:lnTo>
                <a:lnTo>
                  <a:pt x="294857" y="64355"/>
                </a:lnTo>
                <a:lnTo>
                  <a:pt x="294857" y="128710"/>
                </a:lnTo>
                <a:lnTo>
                  <a:pt x="299904" y="132706"/>
                </a:lnTo>
                <a:lnTo>
                  <a:pt x="324301" y="132706"/>
                </a:lnTo>
                <a:lnTo>
                  <a:pt x="324301" y="149742"/>
                </a:lnTo>
                <a:lnTo>
                  <a:pt x="317991" y="153317"/>
                </a:lnTo>
                <a:lnTo>
                  <a:pt x="310841" y="155420"/>
                </a:lnTo>
                <a:close/>
              </a:path>
              <a:path w="719454" h="187960">
                <a:moveTo>
                  <a:pt x="324301" y="132706"/>
                </a:moveTo>
                <a:lnTo>
                  <a:pt x="314206" y="132706"/>
                </a:lnTo>
                <a:lnTo>
                  <a:pt x="319253" y="131445"/>
                </a:lnTo>
                <a:lnTo>
                  <a:pt x="324301" y="128921"/>
                </a:lnTo>
                <a:lnTo>
                  <a:pt x="324301" y="132706"/>
                </a:lnTo>
                <a:close/>
              </a:path>
              <a:path w="719454" h="187960">
                <a:moveTo>
                  <a:pt x="375827" y="153527"/>
                </a:moveTo>
                <a:lnTo>
                  <a:pt x="350379" y="153527"/>
                </a:lnTo>
                <a:lnTo>
                  <a:pt x="350379" y="0"/>
                </a:lnTo>
                <a:lnTo>
                  <a:pt x="375827" y="0"/>
                </a:lnTo>
                <a:lnTo>
                  <a:pt x="375827" y="59728"/>
                </a:lnTo>
                <a:lnTo>
                  <a:pt x="444224" y="59728"/>
                </a:lnTo>
                <a:lnTo>
                  <a:pt x="446275" y="63303"/>
                </a:lnTo>
                <a:lnTo>
                  <a:pt x="400854" y="63303"/>
                </a:lnTo>
                <a:lnTo>
                  <a:pt x="390733" y="65183"/>
                </a:lnTo>
                <a:lnTo>
                  <a:pt x="382820" y="70612"/>
                </a:lnTo>
                <a:lnTo>
                  <a:pt x="377667" y="79274"/>
                </a:lnTo>
                <a:lnTo>
                  <a:pt x="375894" y="90434"/>
                </a:lnTo>
                <a:lnTo>
                  <a:pt x="375827" y="153527"/>
                </a:lnTo>
                <a:close/>
              </a:path>
              <a:path w="719454" h="187960">
                <a:moveTo>
                  <a:pt x="444224" y="59728"/>
                </a:moveTo>
                <a:lnTo>
                  <a:pt x="375827" y="59728"/>
                </a:lnTo>
                <a:lnTo>
                  <a:pt x="381841" y="52236"/>
                </a:lnTo>
                <a:lnTo>
                  <a:pt x="389392" y="46005"/>
                </a:lnTo>
                <a:lnTo>
                  <a:pt x="398836" y="41746"/>
                </a:lnTo>
                <a:lnTo>
                  <a:pt x="410529" y="40169"/>
                </a:lnTo>
                <a:lnTo>
                  <a:pt x="427265" y="43202"/>
                </a:lnTo>
                <a:lnTo>
                  <a:pt x="439683" y="51815"/>
                </a:lnTo>
                <a:lnTo>
                  <a:pt x="444224" y="59728"/>
                </a:lnTo>
                <a:close/>
              </a:path>
              <a:path w="719454" h="187960">
                <a:moveTo>
                  <a:pt x="450067" y="153527"/>
                </a:moveTo>
                <a:lnTo>
                  <a:pt x="424619" y="153527"/>
                </a:lnTo>
                <a:lnTo>
                  <a:pt x="424619" y="90434"/>
                </a:lnTo>
                <a:lnTo>
                  <a:pt x="423036" y="78919"/>
                </a:lnTo>
                <a:lnTo>
                  <a:pt x="418415" y="70401"/>
                </a:lnTo>
                <a:lnTo>
                  <a:pt x="410956" y="65117"/>
                </a:lnTo>
                <a:lnTo>
                  <a:pt x="400854" y="63303"/>
                </a:lnTo>
                <a:lnTo>
                  <a:pt x="446275" y="63303"/>
                </a:lnTo>
                <a:lnTo>
                  <a:pt x="447409" y="65278"/>
                </a:lnTo>
                <a:lnTo>
                  <a:pt x="450067" y="82862"/>
                </a:lnTo>
                <a:lnTo>
                  <a:pt x="450067" y="153527"/>
                </a:lnTo>
                <a:close/>
              </a:path>
              <a:path w="719454" h="187960">
                <a:moveTo>
                  <a:pt x="535664" y="156051"/>
                </a:moveTo>
                <a:lnTo>
                  <a:pt x="512178" y="151516"/>
                </a:lnTo>
                <a:lnTo>
                  <a:pt x="493523" y="139173"/>
                </a:lnTo>
                <a:lnTo>
                  <a:pt x="481216" y="120916"/>
                </a:lnTo>
                <a:lnTo>
                  <a:pt x="476777" y="98636"/>
                </a:lnTo>
                <a:lnTo>
                  <a:pt x="476861" y="97795"/>
                </a:lnTo>
                <a:lnTo>
                  <a:pt x="481253" y="75748"/>
                </a:lnTo>
                <a:lnTo>
                  <a:pt x="493654" y="57283"/>
                </a:lnTo>
                <a:lnTo>
                  <a:pt x="512444" y="44773"/>
                </a:lnTo>
                <a:lnTo>
                  <a:pt x="536085" y="40169"/>
                </a:lnTo>
                <a:lnTo>
                  <a:pt x="559692" y="44707"/>
                </a:lnTo>
                <a:lnTo>
                  <a:pt x="578410" y="57073"/>
                </a:lnTo>
                <a:lnTo>
                  <a:pt x="582037" y="62462"/>
                </a:lnTo>
                <a:lnTo>
                  <a:pt x="535664" y="62462"/>
                </a:lnTo>
                <a:lnTo>
                  <a:pt x="521833" y="65262"/>
                </a:lnTo>
                <a:lnTo>
                  <a:pt x="511294" y="72873"/>
                </a:lnTo>
                <a:lnTo>
                  <a:pt x="504581" y="84111"/>
                </a:lnTo>
                <a:lnTo>
                  <a:pt x="502225" y="97795"/>
                </a:lnTo>
                <a:lnTo>
                  <a:pt x="502301" y="98636"/>
                </a:lnTo>
                <a:lnTo>
                  <a:pt x="504735" y="111964"/>
                </a:lnTo>
                <a:lnTo>
                  <a:pt x="511741" y="123347"/>
                </a:lnTo>
                <a:lnTo>
                  <a:pt x="522454" y="131103"/>
                </a:lnTo>
                <a:lnTo>
                  <a:pt x="536085" y="133968"/>
                </a:lnTo>
                <a:lnTo>
                  <a:pt x="581651" y="133968"/>
                </a:lnTo>
                <a:lnTo>
                  <a:pt x="578279" y="138963"/>
                </a:lnTo>
                <a:lnTo>
                  <a:pt x="559426" y="151450"/>
                </a:lnTo>
                <a:lnTo>
                  <a:pt x="535664" y="156051"/>
                </a:lnTo>
                <a:close/>
              </a:path>
              <a:path w="719454" h="187960">
                <a:moveTo>
                  <a:pt x="581651" y="133968"/>
                </a:moveTo>
                <a:lnTo>
                  <a:pt x="536085" y="133968"/>
                </a:lnTo>
                <a:lnTo>
                  <a:pt x="550038" y="131139"/>
                </a:lnTo>
                <a:lnTo>
                  <a:pt x="560639" y="123479"/>
                </a:lnTo>
                <a:lnTo>
                  <a:pt x="567375" y="112231"/>
                </a:lnTo>
                <a:lnTo>
                  <a:pt x="569735" y="98636"/>
                </a:lnTo>
                <a:lnTo>
                  <a:pt x="569658" y="97795"/>
                </a:lnTo>
                <a:lnTo>
                  <a:pt x="567221" y="84377"/>
                </a:lnTo>
                <a:lnTo>
                  <a:pt x="560192" y="73004"/>
                </a:lnTo>
                <a:lnTo>
                  <a:pt x="549417" y="65298"/>
                </a:lnTo>
                <a:lnTo>
                  <a:pt x="535664" y="62462"/>
                </a:lnTo>
                <a:lnTo>
                  <a:pt x="582037" y="62462"/>
                </a:lnTo>
                <a:lnTo>
                  <a:pt x="590740" y="75393"/>
                </a:lnTo>
                <a:lnTo>
                  <a:pt x="595182" y="97795"/>
                </a:lnTo>
                <a:lnTo>
                  <a:pt x="595098" y="98636"/>
                </a:lnTo>
                <a:lnTo>
                  <a:pt x="590703" y="120561"/>
                </a:lnTo>
                <a:lnTo>
                  <a:pt x="581651" y="133968"/>
                </a:lnTo>
                <a:close/>
              </a:path>
              <a:path w="719454" h="187960">
                <a:moveTo>
                  <a:pt x="713423" y="59728"/>
                </a:moveTo>
                <a:lnTo>
                  <a:pt x="645026" y="59728"/>
                </a:lnTo>
                <a:lnTo>
                  <a:pt x="651040" y="52236"/>
                </a:lnTo>
                <a:lnTo>
                  <a:pt x="658592" y="46005"/>
                </a:lnTo>
                <a:lnTo>
                  <a:pt x="668036" y="41746"/>
                </a:lnTo>
                <a:lnTo>
                  <a:pt x="679728" y="40169"/>
                </a:lnTo>
                <a:lnTo>
                  <a:pt x="696464" y="43202"/>
                </a:lnTo>
                <a:lnTo>
                  <a:pt x="708882" y="51815"/>
                </a:lnTo>
                <a:lnTo>
                  <a:pt x="713423" y="59728"/>
                </a:lnTo>
                <a:close/>
              </a:path>
              <a:path w="719454" h="187960">
                <a:moveTo>
                  <a:pt x="645026" y="153527"/>
                </a:moveTo>
                <a:lnTo>
                  <a:pt x="619579" y="153527"/>
                </a:lnTo>
                <a:lnTo>
                  <a:pt x="619579" y="42483"/>
                </a:lnTo>
                <a:lnTo>
                  <a:pt x="645026" y="42483"/>
                </a:lnTo>
                <a:lnTo>
                  <a:pt x="645026" y="59728"/>
                </a:lnTo>
                <a:lnTo>
                  <a:pt x="713423" y="59728"/>
                </a:lnTo>
                <a:lnTo>
                  <a:pt x="715475" y="63303"/>
                </a:lnTo>
                <a:lnTo>
                  <a:pt x="670054" y="63303"/>
                </a:lnTo>
                <a:lnTo>
                  <a:pt x="659932" y="65183"/>
                </a:lnTo>
                <a:lnTo>
                  <a:pt x="652019" y="70612"/>
                </a:lnTo>
                <a:lnTo>
                  <a:pt x="646867" y="79274"/>
                </a:lnTo>
                <a:lnTo>
                  <a:pt x="645093" y="90434"/>
                </a:lnTo>
                <a:lnTo>
                  <a:pt x="645026" y="153527"/>
                </a:lnTo>
                <a:close/>
              </a:path>
              <a:path w="719454" h="187960">
                <a:moveTo>
                  <a:pt x="719267" y="153527"/>
                </a:moveTo>
                <a:lnTo>
                  <a:pt x="693819" y="153527"/>
                </a:lnTo>
                <a:lnTo>
                  <a:pt x="693819" y="90434"/>
                </a:lnTo>
                <a:lnTo>
                  <a:pt x="692235" y="78919"/>
                </a:lnTo>
                <a:lnTo>
                  <a:pt x="687615" y="70401"/>
                </a:lnTo>
                <a:lnTo>
                  <a:pt x="680155" y="65117"/>
                </a:lnTo>
                <a:lnTo>
                  <a:pt x="670054" y="63303"/>
                </a:lnTo>
                <a:lnTo>
                  <a:pt x="715475" y="63303"/>
                </a:lnTo>
                <a:lnTo>
                  <a:pt x="716608" y="65278"/>
                </a:lnTo>
                <a:lnTo>
                  <a:pt x="719267" y="82862"/>
                </a:lnTo>
                <a:lnTo>
                  <a:pt x="719267" y="15352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59184" y="3200150"/>
            <a:ext cx="377152" cy="134471"/>
          </a:xfrm>
          <a:custGeom>
            <a:avLst/>
            <a:gdLst/>
            <a:ahLst/>
            <a:cxnLst/>
            <a:rect l="l" t="t" r="r" b="b"/>
            <a:pathLst>
              <a:path w="311150" h="152400">
                <a:moveTo>
                  <a:pt x="20400" y="45637"/>
                </a:moveTo>
                <a:lnTo>
                  <a:pt x="2103" y="31336"/>
                </a:lnTo>
                <a:lnTo>
                  <a:pt x="12829" y="18165"/>
                </a:lnTo>
                <a:lnTo>
                  <a:pt x="24659" y="8465"/>
                </a:lnTo>
                <a:lnTo>
                  <a:pt x="38776" y="2471"/>
                </a:lnTo>
                <a:lnTo>
                  <a:pt x="56363" y="420"/>
                </a:lnTo>
                <a:lnTo>
                  <a:pt x="76109" y="3591"/>
                </a:lnTo>
                <a:lnTo>
                  <a:pt x="91459" y="12539"/>
                </a:lnTo>
                <a:lnTo>
                  <a:pt x="99354" y="23554"/>
                </a:lnTo>
                <a:lnTo>
                  <a:pt x="54470" y="23554"/>
                </a:lnTo>
                <a:lnTo>
                  <a:pt x="45065" y="24935"/>
                </a:lnTo>
                <a:lnTo>
                  <a:pt x="36646" y="29075"/>
                </a:lnTo>
                <a:lnTo>
                  <a:pt x="28622" y="35976"/>
                </a:lnTo>
                <a:lnTo>
                  <a:pt x="20400" y="45637"/>
                </a:lnTo>
                <a:close/>
              </a:path>
              <a:path w="311150" h="152400">
                <a:moveTo>
                  <a:pt x="106417" y="149742"/>
                </a:moveTo>
                <a:lnTo>
                  <a:pt x="0" y="149742"/>
                </a:lnTo>
                <a:lnTo>
                  <a:pt x="0" y="129341"/>
                </a:lnTo>
                <a:lnTo>
                  <a:pt x="50685" y="86227"/>
                </a:lnTo>
                <a:lnTo>
                  <a:pt x="63507" y="74693"/>
                </a:lnTo>
                <a:lnTo>
                  <a:pt x="72031" y="64933"/>
                </a:lnTo>
                <a:lnTo>
                  <a:pt x="76770" y="55883"/>
                </a:lnTo>
                <a:lnTo>
                  <a:pt x="78236" y="46478"/>
                </a:lnTo>
                <a:lnTo>
                  <a:pt x="76415" y="36775"/>
                </a:lnTo>
                <a:lnTo>
                  <a:pt x="71400" y="29575"/>
                </a:lnTo>
                <a:lnTo>
                  <a:pt x="63862" y="25096"/>
                </a:lnTo>
                <a:lnTo>
                  <a:pt x="54470" y="23554"/>
                </a:lnTo>
                <a:lnTo>
                  <a:pt x="99354" y="23554"/>
                </a:lnTo>
                <a:lnTo>
                  <a:pt x="101406" y="26417"/>
                </a:lnTo>
                <a:lnTo>
                  <a:pt x="104945" y="44375"/>
                </a:lnTo>
                <a:lnTo>
                  <a:pt x="104821" y="45637"/>
                </a:lnTo>
                <a:lnTo>
                  <a:pt x="83651" y="87177"/>
                </a:lnTo>
                <a:lnTo>
                  <a:pt x="36383" y="127028"/>
                </a:lnTo>
                <a:lnTo>
                  <a:pt x="106417" y="127028"/>
                </a:lnTo>
                <a:lnTo>
                  <a:pt x="106417" y="149742"/>
                </a:lnTo>
                <a:close/>
              </a:path>
              <a:path w="311150" h="152400">
                <a:moveTo>
                  <a:pt x="162360" y="149742"/>
                </a:moveTo>
                <a:lnTo>
                  <a:pt x="134389" y="149742"/>
                </a:lnTo>
                <a:lnTo>
                  <a:pt x="134389" y="120929"/>
                </a:lnTo>
                <a:lnTo>
                  <a:pt x="162360" y="120929"/>
                </a:lnTo>
                <a:lnTo>
                  <a:pt x="162360" y="149742"/>
                </a:lnTo>
                <a:close/>
              </a:path>
              <a:path w="311150" h="152400">
                <a:moveTo>
                  <a:pt x="246485" y="152265"/>
                </a:moveTo>
                <a:lnTo>
                  <a:pt x="220170" y="146350"/>
                </a:lnTo>
                <a:lnTo>
                  <a:pt x="200006" y="130183"/>
                </a:lnTo>
                <a:lnTo>
                  <a:pt x="187098" y="106128"/>
                </a:lnTo>
                <a:lnTo>
                  <a:pt x="182550" y="76553"/>
                </a:lnTo>
                <a:lnTo>
                  <a:pt x="182616" y="75712"/>
                </a:lnTo>
                <a:lnTo>
                  <a:pt x="187164" y="46492"/>
                </a:lnTo>
                <a:lnTo>
                  <a:pt x="200217" y="22293"/>
                </a:lnTo>
                <a:lnTo>
                  <a:pt x="220525" y="5980"/>
                </a:lnTo>
                <a:lnTo>
                  <a:pt x="246906" y="0"/>
                </a:lnTo>
                <a:lnTo>
                  <a:pt x="273132" y="5915"/>
                </a:lnTo>
                <a:lnTo>
                  <a:pt x="293306" y="22082"/>
                </a:lnTo>
                <a:lnTo>
                  <a:pt x="293986" y="23344"/>
                </a:lnTo>
                <a:lnTo>
                  <a:pt x="246485" y="23344"/>
                </a:lnTo>
                <a:lnTo>
                  <a:pt x="231086" y="27416"/>
                </a:lnTo>
                <a:lnTo>
                  <a:pt x="219355" y="38565"/>
                </a:lnTo>
                <a:lnTo>
                  <a:pt x="211882" y="55197"/>
                </a:lnTo>
                <a:lnTo>
                  <a:pt x="209260" y="75712"/>
                </a:lnTo>
                <a:lnTo>
                  <a:pt x="209315" y="76553"/>
                </a:lnTo>
                <a:lnTo>
                  <a:pt x="211918" y="96625"/>
                </a:lnTo>
                <a:lnTo>
                  <a:pt x="219486" y="113410"/>
                </a:lnTo>
                <a:lnTo>
                  <a:pt x="231353" y="124754"/>
                </a:lnTo>
                <a:lnTo>
                  <a:pt x="246906" y="128921"/>
                </a:lnTo>
                <a:lnTo>
                  <a:pt x="293742" y="128921"/>
                </a:lnTo>
                <a:lnTo>
                  <a:pt x="293174" y="129972"/>
                </a:lnTo>
                <a:lnTo>
                  <a:pt x="272866" y="146285"/>
                </a:lnTo>
                <a:lnTo>
                  <a:pt x="246485" y="152265"/>
                </a:lnTo>
                <a:close/>
              </a:path>
              <a:path w="311150" h="152400">
                <a:moveTo>
                  <a:pt x="293742" y="128921"/>
                </a:moveTo>
                <a:lnTo>
                  <a:pt x="246906" y="128921"/>
                </a:lnTo>
                <a:lnTo>
                  <a:pt x="262393" y="124820"/>
                </a:lnTo>
                <a:lnTo>
                  <a:pt x="274115" y="113621"/>
                </a:lnTo>
                <a:lnTo>
                  <a:pt x="281538" y="96980"/>
                </a:lnTo>
                <a:lnTo>
                  <a:pt x="284131" y="76553"/>
                </a:lnTo>
                <a:lnTo>
                  <a:pt x="284076" y="75712"/>
                </a:lnTo>
                <a:lnTo>
                  <a:pt x="281443" y="55640"/>
                </a:lnTo>
                <a:lnTo>
                  <a:pt x="273826" y="38855"/>
                </a:lnTo>
                <a:lnTo>
                  <a:pt x="261950" y="27511"/>
                </a:lnTo>
                <a:lnTo>
                  <a:pt x="246485" y="23344"/>
                </a:lnTo>
                <a:lnTo>
                  <a:pt x="293986" y="23344"/>
                </a:lnTo>
                <a:lnTo>
                  <a:pt x="306263" y="46137"/>
                </a:lnTo>
                <a:lnTo>
                  <a:pt x="310841" y="75712"/>
                </a:lnTo>
                <a:lnTo>
                  <a:pt x="310775" y="76553"/>
                </a:lnTo>
                <a:lnTo>
                  <a:pt x="306227" y="105773"/>
                </a:lnTo>
                <a:lnTo>
                  <a:pt x="293742" y="12892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35162" y="4359542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35162" y="4229105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35162" y="4100014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35162" y="3970922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35162" y="3841824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35162" y="3711394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35162" y="3582302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35162" y="3525825"/>
            <a:ext cx="26169" cy="1681"/>
          </a:xfrm>
          <a:custGeom>
            <a:avLst/>
            <a:gdLst/>
            <a:ahLst/>
            <a:cxnLst/>
            <a:rect l="l" t="t" r="r" b="b"/>
            <a:pathLst>
              <a:path w="21589" h="1904">
                <a:moveTo>
                  <a:pt x="21336" y="1524"/>
                </a:moveTo>
                <a:lnTo>
                  <a:pt x="0" y="1524"/>
                </a:lnTo>
                <a:lnTo>
                  <a:pt x="0" y="0"/>
                </a:lnTo>
                <a:lnTo>
                  <a:pt x="21336" y="0"/>
                </a:lnTo>
                <a:lnTo>
                  <a:pt x="21336" y="1524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224927" y="4512497"/>
            <a:ext cx="663479" cy="134471"/>
          </a:xfrm>
          <a:custGeom>
            <a:avLst/>
            <a:gdLst/>
            <a:ahLst/>
            <a:cxnLst/>
            <a:rect l="l" t="t" r="r" b="b"/>
            <a:pathLst>
              <a:path w="547370" h="152400">
                <a:moveTo>
                  <a:pt x="20400" y="45637"/>
                </a:moveTo>
                <a:lnTo>
                  <a:pt x="2103" y="31336"/>
                </a:lnTo>
                <a:lnTo>
                  <a:pt x="12829" y="18165"/>
                </a:lnTo>
                <a:lnTo>
                  <a:pt x="24659" y="8465"/>
                </a:lnTo>
                <a:lnTo>
                  <a:pt x="38776" y="2471"/>
                </a:lnTo>
                <a:lnTo>
                  <a:pt x="56363" y="420"/>
                </a:lnTo>
                <a:lnTo>
                  <a:pt x="76109" y="3591"/>
                </a:lnTo>
                <a:lnTo>
                  <a:pt x="91459" y="12539"/>
                </a:lnTo>
                <a:lnTo>
                  <a:pt x="99354" y="23554"/>
                </a:lnTo>
                <a:lnTo>
                  <a:pt x="54470" y="23554"/>
                </a:lnTo>
                <a:lnTo>
                  <a:pt x="45065" y="24935"/>
                </a:lnTo>
                <a:lnTo>
                  <a:pt x="36646" y="29075"/>
                </a:lnTo>
                <a:lnTo>
                  <a:pt x="28622" y="35976"/>
                </a:lnTo>
                <a:lnTo>
                  <a:pt x="20400" y="45637"/>
                </a:lnTo>
                <a:close/>
              </a:path>
              <a:path w="547370" h="152400">
                <a:moveTo>
                  <a:pt x="106417" y="149742"/>
                </a:moveTo>
                <a:lnTo>
                  <a:pt x="0" y="149742"/>
                </a:lnTo>
                <a:lnTo>
                  <a:pt x="0" y="129341"/>
                </a:lnTo>
                <a:lnTo>
                  <a:pt x="50685" y="86227"/>
                </a:lnTo>
                <a:lnTo>
                  <a:pt x="63507" y="74693"/>
                </a:lnTo>
                <a:lnTo>
                  <a:pt x="72031" y="64933"/>
                </a:lnTo>
                <a:lnTo>
                  <a:pt x="76770" y="55883"/>
                </a:lnTo>
                <a:lnTo>
                  <a:pt x="78236" y="46478"/>
                </a:lnTo>
                <a:lnTo>
                  <a:pt x="76415" y="36775"/>
                </a:lnTo>
                <a:lnTo>
                  <a:pt x="71400" y="29575"/>
                </a:lnTo>
                <a:lnTo>
                  <a:pt x="63862" y="25096"/>
                </a:lnTo>
                <a:lnTo>
                  <a:pt x="54470" y="23554"/>
                </a:lnTo>
                <a:lnTo>
                  <a:pt x="99354" y="23554"/>
                </a:lnTo>
                <a:lnTo>
                  <a:pt x="101406" y="26417"/>
                </a:lnTo>
                <a:lnTo>
                  <a:pt x="104945" y="44375"/>
                </a:lnTo>
                <a:lnTo>
                  <a:pt x="104821" y="45637"/>
                </a:lnTo>
                <a:lnTo>
                  <a:pt x="83651" y="87177"/>
                </a:lnTo>
                <a:lnTo>
                  <a:pt x="36383" y="127028"/>
                </a:lnTo>
                <a:lnTo>
                  <a:pt x="106417" y="127028"/>
                </a:lnTo>
                <a:lnTo>
                  <a:pt x="106417" y="149742"/>
                </a:lnTo>
                <a:close/>
              </a:path>
              <a:path w="547370" h="152400">
                <a:moveTo>
                  <a:pt x="196010" y="152265"/>
                </a:moveTo>
                <a:lnTo>
                  <a:pt x="169695" y="146350"/>
                </a:lnTo>
                <a:lnTo>
                  <a:pt x="149531" y="130183"/>
                </a:lnTo>
                <a:lnTo>
                  <a:pt x="136623" y="106128"/>
                </a:lnTo>
                <a:lnTo>
                  <a:pt x="132075" y="76553"/>
                </a:lnTo>
                <a:lnTo>
                  <a:pt x="132141" y="75712"/>
                </a:lnTo>
                <a:lnTo>
                  <a:pt x="136689" y="46492"/>
                </a:lnTo>
                <a:lnTo>
                  <a:pt x="149742" y="22293"/>
                </a:lnTo>
                <a:lnTo>
                  <a:pt x="170050" y="5980"/>
                </a:lnTo>
                <a:lnTo>
                  <a:pt x="196431" y="0"/>
                </a:lnTo>
                <a:lnTo>
                  <a:pt x="222657" y="5915"/>
                </a:lnTo>
                <a:lnTo>
                  <a:pt x="242831" y="22082"/>
                </a:lnTo>
                <a:lnTo>
                  <a:pt x="243511" y="23344"/>
                </a:lnTo>
                <a:lnTo>
                  <a:pt x="196010" y="23344"/>
                </a:lnTo>
                <a:lnTo>
                  <a:pt x="180612" y="27416"/>
                </a:lnTo>
                <a:lnTo>
                  <a:pt x="168880" y="38565"/>
                </a:lnTo>
                <a:lnTo>
                  <a:pt x="161407" y="55197"/>
                </a:lnTo>
                <a:lnTo>
                  <a:pt x="158785" y="75712"/>
                </a:lnTo>
                <a:lnTo>
                  <a:pt x="158840" y="76553"/>
                </a:lnTo>
                <a:lnTo>
                  <a:pt x="161444" y="96625"/>
                </a:lnTo>
                <a:lnTo>
                  <a:pt x="169011" y="113410"/>
                </a:lnTo>
                <a:lnTo>
                  <a:pt x="180878" y="124754"/>
                </a:lnTo>
                <a:lnTo>
                  <a:pt x="196431" y="128921"/>
                </a:lnTo>
                <a:lnTo>
                  <a:pt x="243267" y="128921"/>
                </a:lnTo>
                <a:lnTo>
                  <a:pt x="242700" y="129972"/>
                </a:lnTo>
                <a:lnTo>
                  <a:pt x="222391" y="146285"/>
                </a:lnTo>
                <a:lnTo>
                  <a:pt x="196010" y="152265"/>
                </a:lnTo>
                <a:close/>
              </a:path>
              <a:path w="547370" h="152400">
                <a:moveTo>
                  <a:pt x="243267" y="128921"/>
                </a:moveTo>
                <a:lnTo>
                  <a:pt x="196431" y="128921"/>
                </a:lnTo>
                <a:lnTo>
                  <a:pt x="211918" y="124820"/>
                </a:lnTo>
                <a:lnTo>
                  <a:pt x="223640" y="113621"/>
                </a:lnTo>
                <a:lnTo>
                  <a:pt x="231063" y="96980"/>
                </a:lnTo>
                <a:lnTo>
                  <a:pt x="233656" y="76553"/>
                </a:lnTo>
                <a:lnTo>
                  <a:pt x="233601" y="75712"/>
                </a:lnTo>
                <a:lnTo>
                  <a:pt x="230968" y="55640"/>
                </a:lnTo>
                <a:lnTo>
                  <a:pt x="223351" y="38855"/>
                </a:lnTo>
                <a:lnTo>
                  <a:pt x="211475" y="27511"/>
                </a:lnTo>
                <a:lnTo>
                  <a:pt x="196010" y="23344"/>
                </a:lnTo>
                <a:lnTo>
                  <a:pt x="243511" y="23344"/>
                </a:lnTo>
                <a:lnTo>
                  <a:pt x="255788" y="46137"/>
                </a:lnTo>
                <a:lnTo>
                  <a:pt x="260366" y="75712"/>
                </a:lnTo>
                <a:lnTo>
                  <a:pt x="260300" y="76553"/>
                </a:lnTo>
                <a:lnTo>
                  <a:pt x="255752" y="105773"/>
                </a:lnTo>
                <a:lnTo>
                  <a:pt x="243267" y="128921"/>
                </a:lnTo>
                <a:close/>
              </a:path>
              <a:path w="547370" h="152400">
                <a:moveTo>
                  <a:pt x="347435" y="152265"/>
                </a:moveTo>
                <a:lnTo>
                  <a:pt x="321120" y="146350"/>
                </a:lnTo>
                <a:lnTo>
                  <a:pt x="300956" y="130183"/>
                </a:lnTo>
                <a:lnTo>
                  <a:pt x="288048" y="106128"/>
                </a:lnTo>
                <a:lnTo>
                  <a:pt x="283500" y="76553"/>
                </a:lnTo>
                <a:lnTo>
                  <a:pt x="283566" y="75712"/>
                </a:lnTo>
                <a:lnTo>
                  <a:pt x="288114" y="46492"/>
                </a:lnTo>
                <a:lnTo>
                  <a:pt x="301166" y="22293"/>
                </a:lnTo>
                <a:lnTo>
                  <a:pt x="321475" y="5980"/>
                </a:lnTo>
                <a:lnTo>
                  <a:pt x="347856" y="0"/>
                </a:lnTo>
                <a:lnTo>
                  <a:pt x="374082" y="5915"/>
                </a:lnTo>
                <a:lnTo>
                  <a:pt x="394256" y="22082"/>
                </a:lnTo>
                <a:lnTo>
                  <a:pt x="394935" y="23344"/>
                </a:lnTo>
                <a:lnTo>
                  <a:pt x="347435" y="23344"/>
                </a:lnTo>
                <a:lnTo>
                  <a:pt x="332036" y="27416"/>
                </a:lnTo>
                <a:lnTo>
                  <a:pt x="320305" y="38565"/>
                </a:lnTo>
                <a:lnTo>
                  <a:pt x="312832" y="55197"/>
                </a:lnTo>
                <a:lnTo>
                  <a:pt x="310210" y="75712"/>
                </a:lnTo>
                <a:lnTo>
                  <a:pt x="310264" y="76553"/>
                </a:lnTo>
                <a:lnTo>
                  <a:pt x="312868" y="96625"/>
                </a:lnTo>
                <a:lnTo>
                  <a:pt x="320436" y="113410"/>
                </a:lnTo>
                <a:lnTo>
                  <a:pt x="332302" y="124754"/>
                </a:lnTo>
                <a:lnTo>
                  <a:pt x="347856" y="128921"/>
                </a:lnTo>
                <a:lnTo>
                  <a:pt x="394691" y="128921"/>
                </a:lnTo>
                <a:lnTo>
                  <a:pt x="394124" y="129972"/>
                </a:lnTo>
                <a:lnTo>
                  <a:pt x="373816" y="146285"/>
                </a:lnTo>
                <a:lnTo>
                  <a:pt x="347435" y="152265"/>
                </a:lnTo>
                <a:close/>
              </a:path>
              <a:path w="547370" h="152400">
                <a:moveTo>
                  <a:pt x="394691" y="128921"/>
                </a:moveTo>
                <a:lnTo>
                  <a:pt x="347856" y="128921"/>
                </a:lnTo>
                <a:lnTo>
                  <a:pt x="363343" y="124820"/>
                </a:lnTo>
                <a:lnTo>
                  <a:pt x="375065" y="113621"/>
                </a:lnTo>
                <a:lnTo>
                  <a:pt x="382488" y="96980"/>
                </a:lnTo>
                <a:lnTo>
                  <a:pt x="385081" y="76553"/>
                </a:lnTo>
                <a:lnTo>
                  <a:pt x="385026" y="75712"/>
                </a:lnTo>
                <a:lnTo>
                  <a:pt x="382393" y="55640"/>
                </a:lnTo>
                <a:lnTo>
                  <a:pt x="374775" y="38855"/>
                </a:lnTo>
                <a:lnTo>
                  <a:pt x="362899" y="27511"/>
                </a:lnTo>
                <a:lnTo>
                  <a:pt x="347435" y="23344"/>
                </a:lnTo>
                <a:lnTo>
                  <a:pt x="394935" y="23344"/>
                </a:lnTo>
                <a:lnTo>
                  <a:pt x="407213" y="46137"/>
                </a:lnTo>
                <a:lnTo>
                  <a:pt x="411790" y="75712"/>
                </a:lnTo>
                <a:lnTo>
                  <a:pt x="411725" y="76553"/>
                </a:lnTo>
                <a:lnTo>
                  <a:pt x="407177" y="105773"/>
                </a:lnTo>
                <a:lnTo>
                  <a:pt x="394691" y="128921"/>
                </a:lnTo>
                <a:close/>
              </a:path>
              <a:path w="547370" h="152400">
                <a:moveTo>
                  <a:pt x="491288" y="151845"/>
                </a:moveTo>
                <a:lnTo>
                  <a:pt x="468939" y="148822"/>
                </a:lnTo>
                <a:lnTo>
                  <a:pt x="451145" y="140278"/>
                </a:lnTo>
                <a:lnTo>
                  <a:pt x="439384" y="127002"/>
                </a:lnTo>
                <a:lnTo>
                  <a:pt x="435135" y="109782"/>
                </a:lnTo>
                <a:lnTo>
                  <a:pt x="435228" y="108731"/>
                </a:lnTo>
                <a:lnTo>
                  <a:pt x="436939" y="97177"/>
                </a:lnTo>
                <a:lnTo>
                  <a:pt x="442154" y="87279"/>
                </a:lnTo>
                <a:lnTo>
                  <a:pt x="450485" y="79432"/>
                </a:lnTo>
                <a:lnTo>
                  <a:pt x="461634" y="73398"/>
                </a:lnTo>
                <a:lnTo>
                  <a:pt x="453048" y="67828"/>
                </a:lnTo>
                <a:lnTo>
                  <a:pt x="446255" y="60701"/>
                </a:lnTo>
                <a:lnTo>
                  <a:pt x="441789" y="51720"/>
                </a:lnTo>
                <a:lnTo>
                  <a:pt x="440183" y="40590"/>
                </a:lnTo>
                <a:lnTo>
                  <a:pt x="440183" y="40169"/>
                </a:lnTo>
                <a:lnTo>
                  <a:pt x="444027" y="24465"/>
                </a:lnTo>
                <a:lnTo>
                  <a:pt x="454694" y="11856"/>
                </a:lnTo>
                <a:lnTo>
                  <a:pt x="470882" y="3466"/>
                </a:lnTo>
                <a:lnTo>
                  <a:pt x="491288" y="420"/>
                </a:lnTo>
                <a:lnTo>
                  <a:pt x="511695" y="3437"/>
                </a:lnTo>
                <a:lnTo>
                  <a:pt x="527883" y="11777"/>
                </a:lnTo>
                <a:lnTo>
                  <a:pt x="536607" y="22082"/>
                </a:lnTo>
                <a:lnTo>
                  <a:pt x="491288" y="22082"/>
                </a:lnTo>
                <a:lnTo>
                  <a:pt x="480520" y="23706"/>
                </a:lnTo>
                <a:lnTo>
                  <a:pt x="472229" y="28102"/>
                </a:lnTo>
                <a:lnTo>
                  <a:pt x="466889" y="34593"/>
                </a:lnTo>
                <a:lnTo>
                  <a:pt x="464999" y="42483"/>
                </a:lnTo>
                <a:lnTo>
                  <a:pt x="465046" y="43113"/>
                </a:lnTo>
                <a:lnTo>
                  <a:pt x="466975" y="51720"/>
                </a:lnTo>
                <a:lnTo>
                  <a:pt x="472465" y="58650"/>
                </a:lnTo>
                <a:lnTo>
                  <a:pt x="480814" y="63165"/>
                </a:lnTo>
                <a:lnTo>
                  <a:pt x="491288" y="64776"/>
                </a:lnTo>
                <a:lnTo>
                  <a:pt x="532438" y="64776"/>
                </a:lnTo>
                <a:lnTo>
                  <a:pt x="529529" y="67828"/>
                </a:lnTo>
                <a:lnTo>
                  <a:pt x="520942" y="73398"/>
                </a:lnTo>
                <a:lnTo>
                  <a:pt x="531826" y="79570"/>
                </a:lnTo>
                <a:lnTo>
                  <a:pt x="538133" y="85386"/>
                </a:lnTo>
                <a:lnTo>
                  <a:pt x="491288" y="85386"/>
                </a:lnTo>
                <a:lnTo>
                  <a:pt x="479094" y="86977"/>
                </a:lnTo>
                <a:lnTo>
                  <a:pt x="469284" y="91485"/>
                </a:lnTo>
                <a:lnTo>
                  <a:pt x="462748" y="98518"/>
                </a:lnTo>
                <a:lnTo>
                  <a:pt x="460372" y="107679"/>
                </a:lnTo>
                <a:lnTo>
                  <a:pt x="460372" y="108100"/>
                </a:lnTo>
                <a:lnTo>
                  <a:pt x="462482" y="116608"/>
                </a:lnTo>
                <a:lnTo>
                  <a:pt x="468575" y="123637"/>
                </a:lnTo>
                <a:lnTo>
                  <a:pt x="478295" y="128418"/>
                </a:lnTo>
                <a:lnTo>
                  <a:pt x="491288" y="130183"/>
                </a:lnTo>
                <a:lnTo>
                  <a:pt x="540332" y="130183"/>
                </a:lnTo>
                <a:lnTo>
                  <a:pt x="531432" y="140356"/>
                </a:lnTo>
                <a:lnTo>
                  <a:pt x="513637" y="148871"/>
                </a:lnTo>
                <a:lnTo>
                  <a:pt x="491288" y="151845"/>
                </a:lnTo>
                <a:close/>
              </a:path>
              <a:path w="547370" h="152400">
                <a:moveTo>
                  <a:pt x="532438" y="64776"/>
                </a:moveTo>
                <a:lnTo>
                  <a:pt x="491288" y="64776"/>
                </a:lnTo>
                <a:lnTo>
                  <a:pt x="501790" y="63162"/>
                </a:lnTo>
                <a:lnTo>
                  <a:pt x="510111" y="58677"/>
                </a:lnTo>
                <a:lnTo>
                  <a:pt x="515599" y="51822"/>
                </a:lnTo>
                <a:lnTo>
                  <a:pt x="517577" y="43113"/>
                </a:lnTo>
                <a:lnTo>
                  <a:pt x="517528" y="42483"/>
                </a:lnTo>
                <a:lnTo>
                  <a:pt x="515688" y="34681"/>
                </a:lnTo>
                <a:lnTo>
                  <a:pt x="510348" y="28129"/>
                </a:lnTo>
                <a:lnTo>
                  <a:pt x="502029" y="23702"/>
                </a:lnTo>
                <a:lnTo>
                  <a:pt x="491288" y="22082"/>
                </a:lnTo>
                <a:lnTo>
                  <a:pt x="536607" y="22082"/>
                </a:lnTo>
                <a:lnTo>
                  <a:pt x="538549" y="24376"/>
                </a:lnTo>
                <a:lnTo>
                  <a:pt x="542394" y="40169"/>
                </a:lnTo>
                <a:lnTo>
                  <a:pt x="542394" y="40590"/>
                </a:lnTo>
                <a:lnTo>
                  <a:pt x="540787" y="51720"/>
                </a:lnTo>
                <a:lnTo>
                  <a:pt x="536321" y="60701"/>
                </a:lnTo>
                <a:lnTo>
                  <a:pt x="532438" y="64776"/>
                </a:lnTo>
                <a:close/>
              </a:path>
              <a:path w="547370" h="152400">
                <a:moveTo>
                  <a:pt x="540332" y="130183"/>
                </a:moveTo>
                <a:lnTo>
                  <a:pt x="491288" y="130183"/>
                </a:lnTo>
                <a:lnTo>
                  <a:pt x="504282" y="128448"/>
                </a:lnTo>
                <a:lnTo>
                  <a:pt x="514002" y="123716"/>
                </a:lnTo>
                <a:lnTo>
                  <a:pt x="520095" y="116696"/>
                </a:lnTo>
                <a:lnTo>
                  <a:pt x="522204" y="108100"/>
                </a:lnTo>
                <a:lnTo>
                  <a:pt x="522204" y="107679"/>
                </a:lnTo>
                <a:lnTo>
                  <a:pt x="519828" y="98518"/>
                </a:lnTo>
                <a:lnTo>
                  <a:pt x="513292" y="91485"/>
                </a:lnTo>
                <a:lnTo>
                  <a:pt x="503483" y="86977"/>
                </a:lnTo>
                <a:lnTo>
                  <a:pt x="491288" y="85386"/>
                </a:lnTo>
                <a:lnTo>
                  <a:pt x="538133" y="85386"/>
                </a:lnTo>
                <a:lnTo>
                  <a:pt x="540186" y="87279"/>
                </a:lnTo>
                <a:lnTo>
                  <a:pt x="545549" y="96881"/>
                </a:lnTo>
                <a:lnTo>
                  <a:pt x="547341" y="108100"/>
                </a:lnTo>
                <a:lnTo>
                  <a:pt x="547291" y="109782"/>
                </a:lnTo>
                <a:lnTo>
                  <a:pt x="543193" y="126913"/>
                </a:lnTo>
                <a:lnTo>
                  <a:pt x="540332" y="130183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22697" y="2974869"/>
            <a:ext cx="872067" cy="165847"/>
          </a:xfrm>
          <a:custGeom>
            <a:avLst/>
            <a:gdLst/>
            <a:ahLst/>
            <a:cxnLst/>
            <a:rect l="l" t="t" r="r" b="b"/>
            <a:pathLst>
              <a:path w="719454" h="187960">
                <a:moveTo>
                  <a:pt x="25868" y="153527"/>
                </a:moveTo>
                <a:lnTo>
                  <a:pt x="0" y="153527"/>
                </a:lnTo>
                <a:lnTo>
                  <a:pt x="0" y="6309"/>
                </a:lnTo>
                <a:lnTo>
                  <a:pt x="58046" y="6309"/>
                </a:lnTo>
                <a:lnTo>
                  <a:pt x="81249" y="9828"/>
                </a:lnTo>
                <a:lnTo>
                  <a:pt x="98872" y="19795"/>
                </a:lnTo>
                <a:lnTo>
                  <a:pt x="106133" y="29864"/>
                </a:lnTo>
                <a:lnTo>
                  <a:pt x="25868" y="29864"/>
                </a:lnTo>
                <a:lnTo>
                  <a:pt x="25868" y="82862"/>
                </a:lnTo>
                <a:lnTo>
                  <a:pt x="105211" y="82862"/>
                </a:lnTo>
                <a:lnTo>
                  <a:pt x="96690" y="93457"/>
                </a:lnTo>
                <a:lnTo>
                  <a:pt x="77966" y="102997"/>
                </a:lnTo>
                <a:lnTo>
                  <a:pt x="55101" y="106207"/>
                </a:lnTo>
                <a:lnTo>
                  <a:pt x="25868" y="106207"/>
                </a:lnTo>
                <a:lnTo>
                  <a:pt x="25868" y="153527"/>
                </a:lnTo>
                <a:close/>
              </a:path>
              <a:path w="719454" h="187960">
                <a:moveTo>
                  <a:pt x="105211" y="82862"/>
                </a:moveTo>
                <a:lnTo>
                  <a:pt x="55942" y="82862"/>
                </a:lnTo>
                <a:lnTo>
                  <a:pt x="69156" y="80914"/>
                </a:lnTo>
                <a:lnTo>
                  <a:pt x="79156" y="75475"/>
                </a:lnTo>
                <a:lnTo>
                  <a:pt x="85488" y="67158"/>
                </a:lnTo>
                <a:lnTo>
                  <a:pt x="87700" y="56573"/>
                </a:lnTo>
                <a:lnTo>
                  <a:pt x="87575" y="55522"/>
                </a:lnTo>
                <a:lnTo>
                  <a:pt x="85458" y="44770"/>
                </a:lnTo>
                <a:lnTo>
                  <a:pt x="79077" y="36541"/>
                </a:lnTo>
                <a:lnTo>
                  <a:pt x="69067" y="31546"/>
                </a:lnTo>
                <a:lnTo>
                  <a:pt x="55942" y="29864"/>
                </a:lnTo>
                <a:lnTo>
                  <a:pt x="106133" y="29864"/>
                </a:lnTo>
                <a:lnTo>
                  <a:pt x="110068" y="35322"/>
                </a:lnTo>
                <a:lnTo>
                  <a:pt x="113989" y="55522"/>
                </a:lnTo>
                <a:lnTo>
                  <a:pt x="113944" y="56153"/>
                </a:lnTo>
                <a:lnTo>
                  <a:pt x="109342" y="77726"/>
                </a:lnTo>
                <a:lnTo>
                  <a:pt x="105211" y="82862"/>
                </a:lnTo>
                <a:close/>
              </a:path>
              <a:path w="719454" h="187960">
                <a:moveTo>
                  <a:pt x="192631" y="166356"/>
                </a:moveTo>
                <a:lnTo>
                  <a:pt x="165094" y="166356"/>
                </a:lnTo>
                <a:lnTo>
                  <a:pt x="169511" y="163202"/>
                </a:lnTo>
                <a:lnTo>
                  <a:pt x="173717" y="153527"/>
                </a:lnTo>
                <a:lnTo>
                  <a:pt x="127449" y="42483"/>
                </a:lnTo>
                <a:lnTo>
                  <a:pt x="154579" y="42483"/>
                </a:lnTo>
                <a:lnTo>
                  <a:pt x="186126" y="124925"/>
                </a:lnTo>
                <a:lnTo>
                  <a:pt x="209554" y="124925"/>
                </a:lnTo>
                <a:lnTo>
                  <a:pt x="197272" y="156682"/>
                </a:lnTo>
                <a:lnTo>
                  <a:pt x="192631" y="166356"/>
                </a:lnTo>
                <a:close/>
              </a:path>
              <a:path w="719454" h="187960">
                <a:moveTo>
                  <a:pt x="209554" y="124925"/>
                </a:moveTo>
                <a:lnTo>
                  <a:pt x="186126" y="124925"/>
                </a:lnTo>
                <a:lnTo>
                  <a:pt x="214938" y="42483"/>
                </a:lnTo>
                <a:lnTo>
                  <a:pt x="241438" y="42483"/>
                </a:lnTo>
                <a:lnTo>
                  <a:pt x="209554" y="124925"/>
                </a:lnTo>
                <a:close/>
              </a:path>
              <a:path w="719454" h="187960">
                <a:moveTo>
                  <a:pt x="160678" y="187808"/>
                </a:moveTo>
                <a:lnTo>
                  <a:pt x="153139" y="187348"/>
                </a:lnTo>
                <a:lnTo>
                  <a:pt x="146429" y="186020"/>
                </a:lnTo>
                <a:lnTo>
                  <a:pt x="140271" y="183904"/>
                </a:lnTo>
                <a:lnTo>
                  <a:pt x="134389" y="181078"/>
                </a:lnTo>
                <a:lnTo>
                  <a:pt x="143012" y="162150"/>
                </a:lnTo>
                <a:lnTo>
                  <a:pt x="147639" y="164674"/>
                </a:lnTo>
                <a:lnTo>
                  <a:pt x="152686" y="166356"/>
                </a:lnTo>
                <a:lnTo>
                  <a:pt x="192631" y="166356"/>
                </a:lnTo>
                <a:lnTo>
                  <a:pt x="190342" y="171128"/>
                </a:lnTo>
                <a:lnTo>
                  <a:pt x="182366" y="180763"/>
                </a:lnTo>
                <a:lnTo>
                  <a:pt x="172695" y="186139"/>
                </a:lnTo>
                <a:lnTo>
                  <a:pt x="160678" y="187808"/>
                </a:lnTo>
                <a:close/>
              </a:path>
              <a:path w="719454" h="187960">
                <a:moveTo>
                  <a:pt x="294857" y="42483"/>
                </a:moveTo>
                <a:lnTo>
                  <a:pt x="269409" y="42483"/>
                </a:lnTo>
                <a:lnTo>
                  <a:pt x="269409" y="11987"/>
                </a:lnTo>
                <a:lnTo>
                  <a:pt x="294857" y="11987"/>
                </a:lnTo>
                <a:lnTo>
                  <a:pt x="294857" y="42483"/>
                </a:lnTo>
                <a:close/>
              </a:path>
              <a:path w="719454" h="187960">
                <a:moveTo>
                  <a:pt x="324721" y="64355"/>
                </a:moveTo>
                <a:lnTo>
                  <a:pt x="255318" y="64355"/>
                </a:lnTo>
                <a:lnTo>
                  <a:pt x="255318" y="42483"/>
                </a:lnTo>
                <a:lnTo>
                  <a:pt x="324721" y="42483"/>
                </a:lnTo>
                <a:lnTo>
                  <a:pt x="324721" y="64355"/>
                </a:lnTo>
                <a:close/>
              </a:path>
              <a:path w="719454" h="187960">
                <a:moveTo>
                  <a:pt x="310841" y="155420"/>
                </a:moveTo>
                <a:lnTo>
                  <a:pt x="301377" y="155420"/>
                </a:lnTo>
                <a:lnTo>
                  <a:pt x="288485" y="153757"/>
                </a:lnTo>
                <a:lnTo>
                  <a:pt x="278374" y="148269"/>
                </a:lnTo>
                <a:lnTo>
                  <a:pt x="271772" y="138207"/>
                </a:lnTo>
                <a:lnTo>
                  <a:pt x="269409" y="122822"/>
                </a:lnTo>
                <a:lnTo>
                  <a:pt x="269409" y="64355"/>
                </a:lnTo>
                <a:lnTo>
                  <a:pt x="294857" y="64355"/>
                </a:lnTo>
                <a:lnTo>
                  <a:pt x="294857" y="128710"/>
                </a:lnTo>
                <a:lnTo>
                  <a:pt x="299904" y="132706"/>
                </a:lnTo>
                <a:lnTo>
                  <a:pt x="324301" y="132706"/>
                </a:lnTo>
                <a:lnTo>
                  <a:pt x="324301" y="149742"/>
                </a:lnTo>
                <a:lnTo>
                  <a:pt x="317991" y="153317"/>
                </a:lnTo>
                <a:lnTo>
                  <a:pt x="310841" y="155420"/>
                </a:lnTo>
                <a:close/>
              </a:path>
              <a:path w="719454" h="187960">
                <a:moveTo>
                  <a:pt x="324301" y="132706"/>
                </a:moveTo>
                <a:lnTo>
                  <a:pt x="314206" y="132706"/>
                </a:lnTo>
                <a:lnTo>
                  <a:pt x="319253" y="131445"/>
                </a:lnTo>
                <a:lnTo>
                  <a:pt x="324301" y="128921"/>
                </a:lnTo>
                <a:lnTo>
                  <a:pt x="324301" y="132706"/>
                </a:lnTo>
                <a:close/>
              </a:path>
              <a:path w="719454" h="187960">
                <a:moveTo>
                  <a:pt x="375827" y="153527"/>
                </a:moveTo>
                <a:lnTo>
                  <a:pt x="350379" y="153527"/>
                </a:lnTo>
                <a:lnTo>
                  <a:pt x="350379" y="0"/>
                </a:lnTo>
                <a:lnTo>
                  <a:pt x="375827" y="0"/>
                </a:lnTo>
                <a:lnTo>
                  <a:pt x="375827" y="59728"/>
                </a:lnTo>
                <a:lnTo>
                  <a:pt x="444224" y="59728"/>
                </a:lnTo>
                <a:lnTo>
                  <a:pt x="446275" y="63303"/>
                </a:lnTo>
                <a:lnTo>
                  <a:pt x="400854" y="63303"/>
                </a:lnTo>
                <a:lnTo>
                  <a:pt x="390733" y="65183"/>
                </a:lnTo>
                <a:lnTo>
                  <a:pt x="382820" y="70612"/>
                </a:lnTo>
                <a:lnTo>
                  <a:pt x="377667" y="79274"/>
                </a:lnTo>
                <a:lnTo>
                  <a:pt x="375894" y="90434"/>
                </a:lnTo>
                <a:lnTo>
                  <a:pt x="375827" y="153527"/>
                </a:lnTo>
                <a:close/>
              </a:path>
              <a:path w="719454" h="187960">
                <a:moveTo>
                  <a:pt x="444224" y="59728"/>
                </a:moveTo>
                <a:lnTo>
                  <a:pt x="375827" y="59728"/>
                </a:lnTo>
                <a:lnTo>
                  <a:pt x="381841" y="52236"/>
                </a:lnTo>
                <a:lnTo>
                  <a:pt x="389392" y="46005"/>
                </a:lnTo>
                <a:lnTo>
                  <a:pt x="398836" y="41746"/>
                </a:lnTo>
                <a:lnTo>
                  <a:pt x="410529" y="40169"/>
                </a:lnTo>
                <a:lnTo>
                  <a:pt x="427265" y="43202"/>
                </a:lnTo>
                <a:lnTo>
                  <a:pt x="439683" y="51815"/>
                </a:lnTo>
                <a:lnTo>
                  <a:pt x="444224" y="59728"/>
                </a:lnTo>
                <a:close/>
              </a:path>
              <a:path w="719454" h="187960">
                <a:moveTo>
                  <a:pt x="450067" y="153527"/>
                </a:moveTo>
                <a:lnTo>
                  <a:pt x="424619" y="153527"/>
                </a:lnTo>
                <a:lnTo>
                  <a:pt x="424619" y="90434"/>
                </a:lnTo>
                <a:lnTo>
                  <a:pt x="423036" y="78919"/>
                </a:lnTo>
                <a:lnTo>
                  <a:pt x="418415" y="70401"/>
                </a:lnTo>
                <a:lnTo>
                  <a:pt x="410956" y="65117"/>
                </a:lnTo>
                <a:lnTo>
                  <a:pt x="400854" y="63303"/>
                </a:lnTo>
                <a:lnTo>
                  <a:pt x="446275" y="63303"/>
                </a:lnTo>
                <a:lnTo>
                  <a:pt x="447409" y="65278"/>
                </a:lnTo>
                <a:lnTo>
                  <a:pt x="450067" y="82862"/>
                </a:lnTo>
                <a:lnTo>
                  <a:pt x="450067" y="153527"/>
                </a:lnTo>
                <a:close/>
              </a:path>
              <a:path w="719454" h="187960">
                <a:moveTo>
                  <a:pt x="533561" y="156051"/>
                </a:moveTo>
                <a:lnTo>
                  <a:pt x="510075" y="151516"/>
                </a:lnTo>
                <a:lnTo>
                  <a:pt x="491420" y="139173"/>
                </a:lnTo>
                <a:lnTo>
                  <a:pt x="479113" y="120916"/>
                </a:lnTo>
                <a:lnTo>
                  <a:pt x="474674" y="98636"/>
                </a:lnTo>
                <a:lnTo>
                  <a:pt x="474757" y="97795"/>
                </a:lnTo>
                <a:lnTo>
                  <a:pt x="479149" y="75748"/>
                </a:lnTo>
                <a:lnTo>
                  <a:pt x="491551" y="57283"/>
                </a:lnTo>
                <a:lnTo>
                  <a:pt x="510341" y="44773"/>
                </a:lnTo>
                <a:lnTo>
                  <a:pt x="533982" y="40169"/>
                </a:lnTo>
                <a:lnTo>
                  <a:pt x="557589" y="44707"/>
                </a:lnTo>
                <a:lnTo>
                  <a:pt x="576307" y="57073"/>
                </a:lnTo>
                <a:lnTo>
                  <a:pt x="579934" y="62462"/>
                </a:lnTo>
                <a:lnTo>
                  <a:pt x="533561" y="62462"/>
                </a:lnTo>
                <a:lnTo>
                  <a:pt x="519730" y="65262"/>
                </a:lnTo>
                <a:lnTo>
                  <a:pt x="509191" y="72873"/>
                </a:lnTo>
                <a:lnTo>
                  <a:pt x="502478" y="84111"/>
                </a:lnTo>
                <a:lnTo>
                  <a:pt x="500121" y="97795"/>
                </a:lnTo>
                <a:lnTo>
                  <a:pt x="500198" y="98636"/>
                </a:lnTo>
                <a:lnTo>
                  <a:pt x="502632" y="111964"/>
                </a:lnTo>
                <a:lnTo>
                  <a:pt x="509638" y="123347"/>
                </a:lnTo>
                <a:lnTo>
                  <a:pt x="520351" y="131103"/>
                </a:lnTo>
                <a:lnTo>
                  <a:pt x="533982" y="133968"/>
                </a:lnTo>
                <a:lnTo>
                  <a:pt x="579548" y="133968"/>
                </a:lnTo>
                <a:lnTo>
                  <a:pt x="576176" y="138963"/>
                </a:lnTo>
                <a:lnTo>
                  <a:pt x="557323" y="151450"/>
                </a:lnTo>
                <a:lnTo>
                  <a:pt x="533561" y="156051"/>
                </a:lnTo>
                <a:close/>
              </a:path>
              <a:path w="719454" h="187960">
                <a:moveTo>
                  <a:pt x="579548" y="133968"/>
                </a:moveTo>
                <a:lnTo>
                  <a:pt x="533982" y="133968"/>
                </a:lnTo>
                <a:lnTo>
                  <a:pt x="547935" y="131139"/>
                </a:lnTo>
                <a:lnTo>
                  <a:pt x="558536" y="123479"/>
                </a:lnTo>
                <a:lnTo>
                  <a:pt x="565272" y="112231"/>
                </a:lnTo>
                <a:lnTo>
                  <a:pt x="567632" y="98636"/>
                </a:lnTo>
                <a:lnTo>
                  <a:pt x="567555" y="97795"/>
                </a:lnTo>
                <a:lnTo>
                  <a:pt x="565118" y="84377"/>
                </a:lnTo>
                <a:lnTo>
                  <a:pt x="558089" y="73004"/>
                </a:lnTo>
                <a:lnTo>
                  <a:pt x="547313" y="65298"/>
                </a:lnTo>
                <a:lnTo>
                  <a:pt x="533561" y="62462"/>
                </a:lnTo>
                <a:lnTo>
                  <a:pt x="579934" y="62462"/>
                </a:lnTo>
                <a:lnTo>
                  <a:pt x="588637" y="75393"/>
                </a:lnTo>
                <a:lnTo>
                  <a:pt x="593079" y="97795"/>
                </a:lnTo>
                <a:lnTo>
                  <a:pt x="592995" y="98636"/>
                </a:lnTo>
                <a:lnTo>
                  <a:pt x="588600" y="120561"/>
                </a:lnTo>
                <a:lnTo>
                  <a:pt x="579548" y="133968"/>
                </a:lnTo>
                <a:close/>
              </a:path>
              <a:path w="719454" h="187960">
                <a:moveTo>
                  <a:pt x="713423" y="59728"/>
                </a:moveTo>
                <a:lnTo>
                  <a:pt x="645026" y="59728"/>
                </a:lnTo>
                <a:lnTo>
                  <a:pt x="651040" y="52236"/>
                </a:lnTo>
                <a:lnTo>
                  <a:pt x="658592" y="46005"/>
                </a:lnTo>
                <a:lnTo>
                  <a:pt x="668036" y="41746"/>
                </a:lnTo>
                <a:lnTo>
                  <a:pt x="679728" y="40169"/>
                </a:lnTo>
                <a:lnTo>
                  <a:pt x="696464" y="43202"/>
                </a:lnTo>
                <a:lnTo>
                  <a:pt x="708882" y="51815"/>
                </a:lnTo>
                <a:lnTo>
                  <a:pt x="713423" y="59728"/>
                </a:lnTo>
                <a:close/>
              </a:path>
              <a:path w="719454" h="187960">
                <a:moveTo>
                  <a:pt x="645026" y="153527"/>
                </a:moveTo>
                <a:lnTo>
                  <a:pt x="619579" y="153527"/>
                </a:lnTo>
                <a:lnTo>
                  <a:pt x="619579" y="42483"/>
                </a:lnTo>
                <a:lnTo>
                  <a:pt x="645026" y="42483"/>
                </a:lnTo>
                <a:lnTo>
                  <a:pt x="645026" y="59728"/>
                </a:lnTo>
                <a:lnTo>
                  <a:pt x="713423" y="59728"/>
                </a:lnTo>
                <a:lnTo>
                  <a:pt x="715475" y="63303"/>
                </a:lnTo>
                <a:lnTo>
                  <a:pt x="670054" y="63303"/>
                </a:lnTo>
                <a:lnTo>
                  <a:pt x="659932" y="65183"/>
                </a:lnTo>
                <a:lnTo>
                  <a:pt x="652019" y="70612"/>
                </a:lnTo>
                <a:lnTo>
                  <a:pt x="646867" y="79274"/>
                </a:lnTo>
                <a:lnTo>
                  <a:pt x="645093" y="90434"/>
                </a:lnTo>
                <a:lnTo>
                  <a:pt x="645026" y="153527"/>
                </a:lnTo>
                <a:close/>
              </a:path>
              <a:path w="719454" h="187960">
                <a:moveTo>
                  <a:pt x="719267" y="153527"/>
                </a:moveTo>
                <a:lnTo>
                  <a:pt x="693819" y="153527"/>
                </a:lnTo>
                <a:lnTo>
                  <a:pt x="693819" y="90434"/>
                </a:lnTo>
                <a:lnTo>
                  <a:pt x="692235" y="78919"/>
                </a:lnTo>
                <a:lnTo>
                  <a:pt x="687615" y="70401"/>
                </a:lnTo>
                <a:lnTo>
                  <a:pt x="680155" y="65117"/>
                </a:lnTo>
                <a:lnTo>
                  <a:pt x="670054" y="63303"/>
                </a:lnTo>
                <a:lnTo>
                  <a:pt x="715475" y="63303"/>
                </a:lnTo>
                <a:lnTo>
                  <a:pt x="716608" y="65278"/>
                </a:lnTo>
                <a:lnTo>
                  <a:pt x="719267" y="82862"/>
                </a:lnTo>
                <a:lnTo>
                  <a:pt x="719267" y="15352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65641" y="3200150"/>
            <a:ext cx="378691" cy="134471"/>
          </a:xfrm>
          <a:custGeom>
            <a:avLst/>
            <a:gdLst/>
            <a:ahLst/>
            <a:cxnLst/>
            <a:rect l="l" t="t" r="r" b="b"/>
            <a:pathLst>
              <a:path w="312420" h="152400">
                <a:moveTo>
                  <a:pt x="100947" y="128921"/>
                </a:moveTo>
                <a:lnTo>
                  <a:pt x="56784" y="128921"/>
                </a:lnTo>
                <a:lnTo>
                  <a:pt x="66882" y="127330"/>
                </a:lnTo>
                <a:lnTo>
                  <a:pt x="74949" y="122822"/>
                </a:lnTo>
                <a:lnTo>
                  <a:pt x="80296" y="115789"/>
                </a:lnTo>
                <a:lnTo>
                  <a:pt x="82231" y="106628"/>
                </a:lnTo>
                <a:lnTo>
                  <a:pt x="82127" y="105786"/>
                </a:lnTo>
                <a:lnTo>
                  <a:pt x="79839" y="96536"/>
                </a:lnTo>
                <a:lnTo>
                  <a:pt x="73030" y="89408"/>
                </a:lnTo>
                <a:lnTo>
                  <a:pt x="62357" y="85002"/>
                </a:lnTo>
                <a:lnTo>
                  <a:pt x="48371" y="83493"/>
                </a:lnTo>
                <a:lnTo>
                  <a:pt x="36383" y="83493"/>
                </a:lnTo>
                <a:lnTo>
                  <a:pt x="32177" y="67299"/>
                </a:lnTo>
                <a:lnTo>
                  <a:pt x="71926" y="25027"/>
                </a:lnTo>
                <a:lnTo>
                  <a:pt x="8202" y="25027"/>
                </a:lnTo>
                <a:lnTo>
                  <a:pt x="8202" y="2523"/>
                </a:lnTo>
                <a:lnTo>
                  <a:pt x="105576" y="2523"/>
                </a:lnTo>
                <a:lnTo>
                  <a:pt x="105576" y="21872"/>
                </a:lnTo>
                <a:lnTo>
                  <a:pt x="64565" y="63934"/>
                </a:lnTo>
                <a:lnTo>
                  <a:pt x="80740" y="67805"/>
                </a:lnTo>
                <a:lnTo>
                  <a:pt x="94587" y="75502"/>
                </a:lnTo>
                <a:lnTo>
                  <a:pt x="104255" y="87772"/>
                </a:lnTo>
                <a:lnTo>
                  <a:pt x="107890" y="105366"/>
                </a:lnTo>
                <a:lnTo>
                  <a:pt x="107805" y="106207"/>
                </a:lnTo>
                <a:lnTo>
                  <a:pt x="104127" y="124494"/>
                </a:lnTo>
                <a:lnTo>
                  <a:pt x="100947" y="128921"/>
                </a:lnTo>
                <a:close/>
              </a:path>
              <a:path w="312420" h="152400">
                <a:moveTo>
                  <a:pt x="56363" y="152265"/>
                </a:moveTo>
                <a:lnTo>
                  <a:pt x="38477" y="150353"/>
                </a:lnTo>
                <a:lnTo>
                  <a:pt x="23213" y="145010"/>
                </a:lnTo>
                <a:lnTo>
                  <a:pt x="10433" y="136827"/>
                </a:lnTo>
                <a:lnTo>
                  <a:pt x="0" y="126397"/>
                </a:lnTo>
                <a:lnTo>
                  <a:pt x="18086" y="109572"/>
                </a:lnTo>
                <a:lnTo>
                  <a:pt x="26262" y="117830"/>
                </a:lnTo>
                <a:lnTo>
                  <a:pt x="35227" y="123900"/>
                </a:lnTo>
                <a:lnTo>
                  <a:pt x="45295" y="127642"/>
                </a:lnTo>
                <a:lnTo>
                  <a:pt x="56784" y="128921"/>
                </a:lnTo>
                <a:lnTo>
                  <a:pt x="100947" y="128921"/>
                </a:lnTo>
                <a:lnTo>
                  <a:pt x="93562" y="139200"/>
                </a:lnTo>
                <a:lnTo>
                  <a:pt x="77279" y="148818"/>
                </a:lnTo>
                <a:lnTo>
                  <a:pt x="56363" y="152265"/>
                </a:lnTo>
                <a:close/>
              </a:path>
              <a:path w="312420" h="152400">
                <a:moveTo>
                  <a:pt x="163622" y="149742"/>
                </a:moveTo>
                <a:lnTo>
                  <a:pt x="135651" y="149742"/>
                </a:lnTo>
                <a:lnTo>
                  <a:pt x="135651" y="120929"/>
                </a:lnTo>
                <a:lnTo>
                  <a:pt x="163622" y="120929"/>
                </a:lnTo>
                <a:lnTo>
                  <a:pt x="163622" y="149742"/>
                </a:lnTo>
                <a:close/>
              </a:path>
              <a:path w="312420" h="152400">
                <a:moveTo>
                  <a:pt x="247747" y="152265"/>
                </a:moveTo>
                <a:lnTo>
                  <a:pt x="221432" y="146350"/>
                </a:lnTo>
                <a:lnTo>
                  <a:pt x="201268" y="130183"/>
                </a:lnTo>
                <a:lnTo>
                  <a:pt x="188360" y="106128"/>
                </a:lnTo>
                <a:lnTo>
                  <a:pt x="183812" y="76553"/>
                </a:lnTo>
                <a:lnTo>
                  <a:pt x="183878" y="75712"/>
                </a:lnTo>
                <a:lnTo>
                  <a:pt x="188426" y="46492"/>
                </a:lnTo>
                <a:lnTo>
                  <a:pt x="201478" y="22293"/>
                </a:lnTo>
                <a:lnTo>
                  <a:pt x="221787" y="5980"/>
                </a:lnTo>
                <a:lnTo>
                  <a:pt x="248168" y="0"/>
                </a:lnTo>
                <a:lnTo>
                  <a:pt x="274394" y="5915"/>
                </a:lnTo>
                <a:lnTo>
                  <a:pt x="294568" y="22082"/>
                </a:lnTo>
                <a:lnTo>
                  <a:pt x="295247" y="23344"/>
                </a:lnTo>
                <a:lnTo>
                  <a:pt x="247747" y="23344"/>
                </a:lnTo>
                <a:lnTo>
                  <a:pt x="232348" y="27416"/>
                </a:lnTo>
                <a:lnTo>
                  <a:pt x="220617" y="38565"/>
                </a:lnTo>
                <a:lnTo>
                  <a:pt x="213144" y="55197"/>
                </a:lnTo>
                <a:lnTo>
                  <a:pt x="210522" y="75712"/>
                </a:lnTo>
                <a:lnTo>
                  <a:pt x="210576" y="76553"/>
                </a:lnTo>
                <a:lnTo>
                  <a:pt x="213180" y="96625"/>
                </a:lnTo>
                <a:lnTo>
                  <a:pt x="220748" y="113410"/>
                </a:lnTo>
                <a:lnTo>
                  <a:pt x="232614" y="124754"/>
                </a:lnTo>
                <a:lnTo>
                  <a:pt x="248168" y="128921"/>
                </a:lnTo>
                <a:lnTo>
                  <a:pt x="295003" y="128921"/>
                </a:lnTo>
                <a:lnTo>
                  <a:pt x="294436" y="129972"/>
                </a:lnTo>
                <a:lnTo>
                  <a:pt x="274128" y="146285"/>
                </a:lnTo>
                <a:lnTo>
                  <a:pt x="247747" y="152265"/>
                </a:lnTo>
                <a:close/>
              </a:path>
              <a:path w="312420" h="152400">
                <a:moveTo>
                  <a:pt x="295003" y="128921"/>
                </a:moveTo>
                <a:lnTo>
                  <a:pt x="248168" y="128921"/>
                </a:lnTo>
                <a:lnTo>
                  <a:pt x="263655" y="124820"/>
                </a:lnTo>
                <a:lnTo>
                  <a:pt x="275377" y="113621"/>
                </a:lnTo>
                <a:lnTo>
                  <a:pt x="282800" y="96980"/>
                </a:lnTo>
                <a:lnTo>
                  <a:pt x="285393" y="76553"/>
                </a:lnTo>
                <a:lnTo>
                  <a:pt x="285338" y="75712"/>
                </a:lnTo>
                <a:lnTo>
                  <a:pt x="282705" y="55640"/>
                </a:lnTo>
                <a:lnTo>
                  <a:pt x="275088" y="38855"/>
                </a:lnTo>
                <a:lnTo>
                  <a:pt x="263212" y="27511"/>
                </a:lnTo>
                <a:lnTo>
                  <a:pt x="247747" y="23344"/>
                </a:lnTo>
                <a:lnTo>
                  <a:pt x="295247" y="23344"/>
                </a:lnTo>
                <a:lnTo>
                  <a:pt x="307525" y="46137"/>
                </a:lnTo>
                <a:lnTo>
                  <a:pt x="312103" y="75712"/>
                </a:lnTo>
                <a:lnTo>
                  <a:pt x="312037" y="76553"/>
                </a:lnTo>
                <a:lnTo>
                  <a:pt x="307489" y="105773"/>
                </a:lnTo>
                <a:lnTo>
                  <a:pt x="295003" y="12892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41169" y="4300375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90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41169" y="4171283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90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41169" y="4042191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90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41169" y="3913100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90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41169" y="3782663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90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41169" y="3653571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90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41169" y="3524479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90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541169" y="3468003"/>
            <a:ext cx="26169" cy="1681"/>
          </a:xfrm>
          <a:custGeom>
            <a:avLst/>
            <a:gdLst/>
            <a:ahLst/>
            <a:cxnLst/>
            <a:rect l="l" t="t" r="r" b="b"/>
            <a:pathLst>
              <a:path w="21590" h="1904">
                <a:moveTo>
                  <a:pt x="21336" y="1524"/>
                </a:moveTo>
                <a:lnTo>
                  <a:pt x="0" y="1524"/>
                </a:lnTo>
                <a:lnTo>
                  <a:pt x="0" y="0"/>
                </a:lnTo>
                <a:lnTo>
                  <a:pt x="21336" y="0"/>
                </a:lnTo>
                <a:lnTo>
                  <a:pt x="21336" y="1524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39141" y="4911753"/>
            <a:ext cx="464127" cy="107576"/>
          </a:xfrm>
          <a:custGeom>
            <a:avLst/>
            <a:gdLst/>
            <a:ahLst/>
            <a:cxnLst/>
            <a:rect l="l" t="t" r="r" b="b"/>
            <a:pathLst>
              <a:path w="382904" h="121920">
                <a:moveTo>
                  <a:pt x="4358" y="27995"/>
                </a:moveTo>
                <a:lnTo>
                  <a:pt x="0" y="11231"/>
                </a:lnTo>
                <a:lnTo>
                  <a:pt x="31516" y="1173"/>
                </a:lnTo>
                <a:lnTo>
                  <a:pt x="45933" y="1173"/>
                </a:lnTo>
                <a:lnTo>
                  <a:pt x="45933" y="22128"/>
                </a:lnTo>
                <a:lnTo>
                  <a:pt x="25481" y="22128"/>
                </a:lnTo>
                <a:lnTo>
                  <a:pt x="4358" y="27995"/>
                </a:lnTo>
                <a:close/>
              </a:path>
              <a:path w="382904" h="121920">
                <a:moveTo>
                  <a:pt x="45933" y="119359"/>
                </a:moveTo>
                <a:lnTo>
                  <a:pt x="25481" y="119359"/>
                </a:lnTo>
                <a:lnTo>
                  <a:pt x="25481" y="22128"/>
                </a:lnTo>
                <a:lnTo>
                  <a:pt x="45933" y="22128"/>
                </a:lnTo>
                <a:lnTo>
                  <a:pt x="45933" y="119359"/>
                </a:lnTo>
                <a:close/>
              </a:path>
              <a:path w="382904" h="121920">
                <a:moveTo>
                  <a:pt x="114162" y="78120"/>
                </a:moveTo>
                <a:lnTo>
                  <a:pt x="97129" y="75487"/>
                </a:lnTo>
                <a:lnTo>
                  <a:pt x="84008" y="67998"/>
                </a:lnTo>
                <a:lnTo>
                  <a:pt x="75571" y="56266"/>
                </a:lnTo>
                <a:lnTo>
                  <a:pt x="72588" y="40904"/>
                </a:lnTo>
                <a:lnTo>
                  <a:pt x="72588" y="40568"/>
                </a:lnTo>
                <a:lnTo>
                  <a:pt x="75770" y="24540"/>
                </a:lnTo>
                <a:lnTo>
                  <a:pt x="84721" y="11671"/>
                </a:lnTo>
                <a:lnTo>
                  <a:pt x="98543" y="3109"/>
                </a:lnTo>
                <a:lnTo>
                  <a:pt x="116342" y="0"/>
                </a:lnTo>
                <a:lnTo>
                  <a:pt x="126492" y="783"/>
                </a:lnTo>
                <a:lnTo>
                  <a:pt x="135054" y="3122"/>
                </a:lnTo>
                <a:lnTo>
                  <a:pt x="142391" y="7001"/>
                </a:lnTo>
                <a:lnTo>
                  <a:pt x="148864" y="12405"/>
                </a:lnTo>
                <a:lnTo>
                  <a:pt x="153133" y="17769"/>
                </a:lnTo>
                <a:lnTo>
                  <a:pt x="116509" y="17769"/>
                </a:lnTo>
                <a:lnTo>
                  <a:pt x="106715" y="19477"/>
                </a:lnTo>
                <a:lnTo>
                  <a:pt x="99389" y="24140"/>
                </a:lnTo>
                <a:lnTo>
                  <a:pt x="94797" y="31065"/>
                </a:lnTo>
                <a:lnTo>
                  <a:pt x="93239" y="39395"/>
                </a:lnTo>
                <a:lnTo>
                  <a:pt x="93207" y="39898"/>
                </a:lnTo>
                <a:lnTo>
                  <a:pt x="94902" y="48335"/>
                </a:lnTo>
                <a:lnTo>
                  <a:pt x="99724" y="54964"/>
                </a:lnTo>
                <a:lnTo>
                  <a:pt x="107281" y="59300"/>
                </a:lnTo>
                <a:lnTo>
                  <a:pt x="117180" y="60853"/>
                </a:lnTo>
                <a:lnTo>
                  <a:pt x="162670" y="60853"/>
                </a:lnTo>
                <a:lnTo>
                  <a:pt x="162026" y="65714"/>
                </a:lnTo>
                <a:lnTo>
                  <a:pt x="141655" y="65714"/>
                </a:lnTo>
                <a:lnTo>
                  <a:pt x="136652" y="70623"/>
                </a:lnTo>
                <a:lnTo>
                  <a:pt x="130423" y="74557"/>
                </a:lnTo>
                <a:lnTo>
                  <a:pt x="122937" y="77172"/>
                </a:lnTo>
                <a:lnTo>
                  <a:pt x="114162" y="78120"/>
                </a:lnTo>
                <a:close/>
              </a:path>
              <a:path w="382904" h="121920">
                <a:moveTo>
                  <a:pt x="162670" y="60853"/>
                </a:moveTo>
                <a:lnTo>
                  <a:pt x="117180" y="60853"/>
                </a:lnTo>
                <a:lnTo>
                  <a:pt x="127194" y="59155"/>
                </a:lnTo>
                <a:lnTo>
                  <a:pt x="134677" y="54566"/>
                </a:lnTo>
                <a:lnTo>
                  <a:pt x="139363" y="47840"/>
                </a:lnTo>
                <a:lnTo>
                  <a:pt x="140951" y="39898"/>
                </a:lnTo>
                <a:lnTo>
                  <a:pt x="140985" y="39395"/>
                </a:lnTo>
                <a:lnTo>
                  <a:pt x="139259" y="30853"/>
                </a:lnTo>
                <a:lnTo>
                  <a:pt x="134342" y="23993"/>
                </a:lnTo>
                <a:lnTo>
                  <a:pt x="126628" y="19427"/>
                </a:lnTo>
                <a:lnTo>
                  <a:pt x="116509" y="17769"/>
                </a:lnTo>
                <a:lnTo>
                  <a:pt x="153133" y="17769"/>
                </a:lnTo>
                <a:lnTo>
                  <a:pt x="163055" y="56266"/>
                </a:lnTo>
                <a:lnTo>
                  <a:pt x="163113" y="57500"/>
                </a:lnTo>
                <a:lnTo>
                  <a:pt x="162670" y="60853"/>
                </a:lnTo>
                <a:close/>
              </a:path>
              <a:path w="382904" h="121920">
                <a:moveTo>
                  <a:pt x="150269" y="102595"/>
                </a:moveTo>
                <a:lnTo>
                  <a:pt x="113324" y="102595"/>
                </a:lnTo>
                <a:lnTo>
                  <a:pt x="124941" y="99874"/>
                </a:lnTo>
                <a:lnTo>
                  <a:pt x="133713" y="92264"/>
                </a:lnTo>
                <a:lnTo>
                  <a:pt x="139374" y="80600"/>
                </a:lnTo>
                <a:lnTo>
                  <a:pt x="141655" y="65714"/>
                </a:lnTo>
                <a:lnTo>
                  <a:pt x="162026" y="65714"/>
                </a:lnTo>
                <a:lnTo>
                  <a:pt x="159687" y="83393"/>
                </a:lnTo>
                <a:lnTo>
                  <a:pt x="150269" y="102595"/>
                </a:lnTo>
                <a:close/>
              </a:path>
              <a:path w="382904" h="121920">
                <a:moveTo>
                  <a:pt x="112821" y="121371"/>
                </a:moveTo>
                <a:lnTo>
                  <a:pt x="101485" y="120326"/>
                </a:lnTo>
                <a:lnTo>
                  <a:pt x="91657" y="117410"/>
                </a:lnTo>
                <a:lnTo>
                  <a:pt x="83023" y="112955"/>
                </a:lnTo>
                <a:lnTo>
                  <a:pt x="75270" y="107289"/>
                </a:lnTo>
                <a:lnTo>
                  <a:pt x="86502" y="91531"/>
                </a:lnTo>
                <a:lnTo>
                  <a:pt x="93027" y="96442"/>
                </a:lnTo>
                <a:lnTo>
                  <a:pt x="99473" y="99892"/>
                </a:lnTo>
                <a:lnTo>
                  <a:pt x="106139" y="101927"/>
                </a:lnTo>
                <a:lnTo>
                  <a:pt x="113324" y="102595"/>
                </a:lnTo>
                <a:lnTo>
                  <a:pt x="150269" y="102595"/>
                </a:lnTo>
                <a:lnTo>
                  <a:pt x="149786" y="103580"/>
                </a:lnTo>
                <a:lnTo>
                  <a:pt x="133975" y="116695"/>
                </a:lnTo>
                <a:lnTo>
                  <a:pt x="112821" y="121371"/>
                </a:lnTo>
                <a:close/>
              </a:path>
              <a:path w="382904" h="121920">
                <a:moveTo>
                  <a:pt x="223128" y="78120"/>
                </a:moveTo>
                <a:lnTo>
                  <a:pt x="206095" y="75487"/>
                </a:lnTo>
                <a:lnTo>
                  <a:pt x="192974" y="67998"/>
                </a:lnTo>
                <a:lnTo>
                  <a:pt x="184537" y="56266"/>
                </a:lnTo>
                <a:lnTo>
                  <a:pt x="181554" y="40904"/>
                </a:lnTo>
                <a:lnTo>
                  <a:pt x="181554" y="40568"/>
                </a:lnTo>
                <a:lnTo>
                  <a:pt x="184736" y="24540"/>
                </a:lnTo>
                <a:lnTo>
                  <a:pt x="193687" y="11671"/>
                </a:lnTo>
                <a:lnTo>
                  <a:pt x="207509" y="3109"/>
                </a:lnTo>
                <a:lnTo>
                  <a:pt x="225308" y="0"/>
                </a:lnTo>
                <a:lnTo>
                  <a:pt x="235458" y="783"/>
                </a:lnTo>
                <a:lnTo>
                  <a:pt x="244020" y="3122"/>
                </a:lnTo>
                <a:lnTo>
                  <a:pt x="251357" y="7001"/>
                </a:lnTo>
                <a:lnTo>
                  <a:pt x="257830" y="12405"/>
                </a:lnTo>
                <a:lnTo>
                  <a:pt x="262099" y="17769"/>
                </a:lnTo>
                <a:lnTo>
                  <a:pt x="225475" y="17769"/>
                </a:lnTo>
                <a:lnTo>
                  <a:pt x="215681" y="19477"/>
                </a:lnTo>
                <a:lnTo>
                  <a:pt x="208355" y="24140"/>
                </a:lnTo>
                <a:lnTo>
                  <a:pt x="203763" y="31065"/>
                </a:lnTo>
                <a:lnTo>
                  <a:pt x="202205" y="39395"/>
                </a:lnTo>
                <a:lnTo>
                  <a:pt x="202173" y="39898"/>
                </a:lnTo>
                <a:lnTo>
                  <a:pt x="203868" y="48335"/>
                </a:lnTo>
                <a:lnTo>
                  <a:pt x="208690" y="54964"/>
                </a:lnTo>
                <a:lnTo>
                  <a:pt x="216247" y="59300"/>
                </a:lnTo>
                <a:lnTo>
                  <a:pt x="226146" y="60853"/>
                </a:lnTo>
                <a:lnTo>
                  <a:pt x="271636" y="60853"/>
                </a:lnTo>
                <a:lnTo>
                  <a:pt x="270992" y="65714"/>
                </a:lnTo>
                <a:lnTo>
                  <a:pt x="250621" y="65714"/>
                </a:lnTo>
                <a:lnTo>
                  <a:pt x="245618" y="70623"/>
                </a:lnTo>
                <a:lnTo>
                  <a:pt x="239389" y="74557"/>
                </a:lnTo>
                <a:lnTo>
                  <a:pt x="231903" y="77172"/>
                </a:lnTo>
                <a:lnTo>
                  <a:pt x="223128" y="78120"/>
                </a:lnTo>
                <a:close/>
              </a:path>
              <a:path w="382904" h="121920">
                <a:moveTo>
                  <a:pt x="271636" y="60853"/>
                </a:moveTo>
                <a:lnTo>
                  <a:pt x="226146" y="60853"/>
                </a:lnTo>
                <a:lnTo>
                  <a:pt x="236160" y="59155"/>
                </a:lnTo>
                <a:lnTo>
                  <a:pt x="243643" y="54566"/>
                </a:lnTo>
                <a:lnTo>
                  <a:pt x="248329" y="47840"/>
                </a:lnTo>
                <a:lnTo>
                  <a:pt x="249917" y="39898"/>
                </a:lnTo>
                <a:lnTo>
                  <a:pt x="249951" y="39395"/>
                </a:lnTo>
                <a:lnTo>
                  <a:pt x="248225" y="30853"/>
                </a:lnTo>
                <a:lnTo>
                  <a:pt x="243308" y="23993"/>
                </a:lnTo>
                <a:lnTo>
                  <a:pt x="235594" y="19427"/>
                </a:lnTo>
                <a:lnTo>
                  <a:pt x="225475" y="17769"/>
                </a:lnTo>
                <a:lnTo>
                  <a:pt x="262099" y="17769"/>
                </a:lnTo>
                <a:lnTo>
                  <a:pt x="272021" y="56266"/>
                </a:lnTo>
                <a:lnTo>
                  <a:pt x="272079" y="57500"/>
                </a:lnTo>
                <a:lnTo>
                  <a:pt x="271636" y="60853"/>
                </a:lnTo>
                <a:close/>
              </a:path>
              <a:path w="382904" h="121920">
                <a:moveTo>
                  <a:pt x="259235" y="102595"/>
                </a:moveTo>
                <a:lnTo>
                  <a:pt x="222290" y="102595"/>
                </a:lnTo>
                <a:lnTo>
                  <a:pt x="233907" y="99874"/>
                </a:lnTo>
                <a:lnTo>
                  <a:pt x="242679" y="92264"/>
                </a:lnTo>
                <a:lnTo>
                  <a:pt x="248340" y="80600"/>
                </a:lnTo>
                <a:lnTo>
                  <a:pt x="250621" y="65714"/>
                </a:lnTo>
                <a:lnTo>
                  <a:pt x="270992" y="65714"/>
                </a:lnTo>
                <a:lnTo>
                  <a:pt x="268653" y="83393"/>
                </a:lnTo>
                <a:lnTo>
                  <a:pt x="259235" y="102595"/>
                </a:lnTo>
                <a:close/>
              </a:path>
              <a:path w="382904" h="121920">
                <a:moveTo>
                  <a:pt x="221787" y="121371"/>
                </a:moveTo>
                <a:lnTo>
                  <a:pt x="210451" y="120326"/>
                </a:lnTo>
                <a:lnTo>
                  <a:pt x="200623" y="117410"/>
                </a:lnTo>
                <a:lnTo>
                  <a:pt x="191989" y="112955"/>
                </a:lnTo>
                <a:lnTo>
                  <a:pt x="184236" y="107289"/>
                </a:lnTo>
                <a:lnTo>
                  <a:pt x="195468" y="91531"/>
                </a:lnTo>
                <a:lnTo>
                  <a:pt x="201993" y="96442"/>
                </a:lnTo>
                <a:lnTo>
                  <a:pt x="208439" y="99892"/>
                </a:lnTo>
                <a:lnTo>
                  <a:pt x="215105" y="101927"/>
                </a:lnTo>
                <a:lnTo>
                  <a:pt x="222290" y="102595"/>
                </a:lnTo>
                <a:lnTo>
                  <a:pt x="259235" y="102595"/>
                </a:lnTo>
                <a:lnTo>
                  <a:pt x="258752" y="103580"/>
                </a:lnTo>
                <a:lnTo>
                  <a:pt x="242941" y="116695"/>
                </a:lnTo>
                <a:lnTo>
                  <a:pt x="221787" y="121371"/>
                </a:lnTo>
                <a:close/>
              </a:path>
              <a:path w="382904" h="121920">
                <a:moveTo>
                  <a:pt x="333771" y="78120"/>
                </a:moveTo>
                <a:lnTo>
                  <a:pt x="316737" y="75487"/>
                </a:lnTo>
                <a:lnTo>
                  <a:pt x="303617" y="67998"/>
                </a:lnTo>
                <a:lnTo>
                  <a:pt x="295180" y="56266"/>
                </a:lnTo>
                <a:lnTo>
                  <a:pt x="292196" y="40904"/>
                </a:lnTo>
                <a:lnTo>
                  <a:pt x="292196" y="40568"/>
                </a:lnTo>
                <a:lnTo>
                  <a:pt x="295379" y="24540"/>
                </a:lnTo>
                <a:lnTo>
                  <a:pt x="304329" y="11671"/>
                </a:lnTo>
                <a:lnTo>
                  <a:pt x="318151" y="3109"/>
                </a:lnTo>
                <a:lnTo>
                  <a:pt x="335950" y="0"/>
                </a:lnTo>
                <a:lnTo>
                  <a:pt x="346100" y="783"/>
                </a:lnTo>
                <a:lnTo>
                  <a:pt x="354663" y="3122"/>
                </a:lnTo>
                <a:lnTo>
                  <a:pt x="362000" y="7001"/>
                </a:lnTo>
                <a:lnTo>
                  <a:pt x="368472" y="12405"/>
                </a:lnTo>
                <a:lnTo>
                  <a:pt x="372742" y="17769"/>
                </a:lnTo>
                <a:lnTo>
                  <a:pt x="336118" y="17769"/>
                </a:lnTo>
                <a:lnTo>
                  <a:pt x="326324" y="19477"/>
                </a:lnTo>
                <a:lnTo>
                  <a:pt x="318997" y="24140"/>
                </a:lnTo>
                <a:lnTo>
                  <a:pt x="314406" y="31065"/>
                </a:lnTo>
                <a:lnTo>
                  <a:pt x="312847" y="39395"/>
                </a:lnTo>
                <a:lnTo>
                  <a:pt x="312816" y="39898"/>
                </a:lnTo>
                <a:lnTo>
                  <a:pt x="314510" y="48335"/>
                </a:lnTo>
                <a:lnTo>
                  <a:pt x="319333" y="54964"/>
                </a:lnTo>
                <a:lnTo>
                  <a:pt x="326890" y="59300"/>
                </a:lnTo>
                <a:lnTo>
                  <a:pt x="336788" y="60853"/>
                </a:lnTo>
                <a:lnTo>
                  <a:pt x="382278" y="60853"/>
                </a:lnTo>
                <a:lnTo>
                  <a:pt x="381635" y="65714"/>
                </a:lnTo>
                <a:lnTo>
                  <a:pt x="361264" y="65714"/>
                </a:lnTo>
                <a:lnTo>
                  <a:pt x="356261" y="70623"/>
                </a:lnTo>
                <a:lnTo>
                  <a:pt x="350032" y="74557"/>
                </a:lnTo>
                <a:lnTo>
                  <a:pt x="342546" y="77172"/>
                </a:lnTo>
                <a:lnTo>
                  <a:pt x="333771" y="78120"/>
                </a:lnTo>
                <a:close/>
              </a:path>
              <a:path w="382904" h="121920">
                <a:moveTo>
                  <a:pt x="382278" y="60853"/>
                </a:moveTo>
                <a:lnTo>
                  <a:pt x="336788" y="60853"/>
                </a:lnTo>
                <a:lnTo>
                  <a:pt x="346802" y="59155"/>
                </a:lnTo>
                <a:lnTo>
                  <a:pt x="354286" y="54566"/>
                </a:lnTo>
                <a:lnTo>
                  <a:pt x="358972" y="47840"/>
                </a:lnTo>
                <a:lnTo>
                  <a:pt x="360560" y="39898"/>
                </a:lnTo>
                <a:lnTo>
                  <a:pt x="360593" y="39395"/>
                </a:lnTo>
                <a:lnTo>
                  <a:pt x="358867" y="30853"/>
                </a:lnTo>
                <a:lnTo>
                  <a:pt x="353950" y="23993"/>
                </a:lnTo>
                <a:lnTo>
                  <a:pt x="346236" y="19427"/>
                </a:lnTo>
                <a:lnTo>
                  <a:pt x="336118" y="17769"/>
                </a:lnTo>
                <a:lnTo>
                  <a:pt x="372742" y="17769"/>
                </a:lnTo>
                <a:lnTo>
                  <a:pt x="382664" y="56266"/>
                </a:lnTo>
                <a:lnTo>
                  <a:pt x="382722" y="57500"/>
                </a:lnTo>
                <a:lnTo>
                  <a:pt x="382278" y="60853"/>
                </a:lnTo>
                <a:close/>
              </a:path>
              <a:path w="382904" h="121920">
                <a:moveTo>
                  <a:pt x="369877" y="102595"/>
                </a:moveTo>
                <a:lnTo>
                  <a:pt x="332933" y="102595"/>
                </a:lnTo>
                <a:lnTo>
                  <a:pt x="344549" y="99874"/>
                </a:lnTo>
                <a:lnTo>
                  <a:pt x="353322" y="92264"/>
                </a:lnTo>
                <a:lnTo>
                  <a:pt x="358982" y="80600"/>
                </a:lnTo>
                <a:lnTo>
                  <a:pt x="361264" y="65714"/>
                </a:lnTo>
                <a:lnTo>
                  <a:pt x="381635" y="65714"/>
                </a:lnTo>
                <a:lnTo>
                  <a:pt x="379296" y="83393"/>
                </a:lnTo>
                <a:lnTo>
                  <a:pt x="369877" y="102595"/>
                </a:lnTo>
                <a:close/>
              </a:path>
              <a:path w="382904" h="121920">
                <a:moveTo>
                  <a:pt x="332430" y="121371"/>
                </a:moveTo>
                <a:lnTo>
                  <a:pt x="321093" y="120326"/>
                </a:lnTo>
                <a:lnTo>
                  <a:pt x="311265" y="117410"/>
                </a:lnTo>
                <a:lnTo>
                  <a:pt x="302632" y="112955"/>
                </a:lnTo>
                <a:lnTo>
                  <a:pt x="294878" y="107289"/>
                </a:lnTo>
                <a:lnTo>
                  <a:pt x="306110" y="91531"/>
                </a:lnTo>
                <a:lnTo>
                  <a:pt x="312635" y="96442"/>
                </a:lnTo>
                <a:lnTo>
                  <a:pt x="319081" y="99892"/>
                </a:lnTo>
                <a:lnTo>
                  <a:pt x="325748" y="101927"/>
                </a:lnTo>
                <a:lnTo>
                  <a:pt x="332933" y="102595"/>
                </a:lnTo>
                <a:lnTo>
                  <a:pt x="369877" y="102595"/>
                </a:lnTo>
                <a:lnTo>
                  <a:pt x="369394" y="103580"/>
                </a:lnTo>
                <a:lnTo>
                  <a:pt x="353584" y="116695"/>
                </a:lnTo>
                <a:lnTo>
                  <a:pt x="332430" y="121371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49173" y="2088153"/>
            <a:ext cx="1052175" cy="107016"/>
          </a:xfrm>
          <a:custGeom>
            <a:avLst/>
            <a:gdLst/>
            <a:ahLst/>
            <a:cxnLst/>
            <a:rect l="l" t="t" r="r" b="b"/>
            <a:pathLst>
              <a:path w="868045" h="121285">
                <a:moveTo>
                  <a:pt x="88773" y="102428"/>
                </a:moveTo>
                <a:lnTo>
                  <a:pt x="50962" y="102428"/>
                </a:lnTo>
                <a:lnTo>
                  <a:pt x="60015" y="101254"/>
                </a:lnTo>
                <a:lnTo>
                  <a:pt x="67181" y="97943"/>
                </a:lnTo>
                <a:lnTo>
                  <a:pt x="71896" y="92809"/>
                </a:lnTo>
                <a:lnTo>
                  <a:pt x="73593" y="86166"/>
                </a:lnTo>
                <a:lnTo>
                  <a:pt x="72572" y="81339"/>
                </a:lnTo>
                <a:lnTo>
                  <a:pt x="69067" y="77093"/>
                </a:lnTo>
                <a:lnTo>
                  <a:pt x="62419" y="72941"/>
                </a:lnTo>
                <a:lnTo>
                  <a:pt x="51968" y="68397"/>
                </a:lnTo>
                <a:lnTo>
                  <a:pt x="39686" y="62718"/>
                </a:lnTo>
                <a:lnTo>
                  <a:pt x="30154" y="56033"/>
                </a:lnTo>
                <a:lnTo>
                  <a:pt x="23985" y="47651"/>
                </a:lnTo>
                <a:lnTo>
                  <a:pt x="21793" y="36880"/>
                </a:lnTo>
                <a:lnTo>
                  <a:pt x="25303" y="21782"/>
                </a:lnTo>
                <a:lnTo>
                  <a:pt x="34911" y="10142"/>
                </a:lnTo>
                <a:lnTo>
                  <a:pt x="49233" y="2650"/>
                </a:lnTo>
                <a:lnTo>
                  <a:pt x="66888" y="0"/>
                </a:lnTo>
                <a:lnTo>
                  <a:pt x="80480" y="1265"/>
                </a:lnTo>
                <a:lnTo>
                  <a:pt x="92139" y="4840"/>
                </a:lnTo>
                <a:lnTo>
                  <a:pt x="101943" y="10396"/>
                </a:lnTo>
                <a:lnTo>
                  <a:pt x="109971" y="17602"/>
                </a:lnTo>
                <a:lnTo>
                  <a:pt x="109285" y="18272"/>
                </a:lnTo>
                <a:lnTo>
                  <a:pt x="65379" y="18272"/>
                </a:lnTo>
                <a:lnTo>
                  <a:pt x="56175" y="19574"/>
                </a:lnTo>
                <a:lnTo>
                  <a:pt x="49328" y="23029"/>
                </a:lnTo>
                <a:lnTo>
                  <a:pt x="45058" y="27961"/>
                </a:lnTo>
                <a:lnTo>
                  <a:pt x="43586" y="33695"/>
                </a:lnTo>
                <a:lnTo>
                  <a:pt x="44767" y="38737"/>
                </a:lnTo>
                <a:lnTo>
                  <a:pt x="48636" y="42978"/>
                </a:lnTo>
                <a:lnTo>
                  <a:pt x="55680" y="47062"/>
                </a:lnTo>
                <a:lnTo>
                  <a:pt x="66385" y="51633"/>
                </a:lnTo>
                <a:lnTo>
                  <a:pt x="78510" y="57241"/>
                </a:lnTo>
                <a:lnTo>
                  <a:pt x="87696" y="63933"/>
                </a:lnTo>
                <a:lnTo>
                  <a:pt x="93519" y="72355"/>
                </a:lnTo>
                <a:lnTo>
                  <a:pt x="95554" y="83149"/>
                </a:lnTo>
                <a:lnTo>
                  <a:pt x="91892" y="98705"/>
                </a:lnTo>
                <a:lnTo>
                  <a:pt x="88773" y="102428"/>
                </a:lnTo>
                <a:close/>
              </a:path>
              <a:path w="868045" h="121285">
                <a:moveTo>
                  <a:pt x="95554" y="31683"/>
                </a:moveTo>
                <a:lnTo>
                  <a:pt x="88812" y="25910"/>
                </a:lnTo>
                <a:lnTo>
                  <a:pt x="81724" y="21709"/>
                </a:lnTo>
                <a:lnTo>
                  <a:pt x="74007" y="19142"/>
                </a:lnTo>
                <a:lnTo>
                  <a:pt x="65379" y="18272"/>
                </a:lnTo>
                <a:lnTo>
                  <a:pt x="109285" y="18272"/>
                </a:lnTo>
                <a:lnTo>
                  <a:pt x="95554" y="31683"/>
                </a:lnTo>
                <a:close/>
              </a:path>
              <a:path w="868045" h="121285">
                <a:moveTo>
                  <a:pt x="49789" y="120700"/>
                </a:moveTo>
                <a:lnTo>
                  <a:pt x="34182" y="119273"/>
                </a:lnTo>
                <a:lnTo>
                  <a:pt x="20619" y="115063"/>
                </a:lnTo>
                <a:lnTo>
                  <a:pt x="9194" y="108182"/>
                </a:lnTo>
                <a:lnTo>
                  <a:pt x="0" y="98739"/>
                </a:lnTo>
                <a:lnTo>
                  <a:pt x="15590" y="85831"/>
                </a:lnTo>
                <a:lnTo>
                  <a:pt x="23026" y="93021"/>
                </a:lnTo>
                <a:lnTo>
                  <a:pt x="31201" y="98216"/>
                </a:lnTo>
                <a:lnTo>
                  <a:pt x="40414" y="101367"/>
                </a:lnTo>
                <a:lnTo>
                  <a:pt x="50962" y="102428"/>
                </a:lnTo>
                <a:lnTo>
                  <a:pt x="88773" y="102428"/>
                </a:lnTo>
                <a:lnTo>
                  <a:pt x="81975" y="110537"/>
                </a:lnTo>
                <a:lnTo>
                  <a:pt x="67407" y="118063"/>
                </a:lnTo>
                <a:lnTo>
                  <a:pt x="49789" y="120700"/>
                </a:lnTo>
                <a:close/>
              </a:path>
              <a:path w="868045" h="121285">
                <a:moveTo>
                  <a:pt x="154899" y="30510"/>
                </a:moveTo>
                <a:lnTo>
                  <a:pt x="134614" y="30510"/>
                </a:lnTo>
                <a:lnTo>
                  <a:pt x="141152" y="6202"/>
                </a:lnTo>
                <a:lnTo>
                  <a:pt x="161437" y="6202"/>
                </a:lnTo>
                <a:lnTo>
                  <a:pt x="154899" y="30510"/>
                </a:lnTo>
                <a:close/>
              </a:path>
              <a:path w="868045" h="121285">
                <a:moveTo>
                  <a:pt x="200497" y="51968"/>
                </a:moveTo>
                <a:lnTo>
                  <a:pt x="228828" y="29169"/>
                </a:lnTo>
                <a:lnTo>
                  <a:pt x="244212" y="31036"/>
                </a:lnTo>
                <a:lnTo>
                  <a:pt x="255336" y="36440"/>
                </a:lnTo>
                <a:lnTo>
                  <a:pt x="262092" y="45082"/>
                </a:lnTo>
                <a:lnTo>
                  <a:pt x="262490" y="47106"/>
                </a:lnTo>
                <a:lnTo>
                  <a:pt x="215920" y="47106"/>
                </a:lnTo>
                <a:lnTo>
                  <a:pt x="207538" y="49118"/>
                </a:lnTo>
                <a:lnTo>
                  <a:pt x="200497" y="51968"/>
                </a:lnTo>
                <a:close/>
              </a:path>
              <a:path w="868045" h="121285">
                <a:moveTo>
                  <a:pt x="173842" y="47945"/>
                </a:moveTo>
                <a:lnTo>
                  <a:pt x="118689" y="47945"/>
                </a:lnTo>
                <a:lnTo>
                  <a:pt x="123383" y="30510"/>
                </a:lnTo>
                <a:lnTo>
                  <a:pt x="178536" y="30510"/>
                </a:lnTo>
                <a:lnTo>
                  <a:pt x="173842" y="47945"/>
                </a:lnTo>
                <a:close/>
              </a:path>
              <a:path w="868045" h="121285">
                <a:moveTo>
                  <a:pt x="262581" y="69067"/>
                </a:moveTo>
                <a:lnTo>
                  <a:pt x="242575" y="69067"/>
                </a:lnTo>
                <a:lnTo>
                  <a:pt x="243181" y="66809"/>
                </a:lnTo>
                <a:lnTo>
                  <a:pt x="243748" y="64541"/>
                </a:lnTo>
                <a:lnTo>
                  <a:pt x="244083" y="62865"/>
                </a:lnTo>
                <a:lnTo>
                  <a:pt x="244083" y="52303"/>
                </a:lnTo>
                <a:lnTo>
                  <a:pt x="238384" y="47106"/>
                </a:lnTo>
                <a:lnTo>
                  <a:pt x="262490" y="47106"/>
                </a:lnTo>
                <a:lnTo>
                  <a:pt x="264368" y="56662"/>
                </a:lnTo>
                <a:lnTo>
                  <a:pt x="264368" y="60853"/>
                </a:lnTo>
                <a:lnTo>
                  <a:pt x="263661" y="65012"/>
                </a:lnTo>
                <a:lnTo>
                  <a:pt x="262581" y="69067"/>
                </a:lnTo>
                <a:close/>
              </a:path>
              <a:path w="868045" h="121285">
                <a:moveTo>
                  <a:pt x="144840" y="120533"/>
                </a:moveTo>
                <a:lnTo>
                  <a:pt x="138638" y="120533"/>
                </a:lnTo>
                <a:lnTo>
                  <a:pt x="129169" y="119294"/>
                </a:lnTo>
                <a:lnTo>
                  <a:pt x="122230" y="115776"/>
                </a:lnTo>
                <a:lnTo>
                  <a:pt x="117963" y="110278"/>
                </a:lnTo>
                <a:lnTo>
                  <a:pt x="116509" y="103098"/>
                </a:lnTo>
                <a:lnTo>
                  <a:pt x="116524" y="99641"/>
                </a:lnTo>
                <a:lnTo>
                  <a:pt x="117012" y="96225"/>
                </a:lnTo>
                <a:lnTo>
                  <a:pt x="118018" y="92872"/>
                </a:lnTo>
                <a:lnTo>
                  <a:pt x="129921" y="47945"/>
                </a:lnTo>
                <a:lnTo>
                  <a:pt x="150205" y="47945"/>
                </a:lnTo>
                <a:lnTo>
                  <a:pt x="138805" y="90693"/>
                </a:lnTo>
                <a:lnTo>
                  <a:pt x="138470" y="92369"/>
                </a:lnTo>
                <a:lnTo>
                  <a:pt x="138219" y="93878"/>
                </a:lnTo>
                <a:lnTo>
                  <a:pt x="138135" y="100248"/>
                </a:lnTo>
                <a:lnTo>
                  <a:pt x="141152" y="102595"/>
                </a:lnTo>
                <a:lnTo>
                  <a:pt x="159168" y="102595"/>
                </a:lnTo>
                <a:lnTo>
                  <a:pt x="155234" y="117348"/>
                </a:lnTo>
                <a:lnTo>
                  <a:pt x="150373" y="119527"/>
                </a:lnTo>
                <a:lnTo>
                  <a:pt x="144840" y="120533"/>
                </a:lnTo>
                <a:close/>
              </a:path>
              <a:path w="868045" h="121285">
                <a:moveTo>
                  <a:pt x="203682" y="120868"/>
                </a:moveTo>
                <a:lnTo>
                  <a:pt x="193029" y="119144"/>
                </a:lnTo>
                <a:lnTo>
                  <a:pt x="184466" y="114246"/>
                </a:lnTo>
                <a:lnTo>
                  <a:pt x="178764" y="106582"/>
                </a:lnTo>
                <a:lnTo>
                  <a:pt x="176692" y="96560"/>
                </a:lnTo>
                <a:lnTo>
                  <a:pt x="179641" y="82955"/>
                </a:lnTo>
                <a:lnTo>
                  <a:pt x="187840" y="72965"/>
                </a:lnTo>
                <a:lnTo>
                  <a:pt x="200314" y="66809"/>
                </a:lnTo>
                <a:lnTo>
                  <a:pt x="216087" y="64709"/>
                </a:lnTo>
                <a:lnTo>
                  <a:pt x="223220" y="65012"/>
                </a:lnTo>
                <a:lnTo>
                  <a:pt x="230023" y="65882"/>
                </a:lnTo>
                <a:lnTo>
                  <a:pt x="236479" y="67255"/>
                </a:lnTo>
                <a:lnTo>
                  <a:pt x="242575" y="69067"/>
                </a:lnTo>
                <a:lnTo>
                  <a:pt x="262581" y="69067"/>
                </a:lnTo>
                <a:lnTo>
                  <a:pt x="260216" y="77952"/>
                </a:lnTo>
                <a:lnTo>
                  <a:pt x="219273" y="77952"/>
                </a:lnTo>
                <a:lnTo>
                  <a:pt x="210139" y="79144"/>
                </a:lnTo>
                <a:lnTo>
                  <a:pt x="203284" y="82457"/>
                </a:lnTo>
                <a:lnTo>
                  <a:pt x="198975" y="87500"/>
                </a:lnTo>
                <a:lnTo>
                  <a:pt x="197479" y="93878"/>
                </a:lnTo>
                <a:lnTo>
                  <a:pt x="197479" y="101589"/>
                </a:lnTo>
                <a:lnTo>
                  <a:pt x="202844" y="105948"/>
                </a:lnTo>
                <a:lnTo>
                  <a:pt x="252762" y="105948"/>
                </a:lnTo>
                <a:lnTo>
                  <a:pt x="252360" y="107457"/>
                </a:lnTo>
                <a:lnTo>
                  <a:pt x="232349" y="107457"/>
                </a:lnTo>
                <a:lnTo>
                  <a:pt x="226314" y="113018"/>
                </a:lnTo>
                <a:lnTo>
                  <a:pt x="219650" y="117243"/>
                </a:lnTo>
                <a:lnTo>
                  <a:pt x="212169" y="119928"/>
                </a:lnTo>
                <a:lnTo>
                  <a:pt x="203682" y="120868"/>
                </a:lnTo>
                <a:close/>
              </a:path>
              <a:path w="868045" h="121285">
                <a:moveTo>
                  <a:pt x="252762" y="105948"/>
                </a:moveTo>
                <a:lnTo>
                  <a:pt x="211561" y="105948"/>
                </a:lnTo>
                <a:lnTo>
                  <a:pt x="220656" y="104232"/>
                </a:lnTo>
                <a:lnTo>
                  <a:pt x="228619" y="99641"/>
                </a:lnTo>
                <a:lnTo>
                  <a:pt x="234758" y="93006"/>
                </a:lnTo>
                <a:lnTo>
                  <a:pt x="238384" y="85161"/>
                </a:lnTo>
                <a:lnTo>
                  <a:pt x="239389" y="81305"/>
                </a:lnTo>
                <a:lnTo>
                  <a:pt x="233857" y="79629"/>
                </a:lnTo>
                <a:lnTo>
                  <a:pt x="227152" y="77952"/>
                </a:lnTo>
                <a:lnTo>
                  <a:pt x="260216" y="77952"/>
                </a:lnTo>
                <a:lnTo>
                  <a:pt x="252762" y="105948"/>
                </a:lnTo>
                <a:close/>
              </a:path>
              <a:path w="868045" h="121285">
                <a:moveTo>
                  <a:pt x="159168" y="102595"/>
                </a:moveTo>
                <a:lnTo>
                  <a:pt x="151043" y="102595"/>
                </a:lnTo>
                <a:lnTo>
                  <a:pt x="155569" y="101589"/>
                </a:lnTo>
                <a:lnTo>
                  <a:pt x="159928" y="99745"/>
                </a:lnTo>
                <a:lnTo>
                  <a:pt x="159168" y="102595"/>
                </a:lnTo>
                <a:close/>
              </a:path>
              <a:path w="868045" h="121285">
                <a:moveTo>
                  <a:pt x="249280" y="119024"/>
                </a:moveTo>
                <a:lnTo>
                  <a:pt x="229331" y="119024"/>
                </a:lnTo>
                <a:lnTo>
                  <a:pt x="232349" y="107457"/>
                </a:lnTo>
                <a:lnTo>
                  <a:pt x="252360" y="107457"/>
                </a:lnTo>
                <a:lnTo>
                  <a:pt x="249280" y="119024"/>
                </a:lnTo>
                <a:close/>
              </a:path>
              <a:path w="868045" h="121285">
                <a:moveTo>
                  <a:pt x="340492" y="50459"/>
                </a:moveTo>
                <a:lnTo>
                  <a:pt x="311307" y="50459"/>
                </a:lnTo>
                <a:lnTo>
                  <a:pt x="318982" y="40998"/>
                </a:lnTo>
                <a:lnTo>
                  <a:pt x="327568" y="33989"/>
                </a:lnTo>
                <a:lnTo>
                  <a:pt x="337286" y="29808"/>
                </a:lnTo>
                <a:lnTo>
                  <a:pt x="348355" y="28834"/>
                </a:lnTo>
                <a:lnTo>
                  <a:pt x="342656" y="50292"/>
                </a:lnTo>
                <a:lnTo>
                  <a:pt x="341482" y="50292"/>
                </a:lnTo>
                <a:lnTo>
                  <a:pt x="340492" y="50459"/>
                </a:lnTo>
                <a:close/>
              </a:path>
              <a:path w="868045" h="121285">
                <a:moveTo>
                  <a:pt x="292867" y="119024"/>
                </a:moveTo>
                <a:lnTo>
                  <a:pt x="272582" y="119024"/>
                </a:lnTo>
                <a:lnTo>
                  <a:pt x="296219" y="30510"/>
                </a:lnTo>
                <a:lnTo>
                  <a:pt x="316504" y="30510"/>
                </a:lnTo>
                <a:lnTo>
                  <a:pt x="311307" y="50459"/>
                </a:lnTo>
                <a:lnTo>
                  <a:pt x="340492" y="50459"/>
                </a:lnTo>
                <a:lnTo>
                  <a:pt x="328697" y="52455"/>
                </a:lnTo>
                <a:lnTo>
                  <a:pt x="317405" y="59051"/>
                </a:lnTo>
                <a:lnTo>
                  <a:pt x="308219" y="70235"/>
                </a:lnTo>
                <a:lnTo>
                  <a:pt x="301752" y="86166"/>
                </a:lnTo>
                <a:lnTo>
                  <a:pt x="292867" y="119024"/>
                </a:lnTo>
                <a:close/>
              </a:path>
              <a:path w="868045" h="121285">
                <a:moveTo>
                  <a:pt x="462019" y="88681"/>
                </a:moveTo>
                <a:lnTo>
                  <a:pt x="441563" y="88681"/>
                </a:lnTo>
                <a:lnTo>
                  <a:pt x="493364" y="1341"/>
                </a:lnTo>
                <a:lnTo>
                  <a:pt x="510799" y="1341"/>
                </a:lnTo>
                <a:lnTo>
                  <a:pt x="513096" y="36545"/>
                </a:lnTo>
                <a:lnTo>
                  <a:pt x="493699" y="36545"/>
                </a:lnTo>
                <a:lnTo>
                  <a:pt x="462019" y="88681"/>
                </a:lnTo>
                <a:close/>
              </a:path>
              <a:path w="868045" h="121285">
                <a:moveTo>
                  <a:pt x="443072" y="119862"/>
                </a:moveTo>
                <a:lnTo>
                  <a:pt x="424464" y="119862"/>
                </a:lnTo>
                <a:lnTo>
                  <a:pt x="415244" y="1676"/>
                </a:lnTo>
                <a:lnTo>
                  <a:pt x="436702" y="1676"/>
                </a:lnTo>
                <a:lnTo>
                  <a:pt x="441563" y="88681"/>
                </a:lnTo>
                <a:lnTo>
                  <a:pt x="462019" y="88681"/>
                </a:lnTo>
                <a:lnTo>
                  <a:pt x="443072" y="119862"/>
                </a:lnTo>
                <a:close/>
              </a:path>
              <a:path w="868045" h="121285">
                <a:moveTo>
                  <a:pt x="537829" y="88681"/>
                </a:moveTo>
                <a:lnTo>
                  <a:pt x="516498" y="88681"/>
                </a:lnTo>
                <a:lnTo>
                  <a:pt x="567796" y="1676"/>
                </a:lnTo>
                <a:lnTo>
                  <a:pt x="591266" y="1676"/>
                </a:lnTo>
                <a:lnTo>
                  <a:pt x="537829" y="88681"/>
                </a:lnTo>
                <a:close/>
              </a:path>
              <a:path w="868045" h="121285">
                <a:moveTo>
                  <a:pt x="596127" y="51968"/>
                </a:moveTo>
                <a:lnTo>
                  <a:pt x="624459" y="29169"/>
                </a:lnTo>
                <a:lnTo>
                  <a:pt x="639842" y="31036"/>
                </a:lnTo>
                <a:lnTo>
                  <a:pt x="650967" y="36440"/>
                </a:lnTo>
                <a:lnTo>
                  <a:pt x="657722" y="45082"/>
                </a:lnTo>
                <a:lnTo>
                  <a:pt x="658120" y="47106"/>
                </a:lnTo>
                <a:lnTo>
                  <a:pt x="611550" y="47106"/>
                </a:lnTo>
                <a:lnTo>
                  <a:pt x="603168" y="49118"/>
                </a:lnTo>
                <a:lnTo>
                  <a:pt x="596127" y="51968"/>
                </a:lnTo>
                <a:close/>
              </a:path>
              <a:path w="868045" h="121285">
                <a:moveTo>
                  <a:pt x="518678" y="119862"/>
                </a:moveTo>
                <a:lnTo>
                  <a:pt x="499734" y="119862"/>
                </a:lnTo>
                <a:lnTo>
                  <a:pt x="493699" y="36545"/>
                </a:lnTo>
                <a:lnTo>
                  <a:pt x="513096" y="36545"/>
                </a:lnTo>
                <a:lnTo>
                  <a:pt x="516498" y="88681"/>
                </a:lnTo>
                <a:lnTo>
                  <a:pt x="537829" y="88681"/>
                </a:lnTo>
                <a:lnTo>
                  <a:pt x="518678" y="119862"/>
                </a:lnTo>
                <a:close/>
              </a:path>
              <a:path w="868045" h="121285">
                <a:moveTo>
                  <a:pt x="658212" y="69067"/>
                </a:moveTo>
                <a:lnTo>
                  <a:pt x="638205" y="69067"/>
                </a:lnTo>
                <a:lnTo>
                  <a:pt x="638811" y="66809"/>
                </a:lnTo>
                <a:lnTo>
                  <a:pt x="639379" y="64541"/>
                </a:lnTo>
                <a:lnTo>
                  <a:pt x="639714" y="62865"/>
                </a:lnTo>
                <a:lnTo>
                  <a:pt x="639714" y="52303"/>
                </a:lnTo>
                <a:lnTo>
                  <a:pt x="634014" y="47106"/>
                </a:lnTo>
                <a:lnTo>
                  <a:pt x="658120" y="47106"/>
                </a:lnTo>
                <a:lnTo>
                  <a:pt x="659998" y="56662"/>
                </a:lnTo>
                <a:lnTo>
                  <a:pt x="659998" y="60853"/>
                </a:lnTo>
                <a:lnTo>
                  <a:pt x="659291" y="65012"/>
                </a:lnTo>
                <a:lnTo>
                  <a:pt x="658212" y="69067"/>
                </a:lnTo>
                <a:close/>
              </a:path>
              <a:path w="868045" h="121285">
                <a:moveTo>
                  <a:pt x="599313" y="120868"/>
                </a:moveTo>
                <a:lnTo>
                  <a:pt x="588660" y="119144"/>
                </a:lnTo>
                <a:lnTo>
                  <a:pt x="580097" y="114246"/>
                </a:lnTo>
                <a:lnTo>
                  <a:pt x="574394" y="106582"/>
                </a:lnTo>
                <a:lnTo>
                  <a:pt x="572323" y="96560"/>
                </a:lnTo>
                <a:lnTo>
                  <a:pt x="575272" y="82955"/>
                </a:lnTo>
                <a:lnTo>
                  <a:pt x="583471" y="72965"/>
                </a:lnTo>
                <a:lnTo>
                  <a:pt x="595944" y="66809"/>
                </a:lnTo>
                <a:lnTo>
                  <a:pt x="611718" y="64709"/>
                </a:lnTo>
                <a:lnTo>
                  <a:pt x="618850" y="65012"/>
                </a:lnTo>
                <a:lnTo>
                  <a:pt x="625653" y="65882"/>
                </a:lnTo>
                <a:lnTo>
                  <a:pt x="632110" y="67255"/>
                </a:lnTo>
                <a:lnTo>
                  <a:pt x="638205" y="69067"/>
                </a:lnTo>
                <a:lnTo>
                  <a:pt x="658212" y="69067"/>
                </a:lnTo>
                <a:lnTo>
                  <a:pt x="655846" y="77952"/>
                </a:lnTo>
                <a:lnTo>
                  <a:pt x="614903" y="77952"/>
                </a:lnTo>
                <a:lnTo>
                  <a:pt x="605769" y="79144"/>
                </a:lnTo>
                <a:lnTo>
                  <a:pt x="598914" y="82457"/>
                </a:lnTo>
                <a:lnTo>
                  <a:pt x="594606" y="87500"/>
                </a:lnTo>
                <a:lnTo>
                  <a:pt x="593110" y="93878"/>
                </a:lnTo>
                <a:lnTo>
                  <a:pt x="593110" y="101589"/>
                </a:lnTo>
                <a:lnTo>
                  <a:pt x="598474" y="105948"/>
                </a:lnTo>
                <a:lnTo>
                  <a:pt x="648392" y="105948"/>
                </a:lnTo>
                <a:lnTo>
                  <a:pt x="647990" y="107457"/>
                </a:lnTo>
                <a:lnTo>
                  <a:pt x="627979" y="107457"/>
                </a:lnTo>
                <a:lnTo>
                  <a:pt x="621944" y="113018"/>
                </a:lnTo>
                <a:lnTo>
                  <a:pt x="615280" y="117243"/>
                </a:lnTo>
                <a:lnTo>
                  <a:pt x="607799" y="119928"/>
                </a:lnTo>
                <a:lnTo>
                  <a:pt x="599313" y="120868"/>
                </a:lnTo>
                <a:close/>
              </a:path>
              <a:path w="868045" h="121285">
                <a:moveTo>
                  <a:pt x="648392" y="105948"/>
                </a:moveTo>
                <a:lnTo>
                  <a:pt x="607192" y="105948"/>
                </a:lnTo>
                <a:lnTo>
                  <a:pt x="616286" y="104232"/>
                </a:lnTo>
                <a:lnTo>
                  <a:pt x="624249" y="99641"/>
                </a:lnTo>
                <a:lnTo>
                  <a:pt x="630389" y="93006"/>
                </a:lnTo>
                <a:lnTo>
                  <a:pt x="634014" y="85161"/>
                </a:lnTo>
                <a:lnTo>
                  <a:pt x="635020" y="81305"/>
                </a:lnTo>
                <a:lnTo>
                  <a:pt x="629488" y="79629"/>
                </a:lnTo>
                <a:lnTo>
                  <a:pt x="622782" y="77952"/>
                </a:lnTo>
                <a:lnTo>
                  <a:pt x="655846" y="77952"/>
                </a:lnTo>
                <a:lnTo>
                  <a:pt x="648392" y="105948"/>
                </a:lnTo>
                <a:close/>
              </a:path>
              <a:path w="868045" h="121285">
                <a:moveTo>
                  <a:pt x="644911" y="119024"/>
                </a:moveTo>
                <a:lnTo>
                  <a:pt x="624961" y="119024"/>
                </a:lnTo>
                <a:lnTo>
                  <a:pt x="627979" y="107457"/>
                </a:lnTo>
                <a:lnTo>
                  <a:pt x="647990" y="107457"/>
                </a:lnTo>
                <a:lnTo>
                  <a:pt x="644911" y="119024"/>
                </a:lnTo>
                <a:close/>
              </a:path>
              <a:path w="868045" h="121285">
                <a:moveTo>
                  <a:pt x="736122" y="50459"/>
                </a:moveTo>
                <a:lnTo>
                  <a:pt x="706937" y="50459"/>
                </a:lnTo>
                <a:lnTo>
                  <a:pt x="714612" y="40998"/>
                </a:lnTo>
                <a:lnTo>
                  <a:pt x="723199" y="33989"/>
                </a:lnTo>
                <a:lnTo>
                  <a:pt x="732916" y="29808"/>
                </a:lnTo>
                <a:lnTo>
                  <a:pt x="743986" y="28834"/>
                </a:lnTo>
                <a:lnTo>
                  <a:pt x="738286" y="50292"/>
                </a:lnTo>
                <a:lnTo>
                  <a:pt x="737113" y="50292"/>
                </a:lnTo>
                <a:lnTo>
                  <a:pt x="736122" y="50459"/>
                </a:lnTo>
                <a:close/>
              </a:path>
              <a:path w="868045" h="121285">
                <a:moveTo>
                  <a:pt x="803833" y="105110"/>
                </a:moveTo>
                <a:lnTo>
                  <a:pt x="782040" y="105110"/>
                </a:lnTo>
                <a:lnTo>
                  <a:pt x="788243" y="101086"/>
                </a:lnTo>
                <a:lnTo>
                  <a:pt x="788243" y="90190"/>
                </a:lnTo>
                <a:lnTo>
                  <a:pt x="784219" y="87172"/>
                </a:lnTo>
                <a:lnTo>
                  <a:pt x="775335" y="83484"/>
                </a:lnTo>
                <a:lnTo>
                  <a:pt x="765129" y="78892"/>
                </a:lnTo>
                <a:lnTo>
                  <a:pt x="757062" y="73656"/>
                </a:lnTo>
                <a:lnTo>
                  <a:pt x="751760" y="67006"/>
                </a:lnTo>
                <a:lnTo>
                  <a:pt x="749853" y="58171"/>
                </a:lnTo>
                <a:lnTo>
                  <a:pt x="752281" y="46585"/>
                </a:lnTo>
                <a:lnTo>
                  <a:pt x="759220" y="37278"/>
                </a:lnTo>
                <a:lnTo>
                  <a:pt x="770151" y="31084"/>
                </a:lnTo>
                <a:lnTo>
                  <a:pt x="784555" y="28834"/>
                </a:lnTo>
                <a:lnTo>
                  <a:pt x="794705" y="29876"/>
                </a:lnTo>
                <a:lnTo>
                  <a:pt x="804022" y="32647"/>
                </a:lnTo>
                <a:lnTo>
                  <a:pt x="812113" y="36613"/>
                </a:lnTo>
                <a:lnTo>
                  <a:pt x="818586" y="41239"/>
                </a:lnTo>
                <a:lnTo>
                  <a:pt x="815706" y="44592"/>
                </a:lnTo>
                <a:lnTo>
                  <a:pt x="774329" y="44592"/>
                </a:lnTo>
                <a:lnTo>
                  <a:pt x="769467" y="48950"/>
                </a:lnTo>
                <a:lnTo>
                  <a:pt x="769467" y="59176"/>
                </a:lnTo>
                <a:lnTo>
                  <a:pt x="773491" y="62026"/>
                </a:lnTo>
                <a:lnTo>
                  <a:pt x="783549" y="66217"/>
                </a:lnTo>
                <a:lnTo>
                  <a:pt x="793005" y="70683"/>
                </a:lnTo>
                <a:lnTo>
                  <a:pt x="800732" y="75919"/>
                </a:lnTo>
                <a:lnTo>
                  <a:pt x="805945" y="82507"/>
                </a:lnTo>
                <a:lnTo>
                  <a:pt x="807857" y="91028"/>
                </a:lnTo>
                <a:lnTo>
                  <a:pt x="805159" y="103426"/>
                </a:lnTo>
                <a:lnTo>
                  <a:pt x="803833" y="105110"/>
                </a:lnTo>
                <a:close/>
              </a:path>
              <a:path w="868045" h="121285">
                <a:moveTo>
                  <a:pt x="688497" y="119024"/>
                </a:moveTo>
                <a:lnTo>
                  <a:pt x="668213" y="119024"/>
                </a:lnTo>
                <a:lnTo>
                  <a:pt x="691850" y="30510"/>
                </a:lnTo>
                <a:lnTo>
                  <a:pt x="712134" y="30510"/>
                </a:lnTo>
                <a:lnTo>
                  <a:pt x="706937" y="50459"/>
                </a:lnTo>
                <a:lnTo>
                  <a:pt x="736122" y="50459"/>
                </a:lnTo>
                <a:lnTo>
                  <a:pt x="724327" y="52455"/>
                </a:lnTo>
                <a:lnTo>
                  <a:pt x="713035" y="59051"/>
                </a:lnTo>
                <a:lnTo>
                  <a:pt x="703849" y="70235"/>
                </a:lnTo>
                <a:lnTo>
                  <a:pt x="697382" y="86166"/>
                </a:lnTo>
                <a:lnTo>
                  <a:pt x="688497" y="119024"/>
                </a:lnTo>
                <a:close/>
              </a:path>
              <a:path w="868045" h="121285">
                <a:moveTo>
                  <a:pt x="807354" y="54315"/>
                </a:moveTo>
                <a:lnTo>
                  <a:pt x="801316" y="50108"/>
                </a:lnTo>
                <a:lnTo>
                  <a:pt x="795263" y="47064"/>
                </a:lnTo>
                <a:lnTo>
                  <a:pt x="789178" y="45215"/>
                </a:lnTo>
                <a:lnTo>
                  <a:pt x="783046" y="44592"/>
                </a:lnTo>
                <a:lnTo>
                  <a:pt x="815706" y="44592"/>
                </a:lnTo>
                <a:lnTo>
                  <a:pt x="807354" y="54315"/>
                </a:lnTo>
                <a:close/>
              </a:path>
              <a:path w="868045" h="121285">
                <a:moveTo>
                  <a:pt x="772485" y="121036"/>
                </a:moveTo>
                <a:lnTo>
                  <a:pt x="762162" y="120056"/>
                </a:lnTo>
                <a:lnTo>
                  <a:pt x="751760" y="117096"/>
                </a:lnTo>
                <a:lnTo>
                  <a:pt x="741956" y="112124"/>
                </a:lnTo>
                <a:lnTo>
                  <a:pt x="733425" y="105110"/>
                </a:lnTo>
                <a:lnTo>
                  <a:pt x="745495" y="92704"/>
                </a:lnTo>
                <a:lnTo>
                  <a:pt x="752659" y="98603"/>
                </a:lnTo>
                <a:lnTo>
                  <a:pt x="759933" y="102428"/>
                </a:lnTo>
                <a:lnTo>
                  <a:pt x="767112" y="104492"/>
                </a:lnTo>
                <a:lnTo>
                  <a:pt x="773993" y="105110"/>
                </a:lnTo>
                <a:lnTo>
                  <a:pt x="803833" y="105110"/>
                </a:lnTo>
                <a:lnTo>
                  <a:pt x="797714" y="112884"/>
                </a:lnTo>
                <a:lnTo>
                  <a:pt x="786498" y="118917"/>
                </a:lnTo>
                <a:lnTo>
                  <a:pt x="772485" y="121036"/>
                </a:lnTo>
                <a:close/>
              </a:path>
              <a:path w="868045" h="121285">
                <a:moveTo>
                  <a:pt x="861669" y="53477"/>
                </a:moveTo>
                <a:lnTo>
                  <a:pt x="839373" y="53477"/>
                </a:lnTo>
                <a:lnTo>
                  <a:pt x="845576" y="30510"/>
                </a:lnTo>
                <a:lnTo>
                  <a:pt x="867872" y="30510"/>
                </a:lnTo>
                <a:lnTo>
                  <a:pt x="861669" y="53477"/>
                </a:lnTo>
                <a:close/>
              </a:path>
              <a:path w="868045" h="121285">
                <a:moveTo>
                  <a:pt x="844067" y="119024"/>
                </a:moveTo>
                <a:lnTo>
                  <a:pt x="821771" y="119024"/>
                </a:lnTo>
                <a:lnTo>
                  <a:pt x="827974" y="96057"/>
                </a:lnTo>
                <a:lnTo>
                  <a:pt x="850270" y="96057"/>
                </a:lnTo>
                <a:lnTo>
                  <a:pt x="844067" y="119024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13304" y="2262702"/>
            <a:ext cx="343285" cy="109817"/>
          </a:xfrm>
          <a:custGeom>
            <a:avLst/>
            <a:gdLst/>
            <a:ahLst/>
            <a:cxnLst/>
            <a:rect l="l" t="t" r="r" b="b"/>
            <a:pathLst>
              <a:path w="283210" h="124460">
                <a:moveTo>
                  <a:pt x="105110" y="122377"/>
                </a:moveTo>
                <a:lnTo>
                  <a:pt x="84825" y="122377"/>
                </a:lnTo>
                <a:lnTo>
                  <a:pt x="117515" y="0"/>
                </a:lnTo>
                <a:lnTo>
                  <a:pt x="137800" y="0"/>
                </a:lnTo>
                <a:lnTo>
                  <a:pt x="125730" y="45262"/>
                </a:lnTo>
                <a:lnTo>
                  <a:pt x="176175" y="45262"/>
                </a:lnTo>
                <a:lnTo>
                  <a:pt x="177635" y="47507"/>
                </a:lnTo>
                <a:lnTo>
                  <a:pt x="178147" y="50459"/>
                </a:lnTo>
                <a:lnTo>
                  <a:pt x="142829" y="50459"/>
                </a:lnTo>
                <a:lnTo>
                  <a:pt x="134717" y="52078"/>
                </a:lnTo>
                <a:lnTo>
                  <a:pt x="127720" y="56620"/>
                </a:lnTo>
                <a:lnTo>
                  <a:pt x="122201" y="63614"/>
                </a:lnTo>
                <a:lnTo>
                  <a:pt x="118521" y="72588"/>
                </a:lnTo>
                <a:lnTo>
                  <a:pt x="105110" y="122377"/>
                </a:lnTo>
                <a:close/>
              </a:path>
              <a:path w="283210" h="124460">
                <a:moveTo>
                  <a:pt x="95219" y="24140"/>
                </a:moveTo>
                <a:lnTo>
                  <a:pt x="0" y="24140"/>
                </a:lnTo>
                <a:lnTo>
                  <a:pt x="5196" y="5029"/>
                </a:lnTo>
                <a:lnTo>
                  <a:pt x="100416" y="5029"/>
                </a:lnTo>
                <a:lnTo>
                  <a:pt x="95219" y="24140"/>
                </a:lnTo>
                <a:close/>
              </a:path>
              <a:path w="283210" h="124460">
                <a:moveTo>
                  <a:pt x="31516" y="122377"/>
                </a:moveTo>
                <a:lnTo>
                  <a:pt x="10896" y="122377"/>
                </a:lnTo>
                <a:lnTo>
                  <a:pt x="37383" y="24140"/>
                </a:lnTo>
                <a:lnTo>
                  <a:pt x="58003" y="24140"/>
                </a:lnTo>
                <a:lnTo>
                  <a:pt x="31516" y="122377"/>
                </a:lnTo>
                <a:close/>
              </a:path>
              <a:path w="283210" h="124460">
                <a:moveTo>
                  <a:pt x="176175" y="45262"/>
                </a:moveTo>
                <a:lnTo>
                  <a:pt x="125730" y="45262"/>
                </a:lnTo>
                <a:lnTo>
                  <a:pt x="131311" y="40223"/>
                </a:lnTo>
                <a:lnTo>
                  <a:pt x="137569" y="36000"/>
                </a:lnTo>
                <a:lnTo>
                  <a:pt x="144613" y="33098"/>
                </a:lnTo>
                <a:lnTo>
                  <a:pt x="152552" y="32019"/>
                </a:lnTo>
                <a:lnTo>
                  <a:pt x="163700" y="33871"/>
                </a:lnTo>
                <a:lnTo>
                  <a:pt x="172208" y="39164"/>
                </a:lnTo>
                <a:lnTo>
                  <a:pt x="176175" y="45262"/>
                </a:lnTo>
                <a:close/>
              </a:path>
              <a:path w="283210" h="124460">
                <a:moveTo>
                  <a:pt x="164119" y="122377"/>
                </a:moveTo>
                <a:lnTo>
                  <a:pt x="143835" y="122377"/>
                </a:lnTo>
                <a:lnTo>
                  <a:pt x="156911" y="73258"/>
                </a:lnTo>
                <a:lnTo>
                  <a:pt x="157749" y="70408"/>
                </a:lnTo>
                <a:lnTo>
                  <a:pt x="158252" y="66888"/>
                </a:lnTo>
                <a:lnTo>
                  <a:pt x="158252" y="55488"/>
                </a:lnTo>
                <a:lnTo>
                  <a:pt x="152552" y="50459"/>
                </a:lnTo>
                <a:lnTo>
                  <a:pt x="178147" y="50459"/>
                </a:lnTo>
                <a:lnTo>
                  <a:pt x="179542" y="58506"/>
                </a:lnTo>
                <a:lnTo>
                  <a:pt x="179445" y="63614"/>
                </a:lnTo>
                <a:lnTo>
                  <a:pt x="178201" y="68900"/>
                </a:lnTo>
                <a:lnTo>
                  <a:pt x="176860" y="74096"/>
                </a:lnTo>
                <a:lnTo>
                  <a:pt x="164119" y="122377"/>
                </a:lnTo>
                <a:close/>
              </a:path>
              <a:path w="283210" h="124460">
                <a:moveTo>
                  <a:pt x="235534" y="124388"/>
                </a:moveTo>
                <a:lnTo>
                  <a:pt x="218851" y="121685"/>
                </a:lnTo>
                <a:lnTo>
                  <a:pt x="206176" y="113953"/>
                </a:lnTo>
                <a:lnTo>
                  <a:pt x="198121" y="101757"/>
                </a:lnTo>
                <a:lnTo>
                  <a:pt x="195300" y="85664"/>
                </a:lnTo>
                <a:lnTo>
                  <a:pt x="199109" y="66249"/>
                </a:lnTo>
                <a:lnTo>
                  <a:pt x="209801" y="49034"/>
                </a:lnTo>
                <a:lnTo>
                  <a:pt x="226277" y="36723"/>
                </a:lnTo>
                <a:lnTo>
                  <a:pt x="247436" y="32019"/>
                </a:lnTo>
                <a:lnTo>
                  <a:pt x="262511" y="34677"/>
                </a:lnTo>
                <a:lnTo>
                  <a:pt x="273609" y="41972"/>
                </a:lnTo>
                <a:lnTo>
                  <a:pt x="277783" y="48615"/>
                </a:lnTo>
                <a:lnTo>
                  <a:pt x="245927" y="48615"/>
                </a:lnTo>
                <a:lnTo>
                  <a:pt x="236207" y="50341"/>
                </a:lnTo>
                <a:lnTo>
                  <a:pt x="227885" y="55132"/>
                </a:lnTo>
                <a:lnTo>
                  <a:pt x="221292" y="62406"/>
                </a:lnTo>
                <a:lnTo>
                  <a:pt x="216758" y="71582"/>
                </a:lnTo>
                <a:lnTo>
                  <a:pt x="282808" y="71582"/>
                </a:lnTo>
                <a:lnTo>
                  <a:pt x="282808" y="72588"/>
                </a:lnTo>
                <a:lnTo>
                  <a:pt x="281299" y="79126"/>
                </a:lnTo>
                <a:lnTo>
                  <a:pt x="278952" y="85496"/>
                </a:lnTo>
                <a:lnTo>
                  <a:pt x="214579" y="85496"/>
                </a:lnTo>
                <a:lnTo>
                  <a:pt x="216140" y="94567"/>
                </a:lnTo>
                <a:lnTo>
                  <a:pt x="220530" y="101610"/>
                </a:lnTo>
                <a:lnTo>
                  <a:pt x="227686" y="106171"/>
                </a:lnTo>
                <a:lnTo>
                  <a:pt x="237545" y="107792"/>
                </a:lnTo>
                <a:lnTo>
                  <a:pt x="266617" y="107792"/>
                </a:lnTo>
                <a:lnTo>
                  <a:pt x="269900" y="112151"/>
                </a:lnTo>
                <a:lnTo>
                  <a:pt x="263139" y="116962"/>
                </a:lnTo>
                <a:lnTo>
                  <a:pt x="255294" y="120847"/>
                </a:lnTo>
                <a:lnTo>
                  <a:pt x="246161" y="123443"/>
                </a:lnTo>
                <a:lnTo>
                  <a:pt x="235534" y="124388"/>
                </a:lnTo>
                <a:close/>
              </a:path>
              <a:path w="283210" h="124460">
                <a:moveTo>
                  <a:pt x="282808" y="71582"/>
                </a:moveTo>
                <a:lnTo>
                  <a:pt x="262691" y="71582"/>
                </a:lnTo>
                <a:lnTo>
                  <a:pt x="263194" y="70241"/>
                </a:lnTo>
                <a:lnTo>
                  <a:pt x="263530" y="68061"/>
                </a:lnTo>
                <a:lnTo>
                  <a:pt x="263530" y="56327"/>
                </a:lnTo>
                <a:lnTo>
                  <a:pt x="258165" y="48615"/>
                </a:lnTo>
                <a:lnTo>
                  <a:pt x="277783" y="48615"/>
                </a:lnTo>
                <a:lnTo>
                  <a:pt x="280464" y="52882"/>
                </a:lnTo>
                <a:lnTo>
                  <a:pt x="282785" y="66249"/>
                </a:lnTo>
                <a:lnTo>
                  <a:pt x="282808" y="71582"/>
                </a:lnTo>
                <a:close/>
              </a:path>
              <a:path w="283210" h="124460">
                <a:moveTo>
                  <a:pt x="266617" y="107792"/>
                </a:moveTo>
                <a:lnTo>
                  <a:pt x="246095" y="107792"/>
                </a:lnTo>
                <a:lnTo>
                  <a:pt x="252633" y="104942"/>
                </a:lnTo>
                <a:lnTo>
                  <a:pt x="260177" y="99242"/>
                </a:lnTo>
                <a:lnTo>
                  <a:pt x="266617" y="107792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05964" y="2440197"/>
            <a:ext cx="1738781" cy="109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64748" y="4766987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64748" y="4637897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64748" y="4508805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64748" y="4378369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64748" y="4249277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64748" y="4120185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64748" y="3991088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764748" y="3860655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64748" y="3731565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64748" y="3602473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64748" y="3473381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64748" y="3342945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64748" y="3213853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64748" y="3084761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64748" y="2955670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64748" y="2825233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64748" y="2696141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19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43425" y="4911753"/>
            <a:ext cx="520313" cy="107576"/>
          </a:xfrm>
          <a:custGeom>
            <a:avLst/>
            <a:gdLst/>
            <a:ahLst/>
            <a:cxnLst/>
            <a:rect l="l" t="t" r="r" b="b"/>
            <a:pathLst>
              <a:path w="429259" h="121920">
                <a:moveTo>
                  <a:pt x="16261" y="36377"/>
                </a:moveTo>
                <a:lnTo>
                  <a:pt x="1676" y="24978"/>
                </a:lnTo>
                <a:lnTo>
                  <a:pt x="10226" y="14479"/>
                </a:lnTo>
                <a:lnTo>
                  <a:pt x="19655" y="6747"/>
                </a:lnTo>
                <a:lnTo>
                  <a:pt x="30908" y="1969"/>
                </a:lnTo>
                <a:lnTo>
                  <a:pt x="44927" y="335"/>
                </a:lnTo>
                <a:lnTo>
                  <a:pt x="60667" y="2862"/>
                </a:lnTo>
                <a:lnTo>
                  <a:pt x="72902" y="9995"/>
                </a:lnTo>
                <a:lnTo>
                  <a:pt x="79195" y="18775"/>
                </a:lnTo>
                <a:lnTo>
                  <a:pt x="43418" y="18775"/>
                </a:lnTo>
                <a:lnTo>
                  <a:pt x="35922" y="19875"/>
                </a:lnTo>
                <a:lnTo>
                  <a:pt x="29211" y="23176"/>
                </a:lnTo>
                <a:lnTo>
                  <a:pt x="22814" y="28676"/>
                </a:lnTo>
                <a:lnTo>
                  <a:pt x="16261" y="36377"/>
                </a:lnTo>
                <a:close/>
              </a:path>
              <a:path w="429259" h="121920">
                <a:moveTo>
                  <a:pt x="84825" y="119359"/>
                </a:moveTo>
                <a:lnTo>
                  <a:pt x="0" y="119359"/>
                </a:lnTo>
                <a:lnTo>
                  <a:pt x="0" y="103098"/>
                </a:lnTo>
                <a:lnTo>
                  <a:pt x="40401" y="68732"/>
                </a:lnTo>
                <a:lnTo>
                  <a:pt x="50622" y="59538"/>
                </a:lnTo>
                <a:lnTo>
                  <a:pt x="57416" y="51758"/>
                </a:lnTo>
                <a:lnTo>
                  <a:pt x="61193" y="44545"/>
                </a:lnTo>
                <a:lnTo>
                  <a:pt x="62362" y="37048"/>
                </a:lnTo>
                <a:lnTo>
                  <a:pt x="60910" y="29313"/>
                </a:lnTo>
                <a:lnTo>
                  <a:pt x="56913" y="23574"/>
                </a:lnTo>
                <a:lnTo>
                  <a:pt x="50904" y="20004"/>
                </a:lnTo>
                <a:lnTo>
                  <a:pt x="43418" y="18775"/>
                </a:lnTo>
                <a:lnTo>
                  <a:pt x="79195" y="18775"/>
                </a:lnTo>
                <a:lnTo>
                  <a:pt x="80831" y="21057"/>
                </a:lnTo>
                <a:lnTo>
                  <a:pt x="83652" y="35372"/>
                </a:lnTo>
                <a:lnTo>
                  <a:pt x="83553" y="36377"/>
                </a:lnTo>
                <a:lnTo>
                  <a:pt x="53141" y="81137"/>
                </a:lnTo>
                <a:lnTo>
                  <a:pt x="29001" y="101254"/>
                </a:lnTo>
                <a:lnTo>
                  <a:pt x="84825" y="101254"/>
                </a:lnTo>
                <a:lnTo>
                  <a:pt x="84825" y="119359"/>
                </a:lnTo>
                <a:close/>
              </a:path>
              <a:path w="429259" h="121920">
                <a:moveTo>
                  <a:pt x="154564" y="121371"/>
                </a:moveTo>
                <a:lnTo>
                  <a:pt x="133588" y="116656"/>
                </a:lnTo>
                <a:lnTo>
                  <a:pt x="117515" y="103769"/>
                </a:lnTo>
                <a:lnTo>
                  <a:pt x="107226" y="84595"/>
                </a:lnTo>
                <a:lnTo>
                  <a:pt x="103601" y="61020"/>
                </a:lnTo>
                <a:lnTo>
                  <a:pt x="103653" y="60350"/>
                </a:lnTo>
                <a:lnTo>
                  <a:pt x="107279" y="37058"/>
                </a:lnTo>
                <a:lnTo>
                  <a:pt x="117683" y="17769"/>
                </a:lnTo>
                <a:lnTo>
                  <a:pt x="133871" y="4767"/>
                </a:lnTo>
                <a:lnTo>
                  <a:pt x="154899" y="0"/>
                </a:lnTo>
                <a:lnTo>
                  <a:pt x="175804" y="4714"/>
                </a:lnTo>
                <a:lnTo>
                  <a:pt x="191884" y="17602"/>
                </a:lnTo>
                <a:lnTo>
                  <a:pt x="192426" y="18608"/>
                </a:lnTo>
                <a:lnTo>
                  <a:pt x="154564" y="18608"/>
                </a:lnTo>
                <a:lnTo>
                  <a:pt x="142289" y="21853"/>
                </a:lnTo>
                <a:lnTo>
                  <a:pt x="132938" y="30740"/>
                </a:lnTo>
                <a:lnTo>
                  <a:pt x="126982" y="43997"/>
                </a:lnTo>
                <a:lnTo>
                  <a:pt x="124891" y="60350"/>
                </a:lnTo>
                <a:lnTo>
                  <a:pt x="124935" y="61020"/>
                </a:lnTo>
                <a:lnTo>
                  <a:pt x="127010" y="77020"/>
                </a:lnTo>
                <a:lnTo>
                  <a:pt x="133043" y="90399"/>
                </a:lnTo>
                <a:lnTo>
                  <a:pt x="142501" y="99441"/>
                </a:lnTo>
                <a:lnTo>
                  <a:pt x="154899" y="102763"/>
                </a:lnTo>
                <a:lnTo>
                  <a:pt x="192232" y="102763"/>
                </a:lnTo>
                <a:lnTo>
                  <a:pt x="191780" y="103601"/>
                </a:lnTo>
                <a:lnTo>
                  <a:pt x="175592" y="116604"/>
                </a:lnTo>
                <a:lnTo>
                  <a:pt x="154564" y="121371"/>
                </a:lnTo>
                <a:close/>
              </a:path>
              <a:path w="429259" h="121920">
                <a:moveTo>
                  <a:pt x="192232" y="102763"/>
                </a:moveTo>
                <a:lnTo>
                  <a:pt x="154899" y="102763"/>
                </a:lnTo>
                <a:lnTo>
                  <a:pt x="167244" y="99494"/>
                </a:lnTo>
                <a:lnTo>
                  <a:pt x="176587" y="90567"/>
                </a:lnTo>
                <a:lnTo>
                  <a:pt x="182504" y="77303"/>
                </a:lnTo>
                <a:lnTo>
                  <a:pt x="184571" y="61020"/>
                </a:lnTo>
                <a:lnTo>
                  <a:pt x="184527" y="60350"/>
                </a:lnTo>
                <a:lnTo>
                  <a:pt x="182429" y="44351"/>
                </a:lnTo>
                <a:lnTo>
                  <a:pt x="176357" y="30971"/>
                </a:lnTo>
                <a:lnTo>
                  <a:pt x="166890" y="21929"/>
                </a:lnTo>
                <a:lnTo>
                  <a:pt x="154564" y="18608"/>
                </a:lnTo>
                <a:lnTo>
                  <a:pt x="192426" y="18608"/>
                </a:lnTo>
                <a:lnTo>
                  <a:pt x="202213" y="36776"/>
                </a:lnTo>
                <a:lnTo>
                  <a:pt x="205861" y="60350"/>
                </a:lnTo>
                <a:lnTo>
                  <a:pt x="205809" y="61020"/>
                </a:lnTo>
                <a:lnTo>
                  <a:pt x="202184" y="84312"/>
                </a:lnTo>
                <a:lnTo>
                  <a:pt x="192232" y="102763"/>
                </a:lnTo>
                <a:close/>
              </a:path>
              <a:path w="429259" h="121920">
                <a:moveTo>
                  <a:pt x="276941" y="121371"/>
                </a:moveTo>
                <a:lnTo>
                  <a:pt x="255965" y="116656"/>
                </a:lnTo>
                <a:lnTo>
                  <a:pt x="239892" y="103769"/>
                </a:lnTo>
                <a:lnTo>
                  <a:pt x="229603" y="84595"/>
                </a:lnTo>
                <a:lnTo>
                  <a:pt x="225978" y="61020"/>
                </a:lnTo>
                <a:lnTo>
                  <a:pt x="226030" y="60350"/>
                </a:lnTo>
                <a:lnTo>
                  <a:pt x="229656" y="37058"/>
                </a:lnTo>
                <a:lnTo>
                  <a:pt x="240060" y="17769"/>
                </a:lnTo>
                <a:lnTo>
                  <a:pt x="256248" y="4767"/>
                </a:lnTo>
                <a:lnTo>
                  <a:pt x="277276" y="0"/>
                </a:lnTo>
                <a:lnTo>
                  <a:pt x="298181" y="4714"/>
                </a:lnTo>
                <a:lnTo>
                  <a:pt x="314262" y="17602"/>
                </a:lnTo>
                <a:lnTo>
                  <a:pt x="314803" y="18608"/>
                </a:lnTo>
                <a:lnTo>
                  <a:pt x="276941" y="18608"/>
                </a:lnTo>
                <a:lnTo>
                  <a:pt x="264666" y="21853"/>
                </a:lnTo>
                <a:lnTo>
                  <a:pt x="255315" y="30740"/>
                </a:lnTo>
                <a:lnTo>
                  <a:pt x="249359" y="43997"/>
                </a:lnTo>
                <a:lnTo>
                  <a:pt x="247269" y="60350"/>
                </a:lnTo>
                <a:lnTo>
                  <a:pt x="247312" y="61020"/>
                </a:lnTo>
                <a:lnTo>
                  <a:pt x="249388" y="77020"/>
                </a:lnTo>
                <a:lnTo>
                  <a:pt x="255420" y="90399"/>
                </a:lnTo>
                <a:lnTo>
                  <a:pt x="264879" y="99441"/>
                </a:lnTo>
                <a:lnTo>
                  <a:pt x="277276" y="102763"/>
                </a:lnTo>
                <a:lnTo>
                  <a:pt x="314609" y="102763"/>
                </a:lnTo>
                <a:lnTo>
                  <a:pt x="314157" y="103601"/>
                </a:lnTo>
                <a:lnTo>
                  <a:pt x="297969" y="116604"/>
                </a:lnTo>
                <a:lnTo>
                  <a:pt x="276941" y="121371"/>
                </a:lnTo>
                <a:close/>
              </a:path>
              <a:path w="429259" h="121920">
                <a:moveTo>
                  <a:pt x="314609" y="102763"/>
                </a:moveTo>
                <a:lnTo>
                  <a:pt x="277276" y="102763"/>
                </a:lnTo>
                <a:lnTo>
                  <a:pt x="289621" y="99494"/>
                </a:lnTo>
                <a:lnTo>
                  <a:pt x="298965" y="90567"/>
                </a:lnTo>
                <a:lnTo>
                  <a:pt x="304882" y="77303"/>
                </a:lnTo>
                <a:lnTo>
                  <a:pt x="306948" y="61020"/>
                </a:lnTo>
                <a:lnTo>
                  <a:pt x="306904" y="60350"/>
                </a:lnTo>
                <a:lnTo>
                  <a:pt x="304806" y="44351"/>
                </a:lnTo>
                <a:lnTo>
                  <a:pt x="298734" y="30971"/>
                </a:lnTo>
                <a:lnTo>
                  <a:pt x="289268" y="21929"/>
                </a:lnTo>
                <a:lnTo>
                  <a:pt x="276941" y="18608"/>
                </a:lnTo>
                <a:lnTo>
                  <a:pt x="314803" y="18608"/>
                </a:lnTo>
                <a:lnTo>
                  <a:pt x="324590" y="36776"/>
                </a:lnTo>
                <a:lnTo>
                  <a:pt x="328239" y="60350"/>
                </a:lnTo>
                <a:lnTo>
                  <a:pt x="328186" y="61020"/>
                </a:lnTo>
                <a:lnTo>
                  <a:pt x="324561" y="84312"/>
                </a:lnTo>
                <a:lnTo>
                  <a:pt x="314609" y="102763"/>
                </a:lnTo>
                <a:close/>
              </a:path>
              <a:path w="429259" h="121920">
                <a:moveTo>
                  <a:pt x="423121" y="102763"/>
                </a:moveTo>
                <a:lnTo>
                  <a:pt x="387918" y="102763"/>
                </a:lnTo>
                <a:lnTo>
                  <a:pt x="395968" y="101495"/>
                </a:lnTo>
                <a:lnTo>
                  <a:pt x="402398" y="97901"/>
                </a:lnTo>
                <a:lnTo>
                  <a:pt x="406660" y="92296"/>
                </a:lnTo>
                <a:lnTo>
                  <a:pt x="408203" y="84993"/>
                </a:lnTo>
                <a:lnTo>
                  <a:pt x="408120" y="84322"/>
                </a:lnTo>
                <a:lnTo>
                  <a:pt x="406296" y="76949"/>
                </a:lnTo>
                <a:lnTo>
                  <a:pt x="400869" y="71267"/>
                </a:lnTo>
                <a:lnTo>
                  <a:pt x="392361" y="67755"/>
                </a:lnTo>
                <a:lnTo>
                  <a:pt x="381213" y="66553"/>
                </a:lnTo>
                <a:lnTo>
                  <a:pt x="371657" y="66553"/>
                </a:lnTo>
                <a:lnTo>
                  <a:pt x="368305" y="53644"/>
                </a:lnTo>
                <a:lnTo>
                  <a:pt x="399989" y="19949"/>
                </a:lnTo>
                <a:lnTo>
                  <a:pt x="349194" y="19949"/>
                </a:lnTo>
                <a:lnTo>
                  <a:pt x="349194" y="2011"/>
                </a:lnTo>
                <a:lnTo>
                  <a:pt x="426811" y="2011"/>
                </a:lnTo>
                <a:lnTo>
                  <a:pt x="426811" y="17434"/>
                </a:lnTo>
                <a:lnTo>
                  <a:pt x="394121" y="50962"/>
                </a:lnTo>
                <a:lnTo>
                  <a:pt x="407014" y="54048"/>
                </a:lnTo>
                <a:lnTo>
                  <a:pt x="418052" y="60182"/>
                </a:lnTo>
                <a:lnTo>
                  <a:pt x="425758" y="69963"/>
                </a:lnTo>
                <a:lnTo>
                  <a:pt x="428655" y="83987"/>
                </a:lnTo>
                <a:lnTo>
                  <a:pt x="428588" y="84658"/>
                </a:lnTo>
                <a:lnTo>
                  <a:pt x="425656" y="99235"/>
                </a:lnTo>
                <a:lnTo>
                  <a:pt x="423121" y="102763"/>
                </a:lnTo>
                <a:close/>
              </a:path>
              <a:path w="429259" h="121920">
                <a:moveTo>
                  <a:pt x="387583" y="121371"/>
                </a:moveTo>
                <a:lnTo>
                  <a:pt x="373326" y="119846"/>
                </a:lnTo>
                <a:lnTo>
                  <a:pt x="361159" y="115587"/>
                </a:lnTo>
                <a:lnTo>
                  <a:pt x="350972" y="109065"/>
                </a:lnTo>
                <a:lnTo>
                  <a:pt x="342656" y="100751"/>
                </a:lnTo>
                <a:lnTo>
                  <a:pt x="357073" y="87340"/>
                </a:lnTo>
                <a:lnTo>
                  <a:pt x="363590" y="93922"/>
                </a:lnTo>
                <a:lnTo>
                  <a:pt x="370735" y="98760"/>
                </a:lnTo>
                <a:lnTo>
                  <a:pt x="378761" y="101744"/>
                </a:lnTo>
                <a:lnTo>
                  <a:pt x="387918" y="102763"/>
                </a:lnTo>
                <a:lnTo>
                  <a:pt x="423121" y="102763"/>
                </a:lnTo>
                <a:lnTo>
                  <a:pt x="417235" y="110956"/>
                </a:lnTo>
                <a:lnTo>
                  <a:pt x="404256" y="118623"/>
                </a:lnTo>
                <a:lnTo>
                  <a:pt x="387583" y="121371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317235" y="2173952"/>
            <a:ext cx="796636" cy="109817"/>
          </a:xfrm>
          <a:custGeom>
            <a:avLst/>
            <a:gdLst/>
            <a:ahLst/>
            <a:cxnLst/>
            <a:rect l="l" t="t" r="r" b="b"/>
            <a:pathLst>
              <a:path w="657225" h="124460">
                <a:moveTo>
                  <a:pt x="56159" y="122377"/>
                </a:moveTo>
                <a:lnTo>
                  <a:pt x="0" y="122377"/>
                </a:lnTo>
                <a:lnTo>
                  <a:pt x="31516" y="5029"/>
                </a:lnTo>
                <a:lnTo>
                  <a:pt x="76443" y="5029"/>
                </a:lnTo>
                <a:lnTo>
                  <a:pt x="93333" y="7166"/>
                </a:lnTo>
                <a:lnTo>
                  <a:pt x="105319" y="13075"/>
                </a:lnTo>
                <a:lnTo>
                  <a:pt x="112465" y="22002"/>
                </a:lnTo>
                <a:lnTo>
                  <a:pt x="112740" y="23301"/>
                </a:lnTo>
                <a:lnTo>
                  <a:pt x="46771" y="23301"/>
                </a:lnTo>
                <a:lnTo>
                  <a:pt x="38389" y="54483"/>
                </a:lnTo>
                <a:lnTo>
                  <a:pt x="105132" y="54483"/>
                </a:lnTo>
                <a:lnTo>
                  <a:pt x="98779" y="59218"/>
                </a:lnTo>
                <a:lnTo>
                  <a:pt x="88011" y="63032"/>
                </a:lnTo>
                <a:lnTo>
                  <a:pt x="95224" y="66707"/>
                </a:lnTo>
                <a:lnTo>
                  <a:pt x="100961" y="71812"/>
                </a:lnTo>
                <a:lnTo>
                  <a:pt x="33695" y="71917"/>
                </a:lnTo>
                <a:lnTo>
                  <a:pt x="25146" y="104104"/>
                </a:lnTo>
                <a:lnTo>
                  <a:pt x="100356" y="104104"/>
                </a:lnTo>
                <a:lnTo>
                  <a:pt x="93082" y="112486"/>
                </a:lnTo>
                <a:lnTo>
                  <a:pt x="77402" y="119773"/>
                </a:lnTo>
                <a:lnTo>
                  <a:pt x="56159" y="122377"/>
                </a:lnTo>
                <a:close/>
              </a:path>
              <a:path w="657225" h="124460">
                <a:moveTo>
                  <a:pt x="105132" y="54483"/>
                </a:moveTo>
                <a:lnTo>
                  <a:pt x="67558" y="54483"/>
                </a:lnTo>
                <a:lnTo>
                  <a:pt x="78628" y="53306"/>
                </a:lnTo>
                <a:lnTo>
                  <a:pt x="86963" y="49851"/>
                </a:lnTo>
                <a:lnTo>
                  <a:pt x="92217" y="44228"/>
                </a:lnTo>
                <a:lnTo>
                  <a:pt x="94046" y="36545"/>
                </a:lnTo>
                <a:lnTo>
                  <a:pt x="94046" y="28331"/>
                </a:lnTo>
                <a:lnTo>
                  <a:pt x="87675" y="23301"/>
                </a:lnTo>
                <a:lnTo>
                  <a:pt x="112740" y="23301"/>
                </a:lnTo>
                <a:lnTo>
                  <a:pt x="114833" y="33192"/>
                </a:lnTo>
                <a:lnTo>
                  <a:pt x="112834" y="44173"/>
                </a:lnTo>
                <a:lnTo>
                  <a:pt x="107268" y="52890"/>
                </a:lnTo>
                <a:lnTo>
                  <a:pt x="105132" y="54483"/>
                </a:lnTo>
                <a:close/>
              </a:path>
              <a:path w="657225" h="124460">
                <a:moveTo>
                  <a:pt x="100356" y="104104"/>
                </a:moveTo>
                <a:lnTo>
                  <a:pt x="59009" y="104104"/>
                </a:lnTo>
                <a:lnTo>
                  <a:pt x="70104" y="102852"/>
                </a:lnTo>
                <a:lnTo>
                  <a:pt x="78497" y="99242"/>
                </a:lnTo>
                <a:lnTo>
                  <a:pt x="83809" y="93495"/>
                </a:lnTo>
                <a:lnTo>
                  <a:pt x="85664" y="85831"/>
                </a:lnTo>
                <a:lnTo>
                  <a:pt x="85664" y="76946"/>
                </a:lnTo>
                <a:lnTo>
                  <a:pt x="77784" y="71917"/>
                </a:lnTo>
                <a:lnTo>
                  <a:pt x="101020" y="71917"/>
                </a:lnTo>
                <a:lnTo>
                  <a:pt x="104748" y="78521"/>
                </a:lnTo>
                <a:lnTo>
                  <a:pt x="106116" y="87005"/>
                </a:lnTo>
                <a:lnTo>
                  <a:pt x="102789" y="101301"/>
                </a:lnTo>
                <a:lnTo>
                  <a:pt x="100356" y="104104"/>
                </a:lnTo>
                <a:close/>
              </a:path>
              <a:path w="657225" h="124460">
                <a:moveTo>
                  <a:pt x="139811" y="122377"/>
                </a:moveTo>
                <a:lnTo>
                  <a:pt x="119527" y="122377"/>
                </a:lnTo>
                <a:lnTo>
                  <a:pt x="152384" y="0"/>
                </a:lnTo>
                <a:lnTo>
                  <a:pt x="172669" y="0"/>
                </a:lnTo>
                <a:lnTo>
                  <a:pt x="139811" y="122377"/>
                </a:lnTo>
                <a:close/>
              </a:path>
              <a:path w="657225" h="124460">
                <a:moveTo>
                  <a:pt x="212064" y="124388"/>
                </a:moveTo>
                <a:lnTo>
                  <a:pt x="195381" y="121685"/>
                </a:lnTo>
                <a:lnTo>
                  <a:pt x="182706" y="113953"/>
                </a:lnTo>
                <a:lnTo>
                  <a:pt x="174652" y="101757"/>
                </a:lnTo>
                <a:lnTo>
                  <a:pt x="171831" y="85664"/>
                </a:lnTo>
                <a:lnTo>
                  <a:pt x="175639" y="66249"/>
                </a:lnTo>
                <a:lnTo>
                  <a:pt x="186331" y="49034"/>
                </a:lnTo>
                <a:lnTo>
                  <a:pt x="202807" y="36723"/>
                </a:lnTo>
                <a:lnTo>
                  <a:pt x="223967" y="32019"/>
                </a:lnTo>
                <a:lnTo>
                  <a:pt x="239041" y="34677"/>
                </a:lnTo>
                <a:lnTo>
                  <a:pt x="250139" y="41972"/>
                </a:lnTo>
                <a:lnTo>
                  <a:pt x="254313" y="48615"/>
                </a:lnTo>
                <a:lnTo>
                  <a:pt x="222458" y="48615"/>
                </a:lnTo>
                <a:lnTo>
                  <a:pt x="212737" y="50341"/>
                </a:lnTo>
                <a:lnTo>
                  <a:pt x="204416" y="55132"/>
                </a:lnTo>
                <a:lnTo>
                  <a:pt x="197823" y="62406"/>
                </a:lnTo>
                <a:lnTo>
                  <a:pt x="193288" y="71582"/>
                </a:lnTo>
                <a:lnTo>
                  <a:pt x="259339" y="71582"/>
                </a:lnTo>
                <a:lnTo>
                  <a:pt x="259339" y="72588"/>
                </a:lnTo>
                <a:lnTo>
                  <a:pt x="257830" y="79126"/>
                </a:lnTo>
                <a:lnTo>
                  <a:pt x="255483" y="85496"/>
                </a:lnTo>
                <a:lnTo>
                  <a:pt x="191109" y="85496"/>
                </a:lnTo>
                <a:lnTo>
                  <a:pt x="192670" y="94567"/>
                </a:lnTo>
                <a:lnTo>
                  <a:pt x="197060" y="101610"/>
                </a:lnTo>
                <a:lnTo>
                  <a:pt x="204216" y="106171"/>
                </a:lnTo>
                <a:lnTo>
                  <a:pt x="214076" y="107792"/>
                </a:lnTo>
                <a:lnTo>
                  <a:pt x="243147" y="107792"/>
                </a:lnTo>
                <a:lnTo>
                  <a:pt x="246430" y="112151"/>
                </a:lnTo>
                <a:lnTo>
                  <a:pt x="239670" y="116962"/>
                </a:lnTo>
                <a:lnTo>
                  <a:pt x="231825" y="120847"/>
                </a:lnTo>
                <a:lnTo>
                  <a:pt x="222691" y="123443"/>
                </a:lnTo>
                <a:lnTo>
                  <a:pt x="212064" y="124388"/>
                </a:lnTo>
                <a:close/>
              </a:path>
              <a:path w="657225" h="124460">
                <a:moveTo>
                  <a:pt x="259339" y="71582"/>
                </a:moveTo>
                <a:lnTo>
                  <a:pt x="239222" y="71582"/>
                </a:lnTo>
                <a:lnTo>
                  <a:pt x="239725" y="70241"/>
                </a:lnTo>
                <a:lnTo>
                  <a:pt x="240060" y="68061"/>
                </a:lnTo>
                <a:lnTo>
                  <a:pt x="240060" y="56327"/>
                </a:lnTo>
                <a:lnTo>
                  <a:pt x="234696" y="48615"/>
                </a:lnTo>
                <a:lnTo>
                  <a:pt x="254313" y="48615"/>
                </a:lnTo>
                <a:lnTo>
                  <a:pt x="256994" y="52882"/>
                </a:lnTo>
                <a:lnTo>
                  <a:pt x="259315" y="66249"/>
                </a:lnTo>
                <a:lnTo>
                  <a:pt x="259339" y="71582"/>
                </a:lnTo>
                <a:close/>
              </a:path>
              <a:path w="657225" h="124460">
                <a:moveTo>
                  <a:pt x="243147" y="107792"/>
                </a:moveTo>
                <a:lnTo>
                  <a:pt x="222625" y="107792"/>
                </a:lnTo>
                <a:lnTo>
                  <a:pt x="229163" y="104942"/>
                </a:lnTo>
                <a:lnTo>
                  <a:pt x="236707" y="99242"/>
                </a:lnTo>
                <a:lnTo>
                  <a:pt x="243147" y="107792"/>
                </a:lnTo>
                <a:close/>
              </a:path>
              <a:path w="657225" h="124460">
                <a:moveTo>
                  <a:pt x="357226" y="45262"/>
                </a:moveTo>
                <a:lnTo>
                  <a:pt x="306781" y="45262"/>
                </a:lnTo>
                <a:lnTo>
                  <a:pt x="312363" y="40223"/>
                </a:lnTo>
                <a:lnTo>
                  <a:pt x="318620" y="36000"/>
                </a:lnTo>
                <a:lnTo>
                  <a:pt x="325664" y="33098"/>
                </a:lnTo>
                <a:lnTo>
                  <a:pt x="333603" y="32019"/>
                </a:lnTo>
                <a:lnTo>
                  <a:pt x="344751" y="33871"/>
                </a:lnTo>
                <a:lnTo>
                  <a:pt x="353259" y="39164"/>
                </a:lnTo>
                <a:lnTo>
                  <a:pt x="357226" y="45262"/>
                </a:lnTo>
                <a:close/>
              </a:path>
              <a:path w="657225" h="124460">
                <a:moveTo>
                  <a:pt x="286161" y="122377"/>
                </a:moveTo>
                <a:lnTo>
                  <a:pt x="265877" y="122377"/>
                </a:lnTo>
                <a:lnTo>
                  <a:pt x="289514" y="33863"/>
                </a:lnTo>
                <a:lnTo>
                  <a:pt x="309798" y="33863"/>
                </a:lnTo>
                <a:lnTo>
                  <a:pt x="306781" y="45262"/>
                </a:lnTo>
                <a:lnTo>
                  <a:pt x="357226" y="45262"/>
                </a:lnTo>
                <a:lnTo>
                  <a:pt x="358686" y="47507"/>
                </a:lnTo>
                <a:lnTo>
                  <a:pt x="359198" y="50459"/>
                </a:lnTo>
                <a:lnTo>
                  <a:pt x="323880" y="50459"/>
                </a:lnTo>
                <a:lnTo>
                  <a:pt x="315768" y="52078"/>
                </a:lnTo>
                <a:lnTo>
                  <a:pt x="308771" y="56620"/>
                </a:lnTo>
                <a:lnTo>
                  <a:pt x="303252" y="63614"/>
                </a:lnTo>
                <a:lnTo>
                  <a:pt x="299572" y="72588"/>
                </a:lnTo>
                <a:lnTo>
                  <a:pt x="286161" y="122377"/>
                </a:lnTo>
                <a:close/>
              </a:path>
              <a:path w="657225" h="124460">
                <a:moveTo>
                  <a:pt x="345170" y="122377"/>
                </a:moveTo>
                <a:lnTo>
                  <a:pt x="324886" y="122377"/>
                </a:lnTo>
                <a:lnTo>
                  <a:pt x="337962" y="73258"/>
                </a:lnTo>
                <a:lnTo>
                  <a:pt x="338800" y="70408"/>
                </a:lnTo>
                <a:lnTo>
                  <a:pt x="339303" y="66888"/>
                </a:lnTo>
                <a:lnTo>
                  <a:pt x="339303" y="55488"/>
                </a:lnTo>
                <a:lnTo>
                  <a:pt x="333603" y="50459"/>
                </a:lnTo>
                <a:lnTo>
                  <a:pt x="359198" y="50459"/>
                </a:lnTo>
                <a:lnTo>
                  <a:pt x="360593" y="58506"/>
                </a:lnTo>
                <a:lnTo>
                  <a:pt x="360496" y="63614"/>
                </a:lnTo>
                <a:lnTo>
                  <a:pt x="359252" y="68900"/>
                </a:lnTo>
                <a:lnTo>
                  <a:pt x="357911" y="74096"/>
                </a:lnTo>
                <a:lnTo>
                  <a:pt x="345170" y="122377"/>
                </a:lnTo>
                <a:close/>
              </a:path>
              <a:path w="657225" h="124460">
                <a:moveTo>
                  <a:pt x="475750" y="49621"/>
                </a:moveTo>
                <a:lnTo>
                  <a:pt x="455477" y="49621"/>
                </a:lnTo>
                <a:lnTo>
                  <a:pt x="468721" y="0"/>
                </a:lnTo>
                <a:lnTo>
                  <a:pt x="489005" y="0"/>
                </a:lnTo>
                <a:lnTo>
                  <a:pt x="475750" y="49621"/>
                </a:lnTo>
                <a:close/>
              </a:path>
              <a:path w="657225" h="124460">
                <a:moveTo>
                  <a:pt x="410885" y="124221"/>
                </a:moveTo>
                <a:lnTo>
                  <a:pt x="397215" y="121601"/>
                </a:lnTo>
                <a:lnTo>
                  <a:pt x="386263" y="114079"/>
                </a:lnTo>
                <a:lnTo>
                  <a:pt x="378989" y="102155"/>
                </a:lnTo>
                <a:lnTo>
                  <a:pt x="376351" y="86334"/>
                </a:lnTo>
                <a:lnTo>
                  <a:pt x="380493" y="64622"/>
                </a:lnTo>
                <a:lnTo>
                  <a:pt x="391502" y="47421"/>
                </a:lnTo>
                <a:lnTo>
                  <a:pt x="407257" y="36097"/>
                </a:lnTo>
                <a:lnTo>
                  <a:pt x="425637" y="32019"/>
                </a:lnTo>
                <a:lnTo>
                  <a:pt x="436123" y="33378"/>
                </a:lnTo>
                <a:lnTo>
                  <a:pt x="444392" y="37111"/>
                </a:lnTo>
                <a:lnTo>
                  <a:pt x="450744" y="42698"/>
                </a:lnTo>
                <a:lnTo>
                  <a:pt x="455363" y="49453"/>
                </a:lnTo>
                <a:lnTo>
                  <a:pt x="427984" y="49453"/>
                </a:lnTo>
                <a:lnTo>
                  <a:pt x="416286" y="52225"/>
                </a:lnTo>
                <a:lnTo>
                  <a:pt x="406568" y="59805"/>
                </a:lnTo>
                <a:lnTo>
                  <a:pt x="399931" y="71095"/>
                </a:lnTo>
                <a:lnTo>
                  <a:pt x="397474" y="84993"/>
                </a:lnTo>
                <a:lnTo>
                  <a:pt x="398983" y="94082"/>
                </a:lnTo>
                <a:lnTo>
                  <a:pt x="403258" y="101003"/>
                </a:lnTo>
                <a:lnTo>
                  <a:pt x="409921" y="105408"/>
                </a:lnTo>
                <a:lnTo>
                  <a:pt x="418597" y="106954"/>
                </a:lnTo>
                <a:lnTo>
                  <a:pt x="460435" y="106954"/>
                </a:lnTo>
                <a:lnTo>
                  <a:pt x="459450" y="110642"/>
                </a:lnTo>
                <a:lnTo>
                  <a:pt x="439216" y="110642"/>
                </a:lnTo>
                <a:lnTo>
                  <a:pt x="433022" y="116158"/>
                </a:lnTo>
                <a:lnTo>
                  <a:pt x="426371" y="120449"/>
                </a:lnTo>
                <a:lnTo>
                  <a:pt x="419060" y="123231"/>
                </a:lnTo>
                <a:lnTo>
                  <a:pt x="410885" y="124221"/>
                </a:lnTo>
                <a:close/>
              </a:path>
              <a:path w="657225" h="124460">
                <a:moveTo>
                  <a:pt x="527227" y="124388"/>
                </a:moveTo>
                <a:lnTo>
                  <a:pt x="489815" y="101757"/>
                </a:lnTo>
                <a:lnTo>
                  <a:pt x="487027" y="85496"/>
                </a:lnTo>
                <a:lnTo>
                  <a:pt x="490802" y="66249"/>
                </a:lnTo>
                <a:lnTo>
                  <a:pt x="501495" y="49034"/>
                </a:lnTo>
                <a:lnTo>
                  <a:pt x="517970" y="36723"/>
                </a:lnTo>
                <a:lnTo>
                  <a:pt x="539130" y="32019"/>
                </a:lnTo>
                <a:lnTo>
                  <a:pt x="554204" y="34677"/>
                </a:lnTo>
                <a:lnTo>
                  <a:pt x="565303" y="41972"/>
                </a:lnTo>
                <a:lnTo>
                  <a:pt x="569476" y="48615"/>
                </a:lnTo>
                <a:lnTo>
                  <a:pt x="537621" y="48615"/>
                </a:lnTo>
                <a:lnTo>
                  <a:pt x="527901" y="50341"/>
                </a:lnTo>
                <a:lnTo>
                  <a:pt x="519579" y="55132"/>
                </a:lnTo>
                <a:lnTo>
                  <a:pt x="512986" y="62406"/>
                </a:lnTo>
                <a:lnTo>
                  <a:pt x="508452" y="71582"/>
                </a:lnTo>
                <a:lnTo>
                  <a:pt x="574502" y="71582"/>
                </a:lnTo>
                <a:lnTo>
                  <a:pt x="574502" y="72588"/>
                </a:lnTo>
                <a:lnTo>
                  <a:pt x="572993" y="79126"/>
                </a:lnTo>
                <a:lnTo>
                  <a:pt x="570646" y="85496"/>
                </a:lnTo>
                <a:lnTo>
                  <a:pt x="506272" y="85496"/>
                </a:lnTo>
                <a:lnTo>
                  <a:pt x="507833" y="94567"/>
                </a:lnTo>
                <a:lnTo>
                  <a:pt x="512224" y="101610"/>
                </a:lnTo>
                <a:lnTo>
                  <a:pt x="519380" y="106171"/>
                </a:lnTo>
                <a:lnTo>
                  <a:pt x="529239" y="107792"/>
                </a:lnTo>
                <a:lnTo>
                  <a:pt x="558310" y="107792"/>
                </a:lnTo>
                <a:lnTo>
                  <a:pt x="561594" y="112151"/>
                </a:lnTo>
                <a:lnTo>
                  <a:pt x="554833" y="116962"/>
                </a:lnTo>
                <a:lnTo>
                  <a:pt x="546988" y="120847"/>
                </a:lnTo>
                <a:lnTo>
                  <a:pt x="537854" y="123443"/>
                </a:lnTo>
                <a:lnTo>
                  <a:pt x="527227" y="124388"/>
                </a:lnTo>
                <a:close/>
              </a:path>
              <a:path w="657225" h="124460">
                <a:moveTo>
                  <a:pt x="574502" y="71582"/>
                </a:moveTo>
                <a:lnTo>
                  <a:pt x="554385" y="71582"/>
                </a:lnTo>
                <a:lnTo>
                  <a:pt x="554888" y="70241"/>
                </a:lnTo>
                <a:lnTo>
                  <a:pt x="555223" y="68061"/>
                </a:lnTo>
                <a:lnTo>
                  <a:pt x="555223" y="56327"/>
                </a:lnTo>
                <a:lnTo>
                  <a:pt x="549859" y="48615"/>
                </a:lnTo>
                <a:lnTo>
                  <a:pt x="569476" y="48615"/>
                </a:lnTo>
                <a:lnTo>
                  <a:pt x="572157" y="52882"/>
                </a:lnTo>
                <a:lnTo>
                  <a:pt x="574478" y="66249"/>
                </a:lnTo>
                <a:lnTo>
                  <a:pt x="574502" y="71582"/>
                </a:lnTo>
                <a:close/>
              </a:path>
              <a:path w="657225" h="124460">
                <a:moveTo>
                  <a:pt x="460435" y="106954"/>
                </a:moveTo>
                <a:lnTo>
                  <a:pt x="418597" y="106954"/>
                </a:lnTo>
                <a:lnTo>
                  <a:pt x="430434" y="104093"/>
                </a:lnTo>
                <a:lnTo>
                  <a:pt x="440620" y="96393"/>
                </a:lnTo>
                <a:lnTo>
                  <a:pt x="447758" y="85171"/>
                </a:lnTo>
                <a:lnTo>
                  <a:pt x="450280" y="72588"/>
                </a:lnTo>
                <a:lnTo>
                  <a:pt x="450327" y="71095"/>
                </a:lnTo>
                <a:lnTo>
                  <a:pt x="448801" y="62820"/>
                </a:lnTo>
                <a:lnTo>
                  <a:pt x="444183" y="55761"/>
                </a:lnTo>
                <a:lnTo>
                  <a:pt x="437082" y="51122"/>
                </a:lnTo>
                <a:lnTo>
                  <a:pt x="427984" y="49453"/>
                </a:lnTo>
                <a:lnTo>
                  <a:pt x="455363" y="49453"/>
                </a:lnTo>
                <a:lnTo>
                  <a:pt x="455477" y="49621"/>
                </a:lnTo>
                <a:lnTo>
                  <a:pt x="475750" y="49621"/>
                </a:lnTo>
                <a:lnTo>
                  <a:pt x="460435" y="106954"/>
                </a:lnTo>
                <a:close/>
              </a:path>
              <a:path w="657225" h="124460">
                <a:moveTo>
                  <a:pt x="558310" y="107792"/>
                </a:moveTo>
                <a:lnTo>
                  <a:pt x="537789" y="107792"/>
                </a:lnTo>
                <a:lnTo>
                  <a:pt x="544327" y="104942"/>
                </a:lnTo>
                <a:lnTo>
                  <a:pt x="551870" y="99242"/>
                </a:lnTo>
                <a:lnTo>
                  <a:pt x="558310" y="107792"/>
                </a:lnTo>
                <a:close/>
              </a:path>
              <a:path w="657225" h="124460">
                <a:moveTo>
                  <a:pt x="456316" y="122377"/>
                </a:moveTo>
                <a:lnTo>
                  <a:pt x="436031" y="122377"/>
                </a:lnTo>
                <a:lnTo>
                  <a:pt x="439216" y="110642"/>
                </a:lnTo>
                <a:lnTo>
                  <a:pt x="459450" y="110642"/>
                </a:lnTo>
                <a:lnTo>
                  <a:pt x="456316" y="122377"/>
                </a:lnTo>
                <a:close/>
              </a:path>
              <a:path w="657225" h="124460">
                <a:moveTo>
                  <a:pt x="648949" y="53812"/>
                </a:moveTo>
                <a:lnTo>
                  <a:pt x="619765" y="53812"/>
                </a:lnTo>
                <a:lnTo>
                  <a:pt x="627439" y="44351"/>
                </a:lnTo>
                <a:lnTo>
                  <a:pt x="636026" y="37341"/>
                </a:lnTo>
                <a:lnTo>
                  <a:pt x="645744" y="33161"/>
                </a:lnTo>
                <a:lnTo>
                  <a:pt x="656813" y="32186"/>
                </a:lnTo>
                <a:lnTo>
                  <a:pt x="651113" y="53644"/>
                </a:lnTo>
                <a:lnTo>
                  <a:pt x="649940" y="53644"/>
                </a:lnTo>
                <a:lnTo>
                  <a:pt x="648949" y="53812"/>
                </a:lnTo>
                <a:close/>
              </a:path>
              <a:path w="657225" h="124460">
                <a:moveTo>
                  <a:pt x="601324" y="122377"/>
                </a:moveTo>
                <a:lnTo>
                  <a:pt x="581040" y="122377"/>
                </a:lnTo>
                <a:lnTo>
                  <a:pt x="604677" y="33863"/>
                </a:lnTo>
                <a:lnTo>
                  <a:pt x="624961" y="33863"/>
                </a:lnTo>
                <a:lnTo>
                  <a:pt x="619765" y="53812"/>
                </a:lnTo>
                <a:lnTo>
                  <a:pt x="648949" y="53812"/>
                </a:lnTo>
                <a:lnTo>
                  <a:pt x="637155" y="55808"/>
                </a:lnTo>
                <a:lnTo>
                  <a:pt x="625863" y="62403"/>
                </a:lnTo>
                <a:lnTo>
                  <a:pt x="616676" y="73588"/>
                </a:lnTo>
                <a:lnTo>
                  <a:pt x="610209" y="89519"/>
                </a:lnTo>
                <a:lnTo>
                  <a:pt x="601324" y="122377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83457" y="2354109"/>
            <a:ext cx="447193" cy="107576"/>
          </a:xfrm>
          <a:custGeom>
            <a:avLst/>
            <a:gdLst/>
            <a:ahLst/>
            <a:cxnLst/>
            <a:rect l="l" t="t" r="r" b="b"/>
            <a:pathLst>
              <a:path w="368934" h="121919">
                <a:moveTo>
                  <a:pt x="37719" y="34198"/>
                </a:moveTo>
                <a:lnTo>
                  <a:pt x="24810" y="20955"/>
                </a:lnTo>
                <a:lnTo>
                  <a:pt x="33716" y="12641"/>
                </a:lnTo>
                <a:lnTo>
                  <a:pt x="43879" y="6118"/>
                </a:lnTo>
                <a:lnTo>
                  <a:pt x="55363" y="1859"/>
                </a:lnTo>
                <a:lnTo>
                  <a:pt x="68229" y="335"/>
                </a:lnTo>
                <a:lnTo>
                  <a:pt x="83890" y="2611"/>
                </a:lnTo>
                <a:lnTo>
                  <a:pt x="95952" y="8989"/>
                </a:lnTo>
                <a:lnTo>
                  <a:pt x="103708" y="18794"/>
                </a:lnTo>
                <a:lnTo>
                  <a:pt x="103741" y="18943"/>
                </a:lnTo>
                <a:lnTo>
                  <a:pt x="67391" y="18943"/>
                </a:lnTo>
                <a:lnTo>
                  <a:pt x="59195" y="20077"/>
                </a:lnTo>
                <a:lnTo>
                  <a:pt x="51612" y="23239"/>
                </a:lnTo>
                <a:lnTo>
                  <a:pt x="44500" y="28066"/>
                </a:lnTo>
                <a:lnTo>
                  <a:pt x="37719" y="34198"/>
                </a:lnTo>
                <a:close/>
              </a:path>
              <a:path w="368934" h="121919">
                <a:moveTo>
                  <a:pt x="86166" y="119359"/>
                </a:moveTo>
                <a:lnTo>
                  <a:pt x="0" y="119359"/>
                </a:lnTo>
                <a:lnTo>
                  <a:pt x="4526" y="102595"/>
                </a:lnTo>
                <a:lnTo>
                  <a:pt x="67056" y="57668"/>
                </a:lnTo>
                <a:lnTo>
                  <a:pt x="74976" y="51394"/>
                </a:lnTo>
                <a:lnTo>
                  <a:pt x="80634" y="45451"/>
                </a:lnTo>
                <a:lnTo>
                  <a:pt x="84029" y="39539"/>
                </a:lnTo>
                <a:lnTo>
                  <a:pt x="85161" y="33360"/>
                </a:lnTo>
                <a:lnTo>
                  <a:pt x="85161" y="24475"/>
                </a:lnTo>
                <a:lnTo>
                  <a:pt x="78455" y="18943"/>
                </a:lnTo>
                <a:lnTo>
                  <a:pt x="103741" y="18943"/>
                </a:lnTo>
                <a:lnTo>
                  <a:pt x="106451" y="31348"/>
                </a:lnTo>
                <a:lnTo>
                  <a:pt x="104997" y="41425"/>
                </a:lnTo>
                <a:lnTo>
                  <a:pt x="100353" y="50732"/>
                </a:lnTo>
                <a:lnTo>
                  <a:pt x="92094" y="59944"/>
                </a:lnTo>
                <a:lnTo>
                  <a:pt x="79796" y="69738"/>
                </a:lnTo>
                <a:lnTo>
                  <a:pt x="36210" y="101254"/>
                </a:lnTo>
                <a:lnTo>
                  <a:pt x="91028" y="101254"/>
                </a:lnTo>
                <a:lnTo>
                  <a:pt x="86166" y="119359"/>
                </a:lnTo>
                <a:close/>
              </a:path>
              <a:path w="368934" h="121919">
                <a:moveTo>
                  <a:pt x="130591" y="119359"/>
                </a:moveTo>
                <a:lnTo>
                  <a:pt x="108295" y="119359"/>
                </a:lnTo>
                <a:lnTo>
                  <a:pt x="114498" y="96393"/>
                </a:lnTo>
                <a:lnTo>
                  <a:pt x="136794" y="96393"/>
                </a:lnTo>
                <a:lnTo>
                  <a:pt x="130591" y="119359"/>
                </a:lnTo>
                <a:close/>
              </a:path>
              <a:path w="368934" h="121919">
                <a:moveTo>
                  <a:pt x="188595" y="34198"/>
                </a:moveTo>
                <a:lnTo>
                  <a:pt x="175686" y="20955"/>
                </a:lnTo>
                <a:lnTo>
                  <a:pt x="184592" y="12641"/>
                </a:lnTo>
                <a:lnTo>
                  <a:pt x="194755" y="6118"/>
                </a:lnTo>
                <a:lnTo>
                  <a:pt x="206239" y="1859"/>
                </a:lnTo>
                <a:lnTo>
                  <a:pt x="219105" y="335"/>
                </a:lnTo>
                <a:lnTo>
                  <a:pt x="234766" y="2611"/>
                </a:lnTo>
                <a:lnTo>
                  <a:pt x="246828" y="8989"/>
                </a:lnTo>
                <a:lnTo>
                  <a:pt x="254584" y="18794"/>
                </a:lnTo>
                <a:lnTo>
                  <a:pt x="254617" y="18943"/>
                </a:lnTo>
                <a:lnTo>
                  <a:pt x="218267" y="18943"/>
                </a:lnTo>
                <a:lnTo>
                  <a:pt x="210071" y="20077"/>
                </a:lnTo>
                <a:lnTo>
                  <a:pt x="202488" y="23239"/>
                </a:lnTo>
                <a:lnTo>
                  <a:pt x="195376" y="28066"/>
                </a:lnTo>
                <a:lnTo>
                  <a:pt x="188595" y="34198"/>
                </a:lnTo>
                <a:close/>
              </a:path>
              <a:path w="368934" h="121919">
                <a:moveTo>
                  <a:pt x="237042" y="119359"/>
                </a:moveTo>
                <a:lnTo>
                  <a:pt x="150876" y="119359"/>
                </a:lnTo>
                <a:lnTo>
                  <a:pt x="155402" y="102595"/>
                </a:lnTo>
                <a:lnTo>
                  <a:pt x="217932" y="57668"/>
                </a:lnTo>
                <a:lnTo>
                  <a:pt x="225853" y="51394"/>
                </a:lnTo>
                <a:lnTo>
                  <a:pt x="231510" y="45451"/>
                </a:lnTo>
                <a:lnTo>
                  <a:pt x="234905" y="39539"/>
                </a:lnTo>
                <a:lnTo>
                  <a:pt x="236037" y="33360"/>
                </a:lnTo>
                <a:lnTo>
                  <a:pt x="236037" y="24475"/>
                </a:lnTo>
                <a:lnTo>
                  <a:pt x="229331" y="18943"/>
                </a:lnTo>
                <a:lnTo>
                  <a:pt x="254617" y="18943"/>
                </a:lnTo>
                <a:lnTo>
                  <a:pt x="257327" y="31348"/>
                </a:lnTo>
                <a:lnTo>
                  <a:pt x="255873" y="41425"/>
                </a:lnTo>
                <a:lnTo>
                  <a:pt x="251229" y="50732"/>
                </a:lnTo>
                <a:lnTo>
                  <a:pt x="242970" y="59944"/>
                </a:lnTo>
                <a:lnTo>
                  <a:pt x="230672" y="69738"/>
                </a:lnTo>
                <a:lnTo>
                  <a:pt x="187086" y="101254"/>
                </a:lnTo>
                <a:lnTo>
                  <a:pt x="241904" y="101254"/>
                </a:lnTo>
                <a:lnTo>
                  <a:pt x="237042" y="119359"/>
                </a:lnTo>
                <a:close/>
              </a:path>
              <a:path w="368934" h="121919">
                <a:moveTo>
                  <a:pt x="310301" y="121371"/>
                </a:moveTo>
                <a:lnTo>
                  <a:pt x="275516" y="104353"/>
                </a:lnTo>
                <a:lnTo>
                  <a:pt x="268772" y="77282"/>
                </a:lnTo>
                <a:lnTo>
                  <a:pt x="270290" y="60549"/>
                </a:lnTo>
                <a:lnTo>
                  <a:pt x="291861" y="17266"/>
                </a:lnTo>
                <a:lnTo>
                  <a:pt x="332933" y="0"/>
                </a:lnTo>
                <a:lnTo>
                  <a:pt x="343672" y="1024"/>
                </a:lnTo>
                <a:lnTo>
                  <a:pt x="353217" y="3918"/>
                </a:lnTo>
                <a:lnTo>
                  <a:pt x="361505" y="8416"/>
                </a:lnTo>
                <a:lnTo>
                  <a:pt x="368472" y="14249"/>
                </a:lnTo>
                <a:lnTo>
                  <a:pt x="364815" y="18608"/>
                </a:lnTo>
                <a:lnTo>
                  <a:pt x="331256" y="18608"/>
                </a:lnTo>
                <a:lnTo>
                  <a:pt x="324171" y="19244"/>
                </a:lnTo>
                <a:lnTo>
                  <a:pt x="293878" y="49066"/>
                </a:lnTo>
                <a:lnTo>
                  <a:pt x="291693" y="56997"/>
                </a:lnTo>
                <a:lnTo>
                  <a:pt x="350224" y="56997"/>
                </a:lnTo>
                <a:lnTo>
                  <a:pt x="353136" y="61020"/>
                </a:lnTo>
                <a:lnTo>
                  <a:pt x="315833" y="61020"/>
                </a:lnTo>
                <a:lnTo>
                  <a:pt x="304756" y="62967"/>
                </a:lnTo>
                <a:lnTo>
                  <a:pt x="296240" y="68166"/>
                </a:lnTo>
                <a:lnTo>
                  <a:pt x="290774" y="75660"/>
                </a:lnTo>
                <a:lnTo>
                  <a:pt x="288843" y="84490"/>
                </a:lnTo>
                <a:lnTo>
                  <a:pt x="288843" y="90022"/>
                </a:lnTo>
                <a:lnTo>
                  <a:pt x="290855" y="94548"/>
                </a:lnTo>
                <a:lnTo>
                  <a:pt x="294208" y="97901"/>
                </a:lnTo>
                <a:lnTo>
                  <a:pt x="298231" y="101757"/>
                </a:lnTo>
                <a:lnTo>
                  <a:pt x="303763" y="103769"/>
                </a:lnTo>
                <a:lnTo>
                  <a:pt x="347049" y="103769"/>
                </a:lnTo>
                <a:lnTo>
                  <a:pt x="344081" y="107939"/>
                </a:lnTo>
                <a:lnTo>
                  <a:pt x="329030" y="117712"/>
                </a:lnTo>
                <a:lnTo>
                  <a:pt x="310301" y="121371"/>
                </a:lnTo>
                <a:close/>
              </a:path>
              <a:path w="368934" h="121919">
                <a:moveTo>
                  <a:pt x="356235" y="28834"/>
                </a:moveTo>
                <a:lnTo>
                  <a:pt x="351129" y="24690"/>
                </a:lnTo>
                <a:lnTo>
                  <a:pt x="345317" y="21457"/>
                </a:lnTo>
                <a:lnTo>
                  <a:pt x="338719" y="19357"/>
                </a:lnTo>
                <a:lnTo>
                  <a:pt x="331256" y="18608"/>
                </a:lnTo>
                <a:lnTo>
                  <a:pt x="364815" y="18608"/>
                </a:lnTo>
                <a:lnTo>
                  <a:pt x="356235" y="28834"/>
                </a:lnTo>
                <a:close/>
              </a:path>
              <a:path w="368934" h="121919">
                <a:moveTo>
                  <a:pt x="350224" y="56997"/>
                </a:moveTo>
                <a:lnTo>
                  <a:pt x="291693" y="56997"/>
                </a:lnTo>
                <a:lnTo>
                  <a:pt x="296874" y="52151"/>
                </a:lnTo>
                <a:lnTo>
                  <a:pt x="303847" y="48028"/>
                </a:lnTo>
                <a:lnTo>
                  <a:pt x="312203" y="45163"/>
                </a:lnTo>
                <a:lnTo>
                  <a:pt x="321533" y="44089"/>
                </a:lnTo>
                <a:lnTo>
                  <a:pt x="335961" y="46446"/>
                </a:lnTo>
                <a:lnTo>
                  <a:pt x="347433" y="53141"/>
                </a:lnTo>
                <a:lnTo>
                  <a:pt x="350224" y="56997"/>
                </a:lnTo>
                <a:close/>
              </a:path>
              <a:path w="368934" h="121919">
                <a:moveTo>
                  <a:pt x="347049" y="103769"/>
                </a:moveTo>
                <a:lnTo>
                  <a:pt x="310469" y="103769"/>
                </a:lnTo>
                <a:lnTo>
                  <a:pt x="321158" y="101741"/>
                </a:lnTo>
                <a:lnTo>
                  <a:pt x="329475" y="96351"/>
                </a:lnTo>
                <a:lnTo>
                  <a:pt x="334868" y="88634"/>
                </a:lnTo>
                <a:lnTo>
                  <a:pt x="336788" y="79629"/>
                </a:lnTo>
                <a:lnTo>
                  <a:pt x="335376" y="72336"/>
                </a:lnTo>
                <a:lnTo>
                  <a:pt x="331277" y="66427"/>
                </a:lnTo>
                <a:lnTo>
                  <a:pt x="324695" y="62466"/>
                </a:lnTo>
                <a:lnTo>
                  <a:pt x="315833" y="61020"/>
                </a:lnTo>
                <a:lnTo>
                  <a:pt x="353136" y="61020"/>
                </a:lnTo>
                <a:lnTo>
                  <a:pt x="355009" y="63608"/>
                </a:lnTo>
                <a:lnTo>
                  <a:pt x="357743" y="77282"/>
                </a:lnTo>
                <a:lnTo>
                  <a:pt x="354102" y="93860"/>
                </a:lnTo>
                <a:lnTo>
                  <a:pt x="347049" y="103769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682813" y="2567047"/>
            <a:ext cx="36945" cy="2274233"/>
          </a:xfrm>
          <a:custGeom>
            <a:avLst/>
            <a:gdLst/>
            <a:ahLst/>
            <a:cxnLst/>
            <a:rect l="l" t="t" r="r" b="b"/>
            <a:pathLst>
              <a:path w="30479" h="2577465">
                <a:moveTo>
                  <a:pt x="30480" y="2577084"/>
                </a:moveTo>
                <a:lnTo>
                  <a:pt x="9144" y="2577084"/>
                </a:lnTo>
                <a:lnTo>
                  <a:pt x="9144" y="2493264"/>
                </a:lnTo>
                <a:lnTo>
                  <a:pt x="30480" y="2493264"/>
                </a:lnTo>
                <a:lnTo>
                  <a:pt x="30480" y="2577084"/>
                </a:lnTo>
                <a:close/>
              </a:path>
              <a:path w="30479" h="2577465">
                <a:moveTo>
                  <a:pt x="28956" y="2430780"/>
                </a:moveTo>
                <a:lnTo>
                  <a:pt x="9144" y="2430780"/>
                </a:lnTo>
                <a:lnTo>
                  <a:pt x="7620" y="2346960"/>
                </a:lnTo>
                <a:lnTo>
                  <a:pt x="28956" y="2346960"/>
                </a:lnTo>
                <a:lnTo>
                  <a:pt x="28956" y="2430780"/>
                </a:lnTo>
                <a:close/>
              </a:path>
              <a:path w="30479" h="2577465">
                <a:moveTo>
                  <a:pt x="28956" y="2284476"/>
                </a:moveTo>
                <a:lnTo>
                  <a:pt x="7620" y="2284476"/>
                </a:lnTo>
                <a:lnTo>
                  <a:pt x="7620" y="2200656"/>
                </a:lnTo>
                <a:lnTo>
                  <a:pt x="28956" y="2200656"/>
                </a:lnTo>
                <a:lnTo>
                  <a:pt x="28956" y="2284476"/>
                </a:lnTo>
                <a:close/>
              </a:path>
              <a:path w="30479" h="2577465">
                <a:moveTo>
                  <a:pt x="28956" y="2136648"/>
                </a:moveTo>
                <a:lnTo>
                  <a:pt x="7620" y="2136648"/>
                </a:lnTo>
                <a:lnTo>
                  <a:pt x="7620" y="2052828"/>
                </a:lnTo>
                <a:lnTo>
                  <a:pt x="28956" y="2052828"/>
                </a:lnTo>
                <a:lnTo>
                  <a:pt x="28956" y="2136648"/>
                </a:lnTo>
                <a:close/>
              </a:path>
              <a:path w="30479" h="2577465">
                <a:moveTo>
                  <a:pt x="27432" y="1990344"/>
                </a:moveTo>
                <a:lnTo>
                  <a:pt x="7620" y="1990344"/>
                </a:lnTo>
                <a:lnTo>
                  <a:pt x="6096" y="1906524"/>
                </a:lnTo>
                <a:lnTo>
                  <a:pt x="27432" y="1906524"/>
                </a:lnTo>
                <a:lnTo>
                  <a:pt x="27432" y="1990344"/>
                </a:lnTo>
                <a:close/>
              </a:path>
              <a:path w="30479" h="2577465">
                <a:moveTo>
                  <a:pt x="27432" y="1844040"/>
                </a:moveTo>
                <a:lnTo>
                  <a:pt x="6096" y="1844040"/>
                </a:lnTo>
                <a:lnTo>
                  <a:pt x="6096" y="1760220"/>
                </a:lnTo>
                <a:lnTo>
                  <a:pt x="27432" y="1760220"/>
                </a:lnTo>
                <a:lnTo>
                  <a:pt x="27432" y="1844040"/>
                </a:lnTo>
                <a:close/>
              </a:path>
              <a:path w="30479" h="2577465">
                <a:moveTo>
                  <a:pt x="27432" y="1697736"/>
                </a:moveTo>
                <a:lnTo>
                  <a:pt x="6096" y="1697736"/>
                </a:lnTo>
                <a:lnTo>
                  <a:pt x="6096" y="1613916"/>
                </a:lnTo>
                <a:lnTo>
                  <a:pt x="25908" y="1613916"/>
                </a:lnTo>
                <a:lnTo>
                  <a:pt x="27432" y="1697736"/>
                </a:lnTo>
                <a:close/>
              </a:path>
              <a:path w="30479" h="2577465">
                <a:moveTo>
                  <a:pt x="25908" y="1549908"/>
                </a:moveTo>
                <a:lnTo>
                  <a:pt x="6096" y="1549908"/>
                </a:lnTo>
                <a:lnTo>
                  <a:pt x="4572" y="1466088"/>
                </a:lnTo>
                <a:lnTo>
                  <a:pt x="25908" y="1466088"/>
                </a:lnTo>
                <a:lnTo>
                  <a:pt x="25908" y="1549908"/>
                </a:lnTo>
                <a:close/>
              </a:path>
              <a:path w="30479" h="2577465">
                <a:moveTo>
                  <a:pt x="25908" y="1403604"/>
                </a:moveTo>
                <a:lnTo>
                  <a:pt x="4572" y="1403604"/>
                </a:lnTo>
                <a:lnTo>
                  <a:pt x="4572" y="1319784"/>
                </a:lnTo>
                <a:lnTo>
                  <a:pt x="25908" y="1319784"/>
                </a:lnTo>
                <a:lnTo>
                  <a:pt x="25908" y="1403604"/>
                </a:lnTo>
                <a:close/>
              </a:path>
              <a:path w="30479" h="2577465">
                <a:moveTo>
                  <a:pt x="25908" y="1257300"/>
                </a:moveTo>
                <a:lnTo>
                  <a:pt x="4572" y="1257300"/>
                </a:lnTo>
                <a:lnTo>
                  <a:pt x="4572" y="1173480"/>
                </a:lnTo>
                <a:lnTo>
                  <a:pt x="24384" y="1173480"/>
                </a:lnTo>
                <a:lnTo>
                  <a:pt x="25908" y="1257300"/>
                </a:lnTo>
                <a:close/>
              </a:path>
              <a:path w="30479" h="2577465">
                <a:moveTo>
                  <a:pt x="24384" y="1110996"/>
                </a:moveTo>
                <a:lnTo>
                  <a:pt x="3048" y="1110996"/>
                </a:lnTo>
                <a:lnTo>
                  <a:pt x="3048" y="1027176"/>
                </a:lnTo>
                <a:lnTo>
                  <a:pt x="24384" y="1027176"/>
                </a:lnTo>
                <a:lnTo>
                  <a:pt x="24384" y="1110996"/>
                </a:lnTo>
                <a:close/>
              </a:path>
              <a:path w="30479" h="2577465">
                <a:moveTo>
                  <a:pt x="24384" y="963168"/>
                </a:moveTo>
                <a:lnTo>
                  <a:pt x="3048" y="963168"/>
                </a:lnTo>
                <a:lnTo>
                  <a:pt x="3048" y="879348"/>
                </a:lnTo>
                <a:lnTo>
                  <a:pt x="24384" y="879348"/>
                </a:lnTo>
                <a:lnTo>
                  <a:pt x="24384" y="963168"/>
                </a:lnTo>
                <a:close/>
              </a:path>
              <a:path w="30479" h="2577465">
                <a:moveTo>
                  <a:pt x="24384" y="816864"/>
                </a:moveTo>
                <a:lnTo>
                  <a:pt x="3048" y="816864"/>
                </a:lnTo>
                <a:lnTo>
                  <a:pt x="3048" y="733044"/>
                </a:lnTo>
                <a:lnTo>
                  <a:pt x="22860" y="733044"/>
                </a:lnTo>
                <a:lnTo>
                  <a:pt x="24384" y="816864"/>
                </a:lnTo>
                <a:close/>
              </a:path>
              <a:path w="30479" h="2577465">
                <a:moveTo>
                  <a:pt x="22860" y="670560"/>
                </a:moveTo>
                <a:lnTo>
                  <a:pt x="1524" y="670560"/>
                </a:lnTo>
                <a:lnTo>
                  <a:pt x="1524" y="586740"/>
                </a:lnTo>
                <a:lnTo>
                  <a:pt x="22860" y="586740"/>
                </a:lnTo>
                <a:lnTo>
                  <a:pt x="22860" y="670560"/>
                </a:lnTo>
                <a:close/>
              </a:path>
              <a:path w="30479" h="2577465">
                <a:moveTo>
                  <a:pt x="22860" y="524256"/>
                </a:moveTo>
                <a:lnTo>
                  <a:pt x="1524" y="524256"/>
                </a:lnTo>
                <a:lnTo>
                  <a:pt x="1524" y="440436"/>
                </a:lnTo>
                <a:lnTo>
                  <a:pt x="22860" y="440436"/>
                </a:lnTo>
                <a:lnTo>
                  <a:pt x="22860" y="524256"/>
                </a:lnTo>
                <a:close/>
              </a:path>
              <a:path w="30479" h="2577465">
                <a:moveTo>
                  <a:pt x="21336" y="376428"/>
                </a:moveTo>
                <a:lnTo>
                  <a:pt x="1524" y="376428"/>
                </a:lnTo>
                <a:lnTo>
                  <a:pt x="0" y="292608"/>
                </a:lnTo>
                <a:lnTo>
                  <a:pt x="21336" y="292608"/>
                </a:lnTo>
                <a:lnTo>
                  <a:pt x="21336" y="376428"/>
                </a:lnTo>
                <a:close/>
              </a:path>
              <a:path w="30479" h="2577465">
                <a:moveTo>
                  <a:pt x="21336" y="230124"/>
                </a:moveTo>
                <a:lnTo>
                  <a:pt x="0" y="230124"/>
                </a:lnTo>
                <a:lnTo>
                  <a:pt x="0" y="146304"/>
                </a:lnTo>
                <a:lnTo>
                  <a:pt x="21336" y="146304"/>
                </a:lnTo>
                <a:lnTo>
                  <a:pt x="21336" y="230124"/>
                </a:lnTo>
                <a:close/>
              </a:path>
              <a:path w="30479" h="2577465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91918" y="4938675"/>
            <a:ext cx="464127" cy="107576"/>
          </a:xfrm>
          <a:custGeom>
            <a:avLst/>
            <a:gdLst/>
            <a:ahLst/>
            <a:cxnLst/>
            <a:rect l="l" t="t" r="r" b="b"/>
            <a:pathLst>
              <a:path w="382904" h="121920">
                <a:moveTo>
                  <a:pt x="4358" y="27995"/>
                </a:moveTo>
                <a:lnTo>
                  <a:pt x="0" y="11231"/>
                </a:lnTo>
                <a:lnTo>
                  <a:pt x="31516" y="1173"/>
                </a:lnTo>
                <a:lnTo>
                  <a:pt x="45933" y="1173"/>
                </a:lnTo>
                <a:lnTo>
                  <a:pt x="45933" y="22128"/>
                </a:lnTo>
                <a:lnTo>
                  <a:pt x="25481" y="22128"/>
                </a:lnTo>
                <a:lnTo>
                  <a:pt x="4358" y="27995"/>
                </a:lnTo>
                <a:close/>
              </a:path>
              <a:path w="382904" h="121920">
                <a:moveTo>
                  <a:pt x="45933" y="119359"/>
                </a:moveTo>
                <a:lnTo>
                  <a:pt x="25481" y="119359"/>
                </a:lnTo>
                <a:lnTo>
                  <a:pt x="25481" y="22128"/>
                </a:lnTo>
                <a:lnTo>
                  <a:pt x="45933" y="22128"/>
                </a:lnTo>
                <a:lnTo>
                  <a:pt x="45933" y="119359"/>
                </a:lnTo>
                <a:close/>
              </a:path>
              <a:path w="382904" h="121920">
                <a:moveTo>
                  <a:pt x="114162" y="78120"/>
                </a:moveTo>
                <a:lnTo>
                  <a:pt x="97129" y="75487"/>
                </a:lnTo>
                <a:lnTo>
                  <a:pt x="84008" y="67998"/>
                </a:lnTo>
                <a:lnTo>
                  <a:pt x="75571" y="56266"/>
                </a:lnTo>
                <a:lnTo>
                  <a:pt x="72588" y="40904"/>
                </a:lnTo>
                <a:lnTo>
                  <a:pt x="72588" y="40568"/>
                </a:lnTo>
                <a:lnTo>
                  <a:pt x="75770" y="24540"/>
                </a:lnTo>
                <a:lnTo>
                  <a:pt x="84721" y="11671"/>
                </a:lnTo>
                <a:lnTo>
                  <a:pt x="98543" y="3109"/>
                </a:lnTo>
                <a:lnTo>
                  <a:pt x="116342" y="0"/>
                </a:lnTo>
                <a:lnTo>
                  <a:pt x="126492" y="783"/>
                </a:lnTo>
                <a:lnTo>
                  <a:pt x="135054" y="3122"/>
                </a:lnTo>
                <a:lnTo>
                  <a:pt x="142391" y="7001"/>
                </a:lnTo>
                <a:lnTo>
                  <a:pt x="148864" y="12405"/>
                </a:lnTo>
                <a:lnTo>
                  <a:pt x="153133" y="17769"/>
                </a:lnTo>
                <a:lnTo>
                  <a:pt x="116509" y="17769"/>
                </a:lnTo>
                <a:lnTo>
                  <a:pt x="106715" y="19477"/>
                </a:lnTo>
                <a:lnTo>
                  <a:pt x="99389" y="24140"/>
                </a:lnTo>
                <a:lnTo>
                  <a:pt x="94797" y="31065"/>
                </a:lnTo>
                <a:lnTo>
                  <a:pt x="93239" y="39395"/>
                </a:lnTo>
                <a:lnTo>
                  <a:pt x="93207" y="39898"/>
                </a:lnTo>
                <a:lnTo>
                  <a:pt x="94902" y="48335"/>
                </a:lnTo>
                <a:lnTo>
                  <a:pt x="99724" y="54964"/>
                </a:lnTo>
                <a:lnTo>
                  <a:pt x="107281" y="59300"/>
                </a:lnTo>
                <a:lnTo>
                  <a:pt x="117180" y="60853"/>
                </a:lnTo>
                <a:lnTo>
                  <a:pt x="162670" y="60853"/>
                </a:lnTo>
                <a:lnTo>
                  <a:pt x="162026" y="65714"/>
                </a:lnTo>
                <a:lnTo>
                  <a:pt x="141655" y="65714"/>
                </a:lnTo>
                <a:lnTo>
                  <a:pt x="136652" y="70623"/>
                </a:lnTo>
                <a:lnTo>
                  <a:pt x="130423" y="74557"/>
                </a:lnTo>
                <a:lnTo>
                  <a:pt x="122937" y="77172"/>
                </a:lnTo>
                <a:lnTo>
                  <a:pt x="114162" y="78120"/>
                </a:lnTo>
                <a:close/>
              </a:path>
              <a:path w="382904" h="121920">
                <a:moveTo>
                  <a:pt x="162670" y="60853"/>
                </a:moveTo>
                <a:lnTo>
                  <a:pt x="117180" y="60853"/>
                </a:lnTo>
                <a:lnTo>
                  <a:pt x="127194" y="59155"/>
                </a:lnTo>
                <a:lnTo>
                  <a:pt x="134677" y="54566"/>
                </a:lnTo>
                <a:lnTo>
                  <a:pt x="139363" y="47840"/>
                </a:lnTo>
                <a:lnTo>
                  <a:pt x="140951" y="39898"/>
                </a:lnTo>
                <a:lnTo>
                  <a:pt x="140985" y="39395"/>
                </a:lnTo>
                <a:lnTo>
                  <a:pt x="139259" y="30853"/>
                </a:lnTo>
                <a:lnTo>
                  <a:pt x="134342" y="23993"/>
                </a:lnTo>
                <a:lnTo>
                  <a:pt x="126628" y="19427"/>
                </a:lnTo>
                <a:lnTo>
                  <a:pt x="116509" y="17769"/>
                </a:lnTo>
                <a:lnTo>
                  <a:pt x="153133" y="17769"/>
                </a:lnTo>
                <a:lnTo>
                  <a:pt x="163055" y="56266"/>
                </a:lnTo>
                <a:lnTo>
                  <a:pt x="163113" y="57500"/>
                </a:lnTo>
                <a:lnTo>
                  <a:pt x="162670" y="60853"/>
                </a:lnTo>
                <a:close/>
              </a:path>
              <a:path w="382904" h="121920">
                <a:moveTo>
                  <a:pt x="150269" y="102595"/>
                </a:moveTo>
                <a:lnTo>
                  <a:pt x="113324" y="102595"/>
                </a:lnTo>
                <a:lnTo>
                  <a:pt x="124941" y="99874"/>
                </a:lnTo>
                <a:lnTo>
                  <a:pt x="133713" y="92264"/>
                </a:lnTo>
                <a:lnTo>
                  <a:pt x="139374" y="80600"/>
                </a:lnTo>
                <a:lnTo>
                  <a:pt x="141655" y="65714"/>
                </a:lnTo>
                <a:lnTo>
                  <a:pt x="162026" y="65714"/>
                </a:lnTo>
                <a:lnTo>
                  <a:pt x="159687" y="83393"/>
                </a:lnTo>
                <a:lnTo>
                  <a:pt x="150269" y="102595"/>
                </a:lnTo>
                <a:close/>
              </a:path>
              <a:path w="382904" h="121920">
                <a:moveTo>
                  <a:pt x="112821" y="121371"/>
                </a:moveTo>
                <a:lnTo>
                  <a:pt x="101485" y="120326"/>
                </a:lnTo>
                <a:lnTo>
                  <a:pt x="91657" y="117410"/>
                </a:lnTo>
                <a:lnTo>
                  <a:pt x="83023" y="112955"/>
                </a:lnTo>
                <a:lnTo>
                  <a:pt x="75270" y="107289"/>
                </a:lnTo>
                <a:lnTo>
                  <a:pt x="86502" y="91531"/>
                </a:lnTo>
                <a:lnTo>
                  <a:pt x="93027" y="96442"/>
                </a:lnTo>
                <a:lnTo>
                  <a:pt x="99473" y="99892"/>
                </a:lnTo>
                <a:lnTo>
                  <a:pt x="106139" y="101927"/>
                </a:lnTo>
                <a:lnTo>
                  <a:pt x="113324" y="102595"/>
                </a:lnTo>
                <a:lnTo>
                  <a:pt x="150269" y="102595"/>
                </a:lnTo>
                <a:lnTo>
                  <a:pt x="149786" y="103580"/>
                </a:lnTo>
                <a:lnTo>
                  <a:pt x="133975" y="116695"/>
                </a:lnTo>
                <a:lnTo>
                  <a:pt x="112821" y="121371"/>
                </a:lnTo>
                <a:close/>
              </a:path>
              <a:path w="382904" h="121920">
                <a:moveTo>
                  <a:pt x="224805" y="78120"/>
                </a:moveTo>
                <a:lnTo>
                  <a:pt x="207771" y="75487"/>
                </a:lnTo>
                <a:lnTo>
                  <a:pt x="194651" y="67998"/>
                </a:lnTo>
                <a:lnTo>
                  <a:pt x="186214" y="56266"/>
                </a:lnTo>
                <a:lnTo>
                  <a:pt x="183230" y="40904"/>
                </a:lnTo>
                <a:lnTo>
                  <a:pt x="183230" y="40568"/>
                </a:lnTo>
                <a:lnTo>
                  <a:pt x="186413" y="24540"/>
                </a:lnTo>
                <a:lnTo>
                  <a:pt x="195363" y="11671"/>
                </a:lnTo>
                <a:lnTo>
                  <a:pt x="209185" y="3109"/>
                </a:lnTo>
                <a:lnTo>
                  <a:pt x="226984" y="0"/>
                </a:lnTo>
                <a:lnTo>
                  <a:pt x="237134" y="783"/>
                </a:lnTo>
                <a:lnTo>
                  <a:pt x="245697" y="3122"/>
                </a:lnTo>
                <a:lnTo>
                  <a:pt x="253034" y="7001"/>
                </a:lnTo>
                <a:lnTo>
                  <a:pt x="259506" y="12405"/>
                </a:lnTo>
                <a:lnTo>
                  <a:pt x="263776" y="17769"/>
                </a:lnTo>
                <a:lnTo>
                  <a:pt x="227152" y="17769"/>
                </a:lnTo>
                <a:lnTo>
                  <a:pt x="217358" y="19477"/>
                </a:lnTo>
                <a:lnTo>
                  <a:pt x="210031" y="24140"/>
                </a:lnTo>
                <a:lnTo>
                  <a:pt x="205440" y="31065"/>
                </a:lnTo>
                <a:lnTo>
                  <a:pt x="203881" y="39395"/>
                </a:lnTo>
                <a:lnTo>
                  <a:pt x="203850" y="39898"/>
                </a:lnTo>
                <a:lnTo>
                  <a:pt x="205544" y="48335"/>
                </a:lnTo>
                <a:lnTo>
                  <a:pt x="210367" y="54964"/>
                </a:lnTo>
                <a:lnTo>
                  <a:pt x="217924" y="59300"/>
                </a:lnTo>
                <a:lnTo>
                  <a:pt x="227822" y="60853"/>
                </a:lnTo>
                <a:lnTo>
                  <a:pt x="273312" y="60853"/>
                </a:lnTo>
                <a:lnTo>
                  <a:pt x="272669" y="65714"/>
                </a:lnTo>
                <a:lnTo>
                  <a:pt x="252298" y="65714"/>
                </a:lnTo>
                <a:lnTo>
                  <a:pt x="247295" y="70623"/>
                </a:lnTo>
                <a:lnTo>
                  <a:pt x="241066" y="74557"/>
                </a:lnTo>
                <a:lnTo>
                  <a:pt x="233580" y="77172"/>
                </a:lnTo>
                <a:lnTo>
                  <a:pt x="224805" y="78120"/>
                </a:lnTo>
                <a:close/>
              </a:path>
              <a:path w="382904" h="121920">
                <a:moveTo>
                  <a:pt x="273312" y="60853"/>
                </a:moveTo>
                <a:lnTo>
                  <a:pt x="227822" y="60853"/>
                </a:lnTo>
                <a:lnTo>
                  <a:pt x="237836" y="59155"/>
                </a:lnTo>
                <a:lnTo>
                  <a:pt x="245320" y="54566"/>
                </a:lnTo>
                <a:lnTo>
                  <a:pt x="250006" y="47840"/>
                </a:lnTo>
                <a:lnTo>
                  <a:pt x="251594" y="39898"/>
                </a:lnTo>
                <a:lnTo>
                  <a:pt x="251627" y="39395"/>
                </a:lnTo>
                <a:lnTo>
                  <a:pt x="249901" y="30853"/>
                </a:lnTo>
                <a:lnTo>
                  <a:pt x="244984" y="23993"/>
                </a:lnTo>
                <a:lnTo>
                  <a:pt x="237270" y="19427"/>
                </a:lnTo>
                <a:lnTo>
                  <a:pt x="227152" y="17769"/>
                </a:lnTo>
                <a:lnTo>
                  <a:pt x="263776" y="17769"/>
                </a:lnTo>
                <a:lnTo>
                  <a:pt x="273698" y="56266"/>
                </a:lnTo>
                <a:lnTo>
                  <a:pt x="273756" y="57500"/>
                </a:lnTo>
                <a:lnTo>
                  <a:pt x="273312" y="60853"/>
                </a:lnTo>
                <a:close/>
              </a:path>
              <a:path w="382904" h="121920">
                <a:moveTo>
                  <a:pt x="260911" y="102595"/>
                </a:moveTo>
                <a:lnTo>
                  <a:pt x="223967" y="102595"/>
                </a:lnTo>
                <a:lnTo>
                  <a:pt x="235583" y="99874"/>
                </a:lnTo>
                <a:lnTo>
                  <a:pt x="244356" y="92264"/>
                </a:lnTo>
                <a:lnTo>
                  <a:pt x="250016" y="80600"/>
                </a:lnTo>
                <a:lnTo>
                  <a:pt x="252298" y="65714"/>
                </a:lnTo>
                <a:lnTo>
                  <a:pt x="272669" y="65714"/>
                </a:lnTo>
                <a:lnTo>
                  <a:pt x="270329" y="83393"/>
                </a:lnTo>
                <a:lnTo>
                  <a:pt x="260911" y="102595"/>
                </a:lnTo>
                <a:close/>
              </a:path>
              <a:path w="382904" h="121920">
                <a:moveTo>
                  <a:pt x="223464" y="121371"/>
                </a:moveTo>
                <a:lnTo>
                  <a:pt x="212127" y="120326"/>
                </a:lnTo>
                <a:lnTo>
                  <a:pt x="202299" y="117410"/>
                </a:lnTo>
                <a:lnTo>
                  <a:pt x="193666" y="112955"/>
                </a:lnTo>
                <a:lnTo>
                  <a:pt x="185912" y="107289"/>
                </a:lnTo>
                <a:lnTo>
                  <a:pt x="197144" y="91531"/>
                </a:lnTo>
                <a:lnTo>
                  <a:pt x="203669" y="96442"/>
                </a:lnTo>
                <a:lnTo>
                  <a:pt x="210115" y="99892"/>
                </a:lnTo>
                <a:lnTo>
                  <a:pt x="216782" y="101927"/>
                </a:lnTo>
                <a:lnTo>
                  <a:pt x="223967" y="102595"/>
                </a:lnTo>
                <a:lnTo>
                  <a:pt x="260911" y="102595"/>
                </a:lnTo>
                <a:lnTo>
                  <a:pt x="260428" y="103580"/>
                </a:lnTo>
                <a:lnTo>
                  <a:pt x="244618" y="116695"/>
                </a:lnTo>
                <a:lnTo>
                  <a:pt x="223464" y="121371"/>
                </a:lnTo>
                <a:close/>
              </a:path>
              <a:path w="382904" h="121920">
                <a:moveTo>
                  <a:pt x="333771" y="78120"/>
                </a:moveTo>
                <a:lnTo>
                  <a:pt x="316737" y="75487"/>
                </a:lnTo>
                <a:lnTo>
                  <a:pt x="303617" y="67998"/>
                </a:lnTo>
                <a:lnTo>
                  <a:pt x="295180" y="56266"/>
                </a:lnTo>
                <a:lnTo>
                  <a:pt x="292196" y="40904"/>
                </a:lnTo>
                <a:lnTo>
                  <a:pt x="292196" y="40568"/>
                </a:lnTo>
                <a:lnTo>
                  <a:pt x="295379" y="24540"/>
                </a:lnTo>
                <a:lnTo>
                  <a:pt x="304329" y="11671"/>
                </a:lnTo>
                <a:lnTo>
                  <a:pt x="318151" y="3109"/>
                </a:lnTo>
                <a:lnTo>
                  <a:pt x="335950" y="0"/>
                </a:lnTo>
                <a:lnTo>
                  <a:pt x="346100" y="783"/>
                </a:lnTo>
                <a:lnTo>
                  <a:pt x="354663" y="3122"/>
                </a:lnTo>
                <a:lnTo>
                  <a:pt x="362000" y="7001"/>
                </a:lnTo>
                <a:lnTo>
                  <a:pt x="368472" y="12405"/>
                </a:lnTo>
                <a:lnTo>
                  <a:pt x="372742" y="17769"/>
                </a:lnTo>
                <a:lnTo>
                  <a:pt x="336118" y="17769"/>
                </a:lnTo>
                <a:lnTo>
                  <a:pt x="326324" y="19477"/>
                </a:lnTo>
                <a:lnTo>
                  <a:pt x="318997" y="24140"/>
                </a:lnTo>
                <a:lnTo>
                  <a:pt x="314406" y="31065"/>
                </a:lnTo>
                <a:lnTo>
                  <a:pt x="312847" y="39395"/>
                </a:lnTo>
                <a:lnTo>
                  <a:pt x="312816" y="39898"/>
                </a:lnTo>
                <a:lnTo>
                  <a:pt x="314510" y="48335"/>
                </a:lnTo>
                <a:lnTo>
                  <a:pt x="319333" y="54964"/>
                </a:lnTo>
                <a:lnTo>
                  <a:pt x="326890" y="59300"/>
                </a:lnTo>
                <a:lnTo>
                  <a:pt x="336788" y="60853"/>
                </a:lnTo>
                <a:lnTo>
                  <a:pt x="382278" y="60853"/>
                </a:lnTo>
                <a:lnTo>
                  <a:pt x="381635" y="65714"/>
                </a:lnTo>
                <a:lnTo>
                  <a:pt x="361264" y="65714"/>
                </a:lnTo>
                <a:lnTo>
                  <a:pt x="356261" y="70623"/>
                </a:lnTo>
                <a:lnTo>
                  <a:pt x="350032" y="74557"/>
                </a:lnTo>
                <a:lnTo>
                  <a:pt x="342546" y="77172"/>
                </a:lnTo>
                <a:lnTo>
                  <a:pt x="333771" y="78120"/>
                </a:lnTo>
                <a:close/>
              </a:path>
              <a:path w="382904" h="121920">
                <a:moveTo>
                  <a:pt x="382278" y="60853"/>
                </a:moveTo>
                <a:lnTo>
                  <a:pt x="336788" y="60853"/>
                </a:lnTo>
                <a:lnTo>
                  <a:pt x="346802" y="59155"/>
                </a:lnTo>
                <a:lnTo>
                  <a:pt x="354286" y="54566"/>
                </a:lnTo>
                <a:lnTo>
                  <a:pt x="358972" y="47840"/>
                </a:lnTo>
                <a:lnTo>
                  <a:pt x="360560" y="39898"/>
                </a:lnTo>
                <a:lnTo>
                  <a:pt x="360593" y="39395"/>
                </a:lnTo>
                <a:lnTo>
                  <a:pt x="358867" y="30853"/>
                </a:lnTo>
                <a:lnTo>
                  <a:pt x="353950" y="23993"/>
                </a:lnTo>
                <a:lnTo>
                  <a:pt x="346236" y="19427"/>
                </a:lnTo>
                <a:lnTo>
                  <a:pt x="336118" y="17769"/>
                </a:lnTo>
                <a:lnTo>
                  <a:pt x="372742" y="17769"/>
                </a:lnTo>
                <a:lnTo>
                  <a:pt x="382664" y="56266"/>
                </a:lnTo>
                <a:lnTo>
                  <a:pt x="382722" y="57500"/>
                </a:lnTo>
                <a:lnTo>
                  <a:pt x="382278" y="60853"/>
                </a:lnTo>
                <a:close/>
              </a:path>
              <a:path w="382904" h="121920">
                <a:moveTo>
                  <a:pt x="369877" y="102595"/>
                </a:moveTo>
                <a:lnTo>
                  <a:pt x="332933" y="102595"/>
                </a:lnTo>
                <a:lnTo>
                  <a:pt x="344549" y="99874"/>
                </a:lnTo>
                <a:lnTo>
                  <a:pt x="353322" y="92264"/>
                </a:lnTo>
                <a:lnTo>
                  <a:pt x="358982" y="80600"/>
                </a:lnTo>
                <a:lnTo>
                  <a:pt x="361264" y="65714"/>
                </a:lnTo>
                <a:lnTo>
                  <a:pt x="381635" y="65714"/>
                </a:lnTo>
                <a:lnTo>
                  <a:pt x="379296" y="83393"/>
                </a:lnTo>
                <a:lnTo>
                  <a:pt x="369877" y="102595"/>
                </a:lnTo>
                <a:close/>
              </a:path>
              <a:path w="382904" h="121920">
                <a:moveTo>
                  <a:pt x="332430" y="121371"/>
                </a:moveTo>
                <a:lnTo>
                  <a:pt x="321093" y="120326"/>
                </a:lnTo>
                <a:lnTo>
                  <a:pt x="311265" y="117410"/>
                </a:lnTo>
                <a:lnTo>
                  <a:pt x="302632" y="112955"/>
                </a:lnTo>
                <a:lnTo>
                  <a:pt x="294878" y="107289"/>
                </a:lnTo>
                <a:lnTo>
                  <a:pt x="306110" y="91531"/>
                </a:lnTo>
                <a:lnTo>
                  <a:pt x="312635" y="96442"/>
                </a:lnTo>
                <a:lnTo>
                  <a:pt x="319081" y="99892"/>
                </a:lnTo>
                <a:lnTo>
                  <a:pt x="325748" y="101927"/>
                </a:lnTo>
                <a:lnTo>
                  <a:pt x="332933" y="102595"/>
                </a:lnTo>
                <a:lnTo>
                  <a:pt x="369877" y="102595"/>
                </a:lnTo>
                <a:lnTo>
                  <a:pt x="369394" y="103580"/>
                </a:lnTo>
                <a:lnTo>
                  <a:pt x="353584" y="116695"/>
                </a:lnTo>
                <a:lnTo>
                  <a:pt x="332430" y="121371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31587" y="2429553"/>
            <a:ext cx="822036" cy="109817"/>
          </a:xfrm>
          <a:custGeom>
            <a:avLst/>
            <a:gdLst/>
            <a:ahLst/>
            <a:cxnLst/>
            <a:rect l="l" t="t" r="r" b="b"/>
            <a:pathLst>
              <a:path w="678179" h="124460">
                <a:moveTo>
                  <a:pt x="20787" y="122377"/>
                </a:moveTo>
                <a:lnTo>
                  <a:pt x="0" y="122377"/>
                </a:lnTo>
                <a:lnTo>
                  <a:pt x="31516" y="5029"/>
                </a:lnTo>
                <a:lnTo>
                  <a:pt x="74096" y="5029"/>
                </a:lnTo>
                <a:lnTo>
                  <a:pt x="85519" y="5725"/>
                </a:lnTo>
                <a:lnTo>
                  <a:pt x="115890" y="23804"/>
                </a:lnTo>
                <a:lnTo>
                  <a:pt x="47274" y="23804"/>
                </a:lnTo>
                <a:lnTo>
                  <a:pt x="36545" y="63200"/>
                </a:lnTo>
                <a:lnTo>
                  <a:pt x="109274" y="63200"/>
                </a:lnTo>
                <a:lnTo>
                  <a:pt x="107457" y="65379"/>
                </a:lnTo>
                <a:lnTo>
                  <a:pt x="101718" y="70220"/>
                </a:lnTo>
                <a:lnTo>
                  <a:pt x="94863" y="74180"/>
                </a:lnTo>
                <a:lnTo>
                  <a:pt x="86971" y="77261"/>
                </a:lnTo>
                <a:lnTo>
                  <a:pt x="78120" y="79461"/>
                </a:lnTo>
                <a:lnTo>
                  <a:pt x="79141" y="81473"/>
                </a:lnTo>
                <a:lnTo>
                  <a:pt x="31683" y="81473"/>
                </a:lnTo>
                <a:lnTo>
                  <a:pt x="20787" y="122377"/>
                </a:lnTo>
                <a:close/>
              </a:path>
              <a:path w="678179" h="124460">
                <a:moveTo>
                  <a:pt x="109274" y="63200"/>
                </a:moveTo>
                <a:lnTo>
                  <a:pt x="63200" y="63200"/>
                </a:lnTo>
                <a:lnTo>
                  <a:pt x="71977" y="62613"/>
                </a:lnTo>
                <a:lnTo>
                  <a:pt x="79608" y="60895"/>
                </a:lnTo>
                <a:lnTo>
                  <a:pt x="85949" y="58108"/>
                </a:lnTo>
                <a:lnTo>
                  <a:pt x="90860" y="54315"/>
                </a:lnTo>
                <a:lnTo>
                  <a:pt x="94548" y="50627"/>
                </a:lnTo>
                <a:lnTo>
                  <a:pt x="96728" y="45933"/>
                </a:lnTo>
                <a:lnTo>
                  <a:pt x="96728" y="35874"/>
                </a:lnTo>
                <a:lnTo>
                  <a:pt x="95219" y="32354"/>
                </a:lnTo>
                <a:lnTo>
                  <a:pt x="92537" y="29504"/>
                </a:lnTo>
                <a:lnTo>
                  <a:pt x="88681" y="25816"/>
                </a:lnTo>
                <a:lnTo>
                  <a:pt x="82311" y="23804"/>
                </a:lnTo>
                <a:lnTo>
                  <a:pt x="115890" y="23804"/>
                </a:lnTo>
                <a:lnTo>
                  <a:pt x="118120" y="29504"/>
                </a:lnTo>
                <a:lnTo>
                  <a:pt x="118186" y="38557"/>
                </a:lnTo>
                <a:lnTo>
                  <a:pt x="117476" y="46402"/>
                </a:lnTo>
                <a:lnTo>
                  <a:pt x="115399" y="53540"/>
                </a:lnTo>
                <a:lnTo>
                  <a:pt x="112033" y="59892"/>
                </a:lnTo>
                <a:lnTo>
                  <a:pt x="109274" y="63200"/>
                </a:lnTo>
                <a:close/>
              </a:path>
              <a:path w="678179" h="124460">
                <a:moveTo>
                  <a:pt x="99913" y="122377"/>
                </a:moveTo>
                <a:lnTo>
                  <a:pt x="76276" y="122377"/>
                </a:lnTo>
                <a:lnTo>
                  <a:pt x="56159" y="81473"/>
                </a:lnTo>
                <a:lnTo>
                  <a:pt x="79141" y="81473"/>
                </a:lnTo>
                <a:lnTo>
                  <a:pt x="99913" y="122377"/>
                </a:lnTo>
                <a:close/>
              </a:path>
              <a:path w="678179" h="124460">
                <a:moveTo>
                  <a:pt x="166801" y="124388"/>
                </a:moveTo>
                <a:lnTo>
                  <a:pt x="150119" y="121685"/>
                </a:lnTo>
                <a:lnTo>
                  <a:pt x="137443" y="113953"/>
                </a:lnTo>
                <a:lnTo>
                  <a:pt x="129389" y="101757"/>
                </a:lnTo>
                <a:lnTo>
                  <a:pt x="126568" y="85664"/>
                </a:lnTo>
                <a:lnTo>
                  <a:pt x="130376" y="66249"/>
                </a:lnTo>
                <a:lnTo>
                  <a:pt x="141069" y="49034"/>
                </a:lnTo>
                <a:lnTo>
                  <a:pt x="157544" y="36723"/>
                </a:lnTo>
                <a:lnTo>
                  <a:pt x="178704" y="32019"/>
                </a:lnTo>
                <a:lnTo>
                  <a:pt x="193778" y="34677"/>
                </a:lnTo>
                <a:lnTo>
                  <a:pt x="204877" y="41972"/>
                </a:lnTo>
                <a:lnTo>
                  <a:pt x="209050" y="48615"/>
                </a:lnTo>
                <a:lnTo>
                  <a:pt x="177195" y="48615"/>
                </a:lnTo>
                <a:lnTo>
                  <a:pt x="167474" y="50341"/>
                </a:lnTo>
                <a:lnTo>
                  <a:pt x="159153" y="55132"/>
                </a:lnTo>
                <a:lnTo>
                  <a:pt x="152560" y="62406"/>
                </a:lnTo>
                <a:lnTo>
                  <a:pt x="148026" y="71582"/>
                </a:lnTo>
                <a:lnTo>
                  <a:pt x="214076" y="71582"/>
                </a:lnTo>
                <a:lnTo>
                  <a:pt x="214076" y="72588"/>
                </a:lnTo>
                <a:lnTo>
                  <a:pt x="212567" y="79126"/>
                </a:lnTo>
                <a:lnTo>
                  <a:pt x="210220" y="85496"/>
                </a:lnTo>
                <a:lnTo>
                  <a:pt x="145846" y="85496"/>
                </a:lnTo>
                <a:lnTo>
                  <a:pt x="147407" y="94567"/>
                </a:lnTo>
                <a:lnTo>
                  <a:pt x="151798" y="101610"/>
                </a:lnTo>
                <a:lnTo>
                  <a:pt x="158954" y="106171"/>
                </a:lnTo>
                <a:lnTo>
                  <a:pt x="168813" y="107792"/>
                </a:lnTo>
                <a:lnTo>
                  <a:pt x="197884" y="107792"/>
                </a:lnTo>
                <a:lnTo>
                  <a:pt x="201168" y="112151"/>
                </a:lnTo>
                <a:lnTo>
                  <a:pt x="194407" y="116962"/>
                </a:lnTo>
                <a:lnTo>
                  <a:pt x="186562" y="120847"/>
                </a:lnTo>
                <a:lnTo>
                  <a:pt x="177428" y="123443"/>
                </a:lnTo>
                <a:lnTo>
                  <a:pt x="166801" y="124388"/>
                </a:lnTo>
                <a:close/>
              </a:path>
              <a:path w="678179" h="124460">
                <a:moveTo>
                  <a:pt x="214076" y="71582"/>
                </a:moveTo>
                <a:lnTo>
                  <a:pt x="193959" y="71582"/>
                </a:lnTo>
                <a:lnTo>
                  <a:pt x="194462" y="70241"/>
                </a:lnTo>
                <a:lnTo>
                  <a:pt x="194797" y="68061"/>
                </a:lnTo>
                <a:lnTo>
                  <a:pt x="194797" y="56327"/>
                </a:lnTo>
                <a:lnTo>
                  <a:pt x="189433" y="48615"/>
                </a:lnTo>
                <a:lnTo>
                  <a:pt x="209050" y="48615"/>
                </a:lnTo>
                <a:lnTo>
                  <a:pt x="211731" y="52882"/>
                </a:lnTo>
                <a:lnTo>
                  <a:pt x="214052" y="66249"/>
                </a:lnTo>
                <a:lnTo>
                  <a:pt x="214076" y="71582"/>
                </a:lnTo>
                <a:close/>
              </a:path>
              <a:path w="678179" h="124460">
                <a:moveTo>
                  <a:pt x="197884" y="107792"/>
                </a:moveTo>
                <a:lnTo>
                  <a:pt x="177363" y="107792"/>
                </a:lnTo>
                <a:lnTo>
                  <a:pt x="183901" y="104942"/>
                </a:lnTo>
                <a:lnTo>
                  <a:pt x="191444" y="99242"/>
                </a:lnTo>
                <a:lnTo>
                  <a:pt x="197884" y="107792"/>
                </a:lnTo>
                <a:close/>
              </a:path>
              <a:path w="678179" h="124460">
                <a:moveTo>
                  <a:pt x="326551" y="49621"/>
                </a:moveTo>
                <a:lnTo>
                  <a:pt x="306278" y="49621"/>
                </a:lnTo>
                <a:lnTo>
                  <a:pt x="319521" y="0"/>
                </a:lnTo>
                <a:lnTo>
                  <a:pt x="339806" y="0"/>
                </a:lnTo>
                <a:lnTo>
                  <a:pt x="326551" y="49621"/>
                </a:lnTo>
                <a:close/>
              </a:path>
              <a:path w="678179" h="124460">
                <a:moveTo>
                  <a:pt x="261686" y="124221"/>
                </a:moveTo>
                <a:lnTo>
                  <a:pt x="248015" y="121601"/>
                </a:lnTo>
                <a:lnTo>
                  <a:pt x="237063" y="114079"/>
                </a:lnTo>
                <a:lnTo>
                  <a:pt x="229789" y="102155"/>
                </a:lnTo>
                <a:lnTo>
                  <a:pt x="227152" y="86334"/>
                </a:lnTo>
                <a:lnTo>
                  <a:pt x="231293" y="64622"/>
                </a:lnTo>
                <a:lnTo>
                  <a:pt x="242302" y="47421"/>
                </a:lnTo>
                <a:lnTo>
                  <a:pt x="258058" y="36097"/>
                </a:lnTo>
                <a:lnTo>
                  <a:pt x="276438" y="32019"/>
                </a:lnTo>
                <a:lnTo>
                  <a:pt x="286923" y="33378"/>
                </a:lnTo>
                <a:lnTo>
                  <a:pt x="295193" y="37111"/>
                </a:lnTo>
                <a:lnTo>
                  <a:pt x="301545" y="42698"/>
                </a:lnTo>
                <a:lnTo>
                  <a:pt x="306163" y="49453"/>
                </a:lnTo>
                <a:lnTo>
                  <a:pt x="278785" y="49453"/>
                </a:lnTo>
                <a:lnTo>
                  <a:pt x="267087" y="52225"/>
                </a:lnTo>
                <a:lnTo>
                  <a:pt x="257369" y="59805"/>
                </a:lnTo>
                <a:lnTo>
                  <a:pt x="250731" y="71095"/>
                </a:lnTo>
                <a:lnTo>
                  <a:pt x="248274" y="84993"/>
                </a:lnTo>
                <a:lnTo>
                  <a:pt x="249783" y="94082"/>
                </a:lnTo>
                <a:lnTo>
                  <a:pt x="254058" y="101003"/>
                </a:lnTo>
                <a:lnTo>
                  <a:pt x="260722" y="105408"/>
                </a:lnTo>
                <a:lnTo>
                  <a:pt x="269397" y="106954"/>
                </a:lnTo>
                <a:lnTo>
                  <a:pt x="311236" y="106954"/>
                </a:lnTo>
                <a:lnTo>
                  <a:pt x="310251" y="110642"/>
                </a:lnTo>
                <a:lnTo>
                  <a:pt x="290017" y="110642"/>
                </a:lnTo>
                <a:lnTo>
                  <a:pt x="283822" y="116158"/>
                </a:lnTo>
                <a:lnTo>
                  <a:pt x="277171" y="120449"/>
                </a:lnTo>
                <a:lnTo>
                  <a:pt x="269861" y="123231"/>
                </a:lnTo>
                <a:lnTo>
                  <a:pt x="261686" y="124221"/>
                </a:lnTo>
                <a:close/>
              </a:path>
              <a:path w="678179" h="124460">
                <a:moveTo>
                  <a:pt x="311236" y="106954"/>
                </a:moveTo>
                <a:lnTo>
                  <a:pt x="269397" y="106954"/>
                </a:lnTo>
                <a:lnTo>
                  <a:pt x="281234" y="104093"/>
                </a:lnTo>
                <a:lnTo>
                  <a:pt x="291421" y="96393"/>
                </a:lnTo>
                <a:lnTo>
                  <a:pt x="298559" y="85171"/>
                </a:lnTo>
                <a:lnTo>
                  <a:pt x="301249" y="71749"/>
                </a:lnTo>
                <a:lnTo>
                  <a:pt x="299601" y="62820"/>
                </a:lnTo>
                <a:lnTo>
                  <a:pt x="294983" y="55761"/>
                </a:lnTo>
                <a:lnTo>
                  <a:pt x="287882" y="51122"/>
                </a:lnTo>
                <a:lnTo>
                  <a:pt x="278785" y="49453"/>
                </a:lnTo>
                <a:lnTo>
                  <a:pt x="306163" y="49453"/>
                </a:lnTo>
                <a:lnTo>
                  <a:pt x="306278" y="49621"/>
                </a:lnTo>
                <a:lnTo>
                  <a:pt x="326551" y="49621"/>
                </a:lnTo>
                <a:lnTo>
                  <a:pt x="311236" y="106954"/>
                </a:lnTo>
                <a:close/>
              </a:path>
              <a:path w="678179" h="124460">
                <a:moveTo>
                  <a:pt x="307116" y="122377"/>
                </a:moveTo>
                <a:lnTo>
                  <a:pt x="286832" y="122377"/>
                </a:lnTo>
                <a:lnTo>
                  <a:pt x="290017" y="110642"/>
                </a:lnTo>
                <a:lnTo>
                  <a:pt x="310251" y="110642"/>
                </a:lnTo>
                <a:lnTo>
                  <a:pt x="307116" y="122377"/>
                </a:lnTo>
                <a:close/>
              </a:path>
              <a:path w="678179" h="124460">
                <a:moveTo>
                  <a:pt x="406359" y="122377"/>
                </a:moveTo>
                <a:lnTo>
                  <a:pt x="385572" y="122377"/>
                </a:lnTo>
                <a:lnTo>
                  <a:pt x="417088" y="5029"/>
                </a:lnTo>
                <a:lnTo>
                  <a:pt x="437875" y="5029"/>
                </a:lnTo>
                <a:lnTo>
                  <a:pt x="424799" y="53812"/>
                </a:lnTo>
                <a:lnTo>
                  <a:pt x="500547" y="53812"/>
                </a:lnTo>
                <a:lnTo>
                  <a:pt x="495414" y="72923"/>
                </a:lnTo>
                <a:lnTo>
                  <a:pt x="419602" y="72923"/>
                </a:lnTo>
                <a:lnTo>
                  <a:pt x="406359" y="122377"/>
                </a:lnTo>
                <a:close/>
              </a:path>
              <a:path w="678179" h="124460">
                <a:moveTo>
                  <a:pt x="500547" y="53812"/>
                </a:moveTo>
                <a:lnTo>
                  <a:pt x="479953" y="53812"/>
                </a:lnTo>
                <a:lnTo>
                  <a:pt x="493029" y="5029"/>
                </a:lnTo>
                <a:lnTo>
                  <a:pt x="513648" y="5029"/>
                </a:lnTo>
                <a:lnTo>
                  <a:pt x="500547" y="53812"/>
                </a:lnTo>
                <a:close/>
              </a:path>
              <a:path w="678179" h="124460">
                <a:moveTo>
                  <a:pt x="535777" y="55321"/>
                </a:moveTo>
                <a:lnTo>
                  <a:pt x="564108" y="32522"/>
                </a:lnTo>
                <a:lnTo>
                  <a:pt x="579492" y="34389"/>
                </a:lnTo>
                <a:lnTo>
                  <a:pt x="590616" y="39793"/>
                </a:lnTo>
                <a:lnTo>
                  <a:pt x="597372" y="48434"/>
                </a:lnTo>
                <a:lnTo>
                  <a:pt x="597770" y="50459"/>
                </a:lnTo>
                <a:lnTo>
                  <a:pt x="551200" y="50459"/>
                </a:lnTo>
                <a:lnTo>
                  <a:pt x="542818" y="52471"/>
                </a:lnTo>
                <a:lnTo>
                  <a:pt x="535777" y="55321"/>
                </a:lnTo>
                <a:close/>
              </a:path>
              <a:path w="678179" h="124460">
                <a:moveTo>
                  <a:pt x="597861" y="72420"/>
                </a:moveTo>
                <a:lnTo>
                  <a:pt x="577855" y="72420"/>
                </a:lnTo>
                <a:lnTo>
                  <a:pt x="578461" y="70162"/>
                </a:lnTo>
                <a:lnTo>
                  <a:pt x="579028" y="67894"/>
                </a:lnTo>
                <a:lnTo>
                  <a:pt x="579363" y="66217"/>
                </a:lnTo>
                <a:lnTo>
                  <a:pt x="579363" y="55656"/>
                </a:lnTo>
                <a:lnTo>
                  <a:pt x="573664" y="50459"/>
                </a:lnTo>
                <a:lnTo>
                  <a:pt x="597770" y="50459"/>
                </a:lnTo>
                <a:lnTo>
                  <a:pt x="599648" y="60015"/>
                </a:lnTo>
                <a:lnTo>
                  <a:pt x="599648" y="64206"/>
                </a:lnTo>
                <a:lnTo>
                  <a:pt x="598941" y="68365"/>
                </a:lnTo>
                <a:lnTo>
                  <a:pt x="597861" y="72420"/>
                </a:lnTo>
                <a:close/>
              </a:path>
              <a:path w="678179" h="124460">
                <a:moveTo>
                  <a:pt x="538962" y="124221"/>
                </a:moveTo>
                <a:lnTo>
                  <a:pt x="528309" y="122497"/>
                </a:lnTo>
                <a:lnTo>
                  <a:pt x="519746" y="117599"/>
                </a:lnTo>
                <a:lnTo>
                  <a:pt x="514044" y="109935"/>
                </a:lnTo>
                <a:lnTo>
                  <a:pt x="511972" y="99913"/>
                </a:lnTo>
                <a:lnTo>
                  <a:pt x="514922" y="86308"/>
                </a:lnTo>
                <a:lnTo>
                  <a:pt x="523120" y="76318"/>
                </a:lnTo>
                <a:lnTo>
                  <a:pt x="535594" y="70162"/>
                </a:lnTo>
                <a:lnTo>
                  <a:pt x="551367" y="68061"/>
                </a:lnTo>
                <a:lnTo>
                  <a:pt x="558500" y="68365"/>
                </a:lnTo>
                <a:lnTo>
                  <a:pt x="565303" y="69235"/>
                </a:lnTo>
                <a:lnTo>
                  <a:pt x="571759" y="70607"/>
                </a:lnTo>
                <a:lnTo>
                  <a:pt x="577855" y="72420"/>
                </a:lnTo>
                <a:lnTo>
                  <a:pt x="597861" y="72420"/>
                </a:lnTo>
                <a:lnTo>
                  <a:pt x="595496" y="81305"/>
                </a:lnTo>
                <a:lnTo>
                  <a:pt x="554553" y="81305"/>
                </a:lnTo>
                <a:lnTo>
                  <a:pt x="545419" y="82497"/>
                </a:lnTo>
                <a:lnTo>
                  <a:pt x="538564" y="85810"/>
                </a:lnTo>
                <a:lnTo>
                  <a:pt x="534255" y="90853"/>
                </a:lnTo>
                <a:lnTo>
                  <a:pt x="532759" y="97231"/>
                </a:lnTo>
                <a:lnTo>
                  <a:pt x="532759" y="104942"/>
                </a:lnTo>
                <a:lnTo>
                  <a:pt x="538124" y="109301"/>
                </a:lnTo>
                <a:lnTo>
                  <a:pt x="588042" y="109301"/>
                </a:lnTo>
                <a:lnTo>
                  <a:pt x="587640" y="110810"/>
                </a:lnTo>
                <a:lnTo>
                  <a:pt x="567629" y="110810"/>
                </a:lnTo>
                <a:lnTo>
                  <a:pt x="561594" y="116370"/>
                </a:lnTo>
                <a:lnTo>
                  <a:pt x="554930" y="120596"/>
                </a:lnTo>
                <a:lnTo>
                  <a:pt x="547449" y="123280"/>
                </a:lnTo>
                <a:lnTo>
                  <a:pt x="538962" y="124221"/>
                </a:lnTo>
                <a:close/>
              </a:path>
              <a:path w="678179" h="124460">
                <a:moveTo>
                  <a:pt x="482132" y="122377"/>
                </a:moveTo>
                <a:lnTo>
                  <a:pt x="461512" y="122377"/>
                </a:lnTo>
                <a:lnTo>
                  <a:pt x="474756" y="72923"/>
                </a:lnTo>
                <a:lnTo>
                  <a:pt x="495414" y="72923"/>
                </a:lnTo>
                <a:lnTo>
                  <a:pt x="482132" y="122377"/>
                </a:lnTo>
                <a:close/>
              </a:path>
              <a:path w="678179" h="124460">
                <a:moveTo>
                  <a:pt x="588042" y="109301"/>
                </a:moveTo>
                <a:lnTo>
                  <a:pt x="546841" y="109301"/>
                </a:lnTo>
                <a:lnTo>
                  <a:pt x="555936" y="107585"/>
                </a:lnTo>
                <a:lnTo>
                  <a:pt x="563899" y="102993"/>
                </a:lnTo>
                <a:lnTo>
                  <a:pt x="570038" y="96358"/>
                </a:lnTo>
                <a:lnTo>
                  <a:pt x="573664" y="88513"/>
                </a:lnTo>
                <a:lnTo>
                  <a:pt x="574669" y="84658"/>
                </a:lnTo>
                <a:lnTo>
                  <a:pt x="569137" y="82981"/>
                </a:lnTo>
                <a:lnTo>
                  <a:pt x="562432" y="81305"/>
                </a:lnTo>
                <a:lnTo>
                  <a:pt x="595496" y="81305"/>
                </a:lnTo>
                <a:lnTo>
                  <a:pt x="588042" y="109301"/>
                </a:lnTo>
                <a:close/>
              </a:path>
              <a:path w="678179" h="124460">
                <a:moveTo>
                  <a:pt x="584560" y="122377"/>
                </a:moveTo>
                <a:lnTo>
                  <a:pt x="564611" y="122377"/>
                </a:lnTo>
                <a:lnTo>
                  <a:pt x="567629" y="110810"/>
                </a:lnTo>
                <a:lnTo>
                  <a:pt x="587640" y="110810"/>
                </a:lnTo>
                <a:lnTo>
                  <a:pt x="584560" y="122377"/>
                </a:lnTo>
                <a:close/>
              </a:path>
              <a:path w="678179" h="124460">
                <a:moveTo>
                  <a:pt x="654466" y="33863"/>
                </a:moveTo>
                <a:lnTo>
                  <a:pt x="634182" y="33863"/>
                </a:lnTo>
                <a:lnTo>
                  <a:pt x="640720" y="9555"/>
                </a:lnTo>
                <a:lnTo>
                  <a:pt x="661004" y="9555"/>
                </a:lnTo>
                <a:lnTo>
                  <a:pt x="654466" y="33863"/>
                </a:lnTo>
                <a:close/>
              </a:path>
              <a:path w="678179" h="124460">
                <a:moveTo>
                  <a:pt x="673409" y="51297"/>
                </a:moveTo>
                <a:lnTo>
                  <a:pt x="618256" y="51297"/>
                </a:lnTo>
                <a:lnTo>
                  <a:pt x="622950" y="33863"/>
                </a:lnTo>
                <a:lnTo>
                  <a:pt x="678103" y="33863"/>
                </a:lnTo>
                <a:lnTo>
                  <a:pt x="673409" y="51297"/>
                </a:lnTo>
                <a:close/>
              </a:path>
              <a:path w="678179" h="124460">
                <a:moveTo>
                  <a:pt x="644408" y="123885"/>
                </a:moveTo>
                <a:lnTo>
                  <a:pt x="638205" y="123885"/>
                </a:lnTo>
                <a:lnTo>
                  <a:pt x="628736" y="122647"/>
                </a:lnTo>
                <a:lnTo>
                  <a:pt x="621797" y="119129"/>
                </a:lnTo>
                <a:lnTo>
                  <a:pt x="617530" y="113631"/>
                </a:lnTo>
                <a:lnTo>
                  <a:pt x="616077" y="106451"/>
                </a:lnTo>
                <a:lnTo>
                  <a:pt x="616077" y="103098"/>
                </a:lnTo>
                <a:lnTo>
                  <a:pt x="616579" y="99578"/>
                </a:lnTo>
                <a:lnTo>
                  <a:pt x="617585" y="96225"/>
                </a:lnTo>
                <a:lnTo>
                  <a:pt x="629488" y="51297"/>
                </a:lnTo>
                <a:lnTo>
                  <a:pt x="649772" y="51297"/>
                </a:lnTo>
                <a:lnTo>
                  <a:pt x="638373" y="94046"/>
                </a:lnTo>
                <a:lnTo>
                  <a:pt x="637954" y="96225"/>
                </a:lnTo>
                <a:lnTo>
                  <a:pt x="637702" y="97734"/>
                </a:lnTo>
                <a:lnTo>
                  <a:pt x="637702" y="103601"/>
                </a:lnTo>
                <a:lnTo>
                  <a:pt x="640720" y="105948"/>
                </a:lnTo>
                <a:lnTo>
                  <a:pt x="658735" y="105948"/>
                </a:lnTo>
                <a:lnTo>
                  <a:pt x="654801" y="120700"/>
                </a:lnTo>
                <a:lnTo>
                  <a:pt x="649940" y="122880"/>
                </a:lnTo>
                <a:lnTo>
                  <a:pt x="644408" y="123885"/>
                </a:lnTo>
                <a:close/>
              </a:path>
              <a:path w="678179" h="124460">
                <a:moveTo>
                  <a:pt x="658735" y="105948"/>
                </a:moveTo>
                <a:lnTo>
                  <a:pt x="650610" y="105948"/>
                </a:lnTo>
                <a:lnTo>
                  <a:pt x="655137" y="104942"/>
                </a:lnTo>
                <a:lnTo>
                  <a:pt x="659495" y="103098"/>
                </a:lnTo>
                <a:lnTo>
                  <a:pt x="658735" y="105948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3585" y="2607051"/>
            <a:ext cx="1173019" cy="129428"/>
          </a:xfrm>
          <a:custGeom>
            <a:avLst/>
            <a:gdLst/>
            <a:ahLst/>
            <a:cxnLst/>
            <a:rect l="l" t="t" r="r" b="b"/>
            <a:pathLst>
              <a:path w="967739" h="146685">
                <a:moveTo>
                  <a:pt x="30342" y="146182"/>
                </a:moveTo>
                <a:lnTo>
                  <a:pt x="17892" y="133986"/>
                </a:lnTo>
                <a:lnTo>
                  <a:pt x="8319" y="120030"/>
                </a:lnTo>
                <a:lnTo>
                  <a:pt x="2171" y="104313"/>
                </a:lnTo>
                <a:lnTo>
                  <a:pt x="0" y="86837"/>
                </a:lnTo>
                <a:lnTo>
                  <a:pt x="4266" y="61191"/>
                </a:lnTo>
                <a:lnTo>
                  <a:pt x="16910" y="37949"/>
                </a:lnTo>
                <a:lnTo>
                  <a:pt x="37695" y="18071"/>
                </a:lnTo>
                <a:lnTo>
                  <a:pt x="66385" y="2514"/>
                </a:lnTo>
                <a:lnTo>
                  <a:pt x="73761" y="17602"/>
                </a:lnTo>
                <a:lnTo>
                  <a:pt x="50208" y="31545"/>
                </a:lnTo>
                <a:lnTo>
                  <a:pt x="33695" y="48301"/>
                </a:lnTo>
                <a:lnTo>
                  <a:pt x="23972" y="66849"/>
                </a:lnTo>
                <a:lnTo>
                  <a:pt x="20787" y="86166"/>
                </a:lnTo>
                <a:lnTo>
                  <a:pt x="22497" y="99871"/>
                </a:lnTo>
                <a:lnTo>
                  <a:pt x="27178" y="112193"/>
                </a:lnTo>
                <a:lnTo>
                  <a:pt x="34154" y="123320"/>
                </a:lnTo>
                <a:lnTo>
                  <a:pt x="42748" y="133441"/>
                </a:lnTo>
                <a:lnTo>
                  <a:pt x="30342" y="146182"/>
                </a:lnTo>
                <a:close/>
              </a:path>
              <a:path w="967739" h="146685">
                <a:moveTo>
                  <a:pt x="75940" y="122377"/>
                </a:moveTo>
                <a:lnTo>
                  <a:pt x="53644" y="122377"/>
                </a:lnTo>
                <a:lnTo>
                  <a:pt x="136961" y="4191"/>
                </a:lnTo>
                <a:lnTo>
                  <a:pt x="156743" y="4191"/>
                </a:lnTo>
                <a:lnTo>
                  <a:pt x="160818" y="28331"/>
                </a:lnTo>
                <a:lnTo>
                  <a:pt x="140985" y="28331"/>
                </a:lnTo>
                <a:lnTo>
                  <a:pt x="108127" y="75773"/>
                </a:lnTo>
                <a:lnTo>
                  <a:pt x="168826" y="75773"/>
                </a:lnTo>
                <a:lnTo>
                  <a:pt x="171910" y="94046"/>
                </a:lnTo>
                <a:lnTo>
                  <a:pt x="95554" y="94046"/>
                </a:lnTo>
                <a:lnTo>
                  <a:pt x="75940" y="122377"/>
                </a:lnTo>
                <a:close/>
              </a:path>
              <a:path w="967739" h="146685">
                <a:moveTo>
                  <a:pt x="168826" y="75773"/>
                </a:moveTo>
                <a:lnTo>
                  <a:pt x="148529" y="75773"/>
                </a:lnTo>
                <a:lnTo>
                  <a:pt x="140985" y="28331"/>
                </a:lnTo>
                <a:lnTo>
                  <a:pt x="160818" y="28331"/>
                </a:lnTo>
                <a:lnTo>
                  <a:pt x="168826" y="75773"/>
                </a:lnTo>
                <a:close/>
              </a:path>
              <a:path w="967739" h="146685">
                <a:moveTo>
                  <a:pt x="176692" y="122377"/>
                </a:moveTo>
                <a:lnTo>
                  <a:pt x="155569" y="122377"/>
                </a:lnTo>
                <a:lnTo>
                  <a:pt x="151043" y="94046"/>
                </a:lnTo>
                <a:lnTo>
                  <a:pt x="171910" y="94046"/>
                </a:lnTo>
                <a:lnTo>
                  <a:pt x="176692" y="122377"/>
                </a:lnTo>
                <a:close/>
              </a:path>
              <a:path w="967739" h="146685">
                <a:moveTo>
                  <a:pt x="281620" y="45262"/>
                </a:moveTo>
                <a:lnTo>
                  <a:pt x="231175" y="45262"/>
                </a:lnTo>
                <a:lnTo>
                  <a:pt x="236757" y="40223"/>
                </a:lnTo>
                <a:lnTo>
                  <a:pt x="243015" y="36000"/>
                </a:lnTo>
                <a:lnTo>
                  <a:pt x="250058" y="33098"/>
                </a:lnTo>
                <a:lnTo>
                  <a:pt x="257997" y="32019"/>
                </a:lnTo>
                <a:lnTo>
                  <a:pt x="269146" y="33871"/>
                </a:lnTo>
                <a:lnTo>
                  <a:pt x="277653" y="39164"/>
                </a:lnTo>
                <a:lnTo>
                  <a:pt x="281620" y="45262"/>
                </a:lnTo>
                <a:close/>
              </a:path>
              <a:path w="967739" h="146685">
                <a:moveTo>
                  <a:pt x="210555" y="122377"/>
                </a:moveTo>
                <a:lnTo>
                  <a:pt x="190271" y="122377"/>
                </a:lnTo>
                <a:lnTo>
                  <a:pt x="213908" y="33863"/>
                </a:lnTo>
                <a:lnTo>
                  <a:pt x="234193" y="33863"/>
                </a:lnTo>
                <a:lnTo>
                  <a:pt x="231175" y="45262"/>
                </a:lnTo>
                <a:lnTo>
                  <a:pt x="281620" y="45262"/>
                </a:lnTo>
                <a:lnTo>
                  <a:pt x="283081" y="47507"/>
                </a:lnTo>
                <a:lnTo>
                  <a:pt x="283592" y="50459"/>
                </a:lnTo>
                <a:lnTo>
                  <a:pt x="248274" y="50459"/>
                </a:lnTo>
                <a:lnTo>
                  <a:pt x="240162" y="52078"/>
                </a:lnTo>
                <a:lnTo>
                  <a:pt x="233166" y="56620"/>
                </a:lnTo>
                <a:lnTo>
                  <a:pt x="227647" y="63614"/>
                </a:lnTo>
                <a:lnTo>
                  <a:pt x="223967" y="72588"/>
                </a:lnTo>
                <a:lnTo>
                  <a:pt x="210555" y="122377"/>
                </a:lnTo>
                <a:close/>
              </a:path>
              <a:path w="967739" h="146685">
                <a:moveTo>
                  <a:pt x="269565" y="122377"/>
                </a:moveTo>
                <a:lnTo>
                  <a:pt x="249280" y="122377"/>
                </a:lnTo>
                <a:lnTo>
                  <a:pt x="262356" y="73258"/>
                </a:lnTo>
                <a:lnTo>
                  <a:pt x="263194" y="70408"/>
                </a:lnTo>
                <a:lnTo>
                  <a:pt x="263697" y="66888"/>
                </a:lnTo>
                <a:lnTo>
                  <a:pt x="263697" y="55488"/>
                </a:lnTo>
                <a:lnTo>
                  <a:pt x="257997" y="50459"/>
                </a:lnTo>
                <a:lnTo>
                  <a:pt x="283592" y="50459"/>
                </a:lnTo>
                <a:lnTo>
                  <a:pt x="284988" y="58506"/>
                </a:lnTo>
                <a:lnTo>
                  <a:pt x="284890" y="63614"/>
                </a:lnTo>
                <a:lnTo>
                  <a:pt x="283646" y="68900"/>
                </a:lnTo>
                <a:lnTo>
                  <a:pt x="282305" y="74096"/>
                </a:lnTo>
                <a:lnTo>
                  <a:pt x="269565" y="122377"/>
                </a:lnTo>
                <a:close/>
              </a:path>
              <a:path w="967739" h="146685">
                <a:moveTo>
                  <a:pt x="319354" y="55321"/>
                </a:moveTo>
                <a:lnTo>
                  <a:pt x="347685" y="32522"/>
                </a:lnTo>
                <a:lnTo>
                  <a:pt x="363068" y="34389"/>
                </a:lnTo>
                <a:lnTo>
                  <a:pt x="374193" y="39793"/>
                </a:lnTo>
                <a:lnTo>
                  <a:pt x="380948" y="48434"/>
                </a:lnTo>
                <a:lnTo>
                  <a:pt x="381346" y="50459"/>
                </a:lnTo>
                <a:lnTo>
                  <a:pt x="334777" y="50459"/>
                </a:lnTo>
                <a:lnTo>
                  <a:pt x="326395" y="52471"/>
                </a:lnTo>
                <a:lnTo>
                  <a:pt x="319354" y="55321"/>
                </a:lnTo>
                <a:close/>
              </a:path>
              <a:path w="967739" h="146685">
                <a:moveTo>
                  <a:pt x="381438" y="72420"/>
                </a:moveTo>
                <a:lnTo>
                  <a:pt x="361431" y="72420"/>
                </a:lnTo>
                <a:lnTo>
                  <a:pt x="362038" y="70162"/>
                </a:lnTo>
                <a:lnTo>
                  <a:pt x="362605" y="67894"/>
                </a:lnTo>
                <a:lnTo>
                  <a:pt x="362940" y="66217"/>
                </a:lnTo>
                <a:lnTo>
                  <a:pt x="362940" y="55656"/>
                </a:lnTo>
                <a:lnTo>
                  <a:pt x="357240" y="50459"/>
                </a:lnTo>
                <a:lnTo>
                  <a:pt x="381346" y="50459"/>
                </a:lnTo>
                <a:lnTo>
                  <a:pt x="383225" y="60015"/>
                </a:lnTo>
                <a:lnTo>
                  <a:pt x="383225" y="64206"/>
                </a:lnTo>
                <a:lnTo>
                  <a:pt x="382518" y="68365"/>
                </a:lnTo>
                <a:lnTo>
                  <a:pt x="381438" y="72420"/>
                </a:lnTo>
                <a:close/>
              </a:path>
              <a:path w="967739" h="146685">
                <a:moveTo>
                  <a:pt x="322539" y="124221"/>
                </a:moveTo>
                <a:lnTo>
                  <a:pt x="311886" y="122497"/>
                </a:lnTo>
                <a:lnTo>
                  <a:pt x="303323" y="117599"/>
                </a:lnTo>
                <a:lnTo>
                  <a:pt x="297621" y="109935"/>
                </a:lnTo>
                <a:lnTo>
                  <a:pt x="295549" y="99913"/>
                </a:lnTo>
                <a:lnTo>
                  <a:pt x="298498" y="86308"/>
                </a:lnTo>
                <a:lnTo>
                  <a:pt x="306697" y="76318"/>
                </a:lnTo>
                <a:lnTo>
                  <a:pt x="319170" y="70162"/>
                </a:lnTo>
                <a:lnTo>
                  <a:pt x="334944" y="68061"/>
                </a:lnTo>
                <a:lnTo>
                  <a:pt x="342077" y="68365"/>
                </a:lnTo>
                <a:lnTo>
                  <a:pt x="348879" y="69235"/>
                </a:lnTo>
                <a:lnTo>
                  <a:pt x="355336" y="70607"/>
                </a:lnTo>
                <a:lnTo>
                  <a:pt x="361431" y="72420"/>
                </a:lnTo>
                <a:lnTo>
                  <a:pt x="381438" y="72420"/>
                </a:lnTo>
                <a:lnTo>
                  <a:pt x="379072" y="81305"/>
                </a:lnTo>
                <a:lnTo>
                  <a:pt x="338129" y="81305"/>
                </a:lnTo>
                <a:lnTo>
                  <a:pt x="328996" y="82497"/>
                </a:lnTo>
                <a:lnTo>
                  <a:pt x="322141" y="85810"/>
                </a:lnTo>
                <a:lnTo>
                  <a:pt x="317832" y="90853"/>
                </a:lnTo>
                <a:lnTo>
                  <a:pt x="316336" y="97231"/>
                </a:lnTo>
                <a:lnTo>
                  <a:pt x="316336" y="104942"/>
                </a:lnTo>
                <a:lnTo>
                  <a:pt x="321701" y="109301"/>
                </a:lnTo>
                <a:lnTo>
                  <a:pt x="371618" y="109301"/>
                </a:lnTo>
                <a:lnTo>
                  <a:pt x="371217" y="110810"/>
                </a:lnTo>
                <a:lnTo>
                  <a:pt x="351205" y="110810"/>
                </a:lnTo>
                <a:lnTo>
                  <a:pt x="345170" y="116370"/>
                </a:lnTo>
                <a:lnTo>
                  <a:pt x="338507" y="120596"/>
                </a:lnTo>
                <a:lnTo>
                  <a:pt x="331026" y="123280"/>
                </a:lnTo>
                <a:lnTo>
                  <a:pt x="322539" y="124221"/>
                </a:lnTo>
                <a:close/>
              </a:path>
              <a:path w="967739" h="146685">
                <a:moveTo>
                  <a:pt x="371618" y="109301"/>
                </a:moveTo>
                <a:lnTo>
                  <a:pt x="330418" y="109301"/>
                </a:lnTo>
                <a:lnTo>
                  <a:pt x="339512" y="107585"/>
                </a:lnTo>
                <a:lnTo>
                  <a:pt x="347475" y="102993"/>
                </a:lnTo>
                <a:lnTo>
                  <a:pt x="353615" y="96358"/>
                </a:lnTo>
                <a:lnTo>
                  <a:pt x="357240" y="88513"/>
                </a:lnTo>
                <a:lnTo>
                  <a:pt x="358246" y="84658"/>
                </a:lnTo>
                <a:lnTo>
                  <a:pt x="352714" y="82981"/>
                </a:lnTo>
                <a:lnTo>
                  <a:pt x="346008" y="81305"/>
                </a:lnTo>
                <a:lnTo>
                  <a:pt x="379072" y="81305"/>
                </a:lnTo>
                <a:lnTo>
                  <a:pt x="371618" y="109301"/>
                </a:lnTo>
                <a:close/>
              </a:path>
              <a:path w="967739" h="146685">
                <a:moveTo>
                  <a:pt x="368137" y="122377"/>
                </a:moveTo>
                <a:lnTo>
                  <a:pt x="348188" y="122377"/>
                </a:lnTo>
                <a:lnTo>
                  <a:pt x="351205" y="110810"/>
                </a:lnTo>
                <a:lnTo>
                  <a:pt x="371217" y="110810"/>
                </a:lnTo>
                <a:lnTo>
                  <a:pt x="368137" y="122377"/>
                </a:lnTo>
                <a:close/>
              </a:path>
              <a:path w="967739" h="146685">
                <a:moveTo>
                  <a:pt x="438546" y="124388"/>
                </a:moveTo>
                <a:lnTo>
                  <a:pt x="422589" y="121628"/>
                </a:lnTo>
                <a:lnTo>
                  <a:pt x="409712" y="113743"/>
                </a:lnTo>
                <a:lnTo>
                  <a:pt x="401110" y="101333"/>
                </a:lnTo>
                <a:lnTo>
                  <a:pt x="397977" y="84993"/>
                </a:lnTo>
                <a:lnTo>
                  <a:pt x="402189" y="64481"/>
                </a:lnTo>
                <a:lnTo>
                  <a:pt x="413567" y="47630"/>
                </a:lnTo>
                <a:lnTo>
                  <a:pt x="430227" y="36218"/>
                </a:lnTo>
                <a:lnTo>
                  <a:pt x="450281" y="32019"/>
                </a:lnTo>
                <a:lnTo>
                  <a:pt x="463029" y="33653"/>
                </a:lnTo>
                <a:lnTo>
                  <a:pt x="473059" y="38054"/>
                </a:lnTo>
                <a:lnTo>
                  <a:pt x="480668" y="44466"/>
                </a:lnTo>
                <a:lnTo>
                  <a:pt x="484356" y="49621"/>
                </a:lnTo>
                <a:lnTo>
                  <a:pt x="448604" y="49621"/>
                </a:lnTo>
                <a:lnTo>
                  <a:pt x="437144" y="52481"/>
                </a:lnTo>
                <a:lnTo>
                  <a:pt x="427461" y="60182"/>
                </a:lnTo>
                <a:lnTo>
                  <a:pt x="420763" y="71404"/>
                </a:lnTo>
                <a:lnTo>
                  <a:pt x="418261" y="84825"/>
                </a:lnTo>
                <a:lnTo>
                  <a:pt x="419932" y="94153"/>
                </a:lnTo>
                <a:lnTo>
                  <a:pt x="424464" y="101107"/>
                </a:lnTo>
                <a:lnTo>
                  <a:pt x="431133" y="105453"/>
                </a:lnTo>
                <a:lnTo>
                  <a:pt x="439216" y="106954"/>
                </a:lnTo>
                <a:lnTo>
                  <a:pt x="469861" y="106954"/>
                </a:lnTo>
                <a:lnTo>
                  <a:pt x="472577" y="110307"/>
                </a:lnTo>
                <a:lnTo>
                  <a:pt x="465468" y="116043"/>
                </a:lnTo>
                <a:lnTo>
                  <a:pt x="457699" y="120491"/>
                </a:lnTo>
                <a:lnTo>
                  <a:pt x="448861" y="123367"/>
                </a:lnTo>
                <a:lnTo>
                  <a:pt x="438546" y="124388"/>
                </a:lnTo>
                <a:close/>
              </a:path>
              <a:path w="967739" h="146685">
                <a:moveTo>
                  <a:pt x="470397" y="62865"/>
                </a:moveTo>
                <a:lnTo>
                  <a:pt x="466615" y="57613"/>
                </a:lnTo>
                <a:lnTo>
                  <a:pt x="462015" y="53414"/>
                </a:lnTo>
                <a:lnTo>
                  <a:pt x="456158" y="50629"/>
                </a:lnTo>
                <a:lnTo>
                  <a:pt x="448604" y="49621"/>
                </a:lnTo>
                <a:lnTo>
                  <a:pt x="484356" y="49621"/>
                </a:lnTo>
                <a:lnTo>
                  <a:pt x="486156" y="52136"/>
                </a:lnTo>
                <a:lnTo>
                  <a:pt x="470397" y="62865"/>
                </a:lnTo>
                <a:close/>
              </a:path>
              <a:path w="967739" h="146685">
                <a:moveTo>
                  <a:pt x="469861" y="106954"/>
                </a:moveTo>
                <a:lnTo>
                  <a:pt x="448101" y="106954"/>
                </a:lnTo>
                <a:lnTo>
                  <a:pt x="454807" y="103266"/>
                </a:lnTo>
                <a:lnTo>
                  <a:pt x="461848" y="97063"/>
                </a:lnTo>
                <a:lnTo>
                  <a:pt x="469861" y="106954"/>
                </a:lnTo>
                <a:close/>
              </a:path>
              <a:path w="967739" h="146685">
                <a:moveTo>
                  <a:pt x="533598" y="124388"/>
                </a:moveTo>
                <a:lnTo>
                  <a:pt x="516422" y="121353"/>
                </a:lnTo>
                <a:lnTo>
                  <a:pt x="503318" y="112926"/>
                </a:lnTo>
                <a:lnTo>
                  <a:pt x="494959" y="100130"/>
                </a:lnTo>
                <a:lnTo>
                  <a:pt x="492023" y="83987"/>
                </a:lnTo>
                <a:lnTo>
                  <a:pt x="496083" y="64481"/>
                </a:lnTo>
                <a:lnTo>
                  <a:pt x="507152" y="47882"/>
                </a:lnTo>
                <a:lnTo>
                  <a:pt x="523565" y="36343"/>
                </a:lnTo>
                <a:lnTo>
                  <a:pt x="543656" y="32019"/>
                </a:lnTo>
                <a:lnTo>
                  <a:pt x="560831" y="35057"/>
                </a:lnTo>
                <a:lnTo>
                  <a:pt x="573936" y="43502"/>
                </a:lnTo>
                <a:lnTo>
                  <a:pt x="577918" y="49621"/>
                </a:lnTo>
                <a:lnTo>
                  <a:pt x="542483" y="49621"/>
                </a:lnTo>
                <a:lnTo>
                  <a:pt x="530386" y="52670"/>
                </a:lnTo>
                <a:lnTo>
                  <a:pt x="520773" y="60559"/>
                </a:lnTo>
                <a:lnTo>
                  <a:pt x="514429" y="71404"/>
                </a:lnTo>
                <a:lnTo>
                  <a:pt x="512140" y="83317"/>
                </a:lnTo>
                <a:lnTo>
                  <a:pt x="513790" y="93278"/>
                </a:lnTo>
                <a:lnTo>
                  <a:pt x="518426" y="100646"/>
                </a:lnTo>
                <a:lnTo>
                  <a:pt x="525577" y="105217"/>
                </a:lnTo>
                <a:lnTo>
                  <a:pt x="534771" y="106786"/>
                </a:lnTo>
                <a:lnTo>
                  <a:pt x="571204" y="106786"/>
                </a:lnTo>
                <a:lnTo>
                  <a:pt x="569976" y="108609"/>
                </a:lnTo>
                <a:lnTo>
                  <a:pt x="553547" y="120090"/>
                </a:lnTo>
                <a:lnTo>
                  <a:pt x="533598" y="124388"/>
                </a:lnTo>
                <a:close/>
              </a:path>
              <a:path w="967739" h="146685">
                <a:moveTo>
                  <a:pt x="571204" y="106786"/>
                </a:moveTo>
                <a:lnTo>
                  <a:pt x="534771" y="106786"/>
                </a:lnTo>
                <a:lnTo>
                  <a:pt x="546726" y="103784"/>
                </a:lnTo>
                <a:lnTo>
                  <a:pt x="556355" y="95973"/>
                </a:lnTo>
                <a:lnTo>
                  <a:pt x="562777" y="85145"/>
                </a:lnTo>
                <a:lnTo>
                  <a:pt x="565114" y="73091"/>
                </a:lnTo>
                <a:lnTo>
                  <a:pt x="563464" y="63129"/>
                </a:lnTo>
                <a:lnTo>
                  <a:pt x="558827" y="55761"/>
                </a:lnTo>
                <a:lnTo>
                  <a:pt x="551677" y="51190"/>
                </a:lnTo>
                <a:lnTo>
                  <a:pt x="542483" y="49621"/>
                </a:lnTo>
                <a:lnTo>
                  <a:pt x="577918" y="49621"/>
                </a:lnTo>
                <a:lnTo>
                  <a:pt x="582294" y="56347"/>
                </a:lnTo>
                <a:lnTo>
                  <a:pt x="585231" y="72588"/>
                </a:lnTo>
                <a:lnTo>
                  <a:pt x="581124" y="92068"/>
                </a:lnTo>
                <a:lnTo>
                  <a:pt x="571204" y="106786"/>
                </a:lnTo>
                <a:close/>
              </a:path>
              <a:path w="967739" h="146685">
                <a:moveTo>
                  <a:pt x="683956" y="45262"/>
                </a:moveTo>
                <a:lnTo>
                  <a:pt x="633511" y="45262"/>
                </a:lnTo>
                <a:lnTo>
                  <a:pt x="639093" y="40223"/>
                </a:lnTo>
                <a:lnTo>
                  <a:pt x="645351" y="36000"/>
                </a:lnTo>
                <a:lnTo>
                  <a:pt x="652394" y="33098"/>
                </a:lnTo>
                <a:lnTo>
                  <a:pt x="660334" y="32019"/>
                </a:lnTo>
                <a:lnTo>
                  <a:pt x="671482" y="33871"/>
                </a:lnTo>
                <a:lnTo>
                  <a:pt x="679989" y="39164"/>
                </a:lnTo>
                <a:lnTo>
                  <a:pt x="683956" y="45262"/>
                </a:lnTo>
                <a:close/>
              </a:path>
              <a:path w="967739" h="146685">
                <a:moveTo>
                  <a:pt x="612891" y="122377"/>
                </a:moveTo>
                <a:lnTo>
                  <a:pt x="592607" y="122377"/>
                </a:lnTo>
                <a:lnTo>
                  <a:pt x="616244" y="33863"/>
                </a:lnTo>
                <a:lnTo>
                  <a:pt x="636529" y="33863"/>
                </a:lnTo>
                <a:lnTo>
                  <a:pt x="633511" y="45262"/>
                </a:lnTo>
                <a:lnTo>
                  <a:pt x="683956" y="45262"/>
                </a:lnTo>
                <a:lnTo>
                  <a:pt x="685417" y="47507"/>
                </a:lnTo>
                <a:lnTo>
                  <a:pt x="685928" y="50459"/>
                </a:lnTo>
                <a:lnTo>
                  <a:pt x="650610" y="50459"/>
                </a:lnTo>
                <a:lnTo>
                  <a:pt x="642498" y="52078"/>
                </a:lnTo>
                <a:lnTo>
                  <a:pt x="635502" y="56620"/>
                </a:lnTo>
                <a:lnTo>
                  <a:pt x="629983" y="63614"/>
                </a:lnTo>
                <a:lnTo>
                  <a:pt x="626303" y="72588"/>
                </a:lnTo>
                <a:lnTo>
                  <a:pt x="612891" y="122377"/>
                </a:lnTo>
                <a:close/>
              </a:path>
              <a:path w="967739" h="146685">
                <a:moveTo>
                  <a:pt x="671901" y="122377"/>
                </a:moveTo>
                <a:lnTo>
                  <a:pt x="651616" y="122377"/>
                </a:lnTo>
                <a:lnTo>
                  <a:pt x="664692" y="73258"/>
                </a:lnTo>
                <a:lnTo>
                  <a:pt x="665530" y="70408"/>
                </a:lnTo>
                <a:lnTo>
                  <a:pt x="666033" y="66888"/>
                </a:lnTo>
                <a:lnTo>
                  <a:pt x="666033" y="55488"/>
                </a:lnTo>
                <a:lnTo>
                  <a:pt x="660334" y="50459"/>
                </a:lnTo>
                <a:lnTo>
                  <a:pt x="685928" y="50459"/>
                </a:lnTo>
                <a:lnTo>
                  <a:pt x="687324" y="58506"/>
                </a:lnTo>
                <a:lnTo>
                  <a:pt x="687226" y="63614"/>
                </a:lnTo>
                <a:lnTo>
                  <a:pt x="685982" y="68900"/>
                </a:lnTo>
                <a:lnTo>
                  <a:pt x="684641" y="74096"/>
                </a:lnTo>
                <a:lnTo>
                  <a:pt x="671901" y="122377"/>
                </a:lnTo>
                <a:close/>
              </a:path>
              <a:path w="967739" h="146685">
                <a:moveTo>
                  <a:pt x="802481" y="49621"/>
                </a:moveTo>
                <a:lnTo>
                  <a:pt x="782208" y="49621"/>
                </a:lnTo>
                <a:lnTo>
                  <a:pt x="795451" y="0"/>
                </a:lnTo>
                <a:lnTo>
                  <a:pt x="815736" y="0"/>
                </a:lnTo>
                <a:lnTo>
                  <a:pt x="802481" y="49621"/>
                </a:lnTo>
                <a:close/>
              </a:path>
              <a:path w="967739" h="146685">
                <a:moveTo>
                  <a:pt x="901400" y="145679"/>
                </a:moveTo>
                <a:lnTo>
                  <a:pt x="894024" y="130591"/>
                </a:lnTo>
                <a:lnTo>
                  <a:pt x="917577" y="116648"/>
                </a:lnTo>
                <a:lnTo>
                  <a:pt x="934090" y="99892"/>
                </a:lnTo>
                <a:lnTo>
                  <a:pt x="943819" y="81305"/>
                </a:lnTo>
                <a:lnTo>
                  <a:pt x="946867" y="62820"/>
                </a:lnTo>
                <a:lnTo>
                  <a:pt x="946914" y="61356"/>
                </a:lnTo>
                <a:lnTo>
                  <a:pt x="945285" y="48324"/>
                </a:lnTo>
                <a:lnTo>
                  <a:pt x="940586" y="36021"/>
                </a:lnTo>
                <a:lnTo>
                  <a:pt x="933561" y="24944"/>
                </a:lnTo>
                <a:lnTo>
                  <a:pt x="924869" y="14919"/>
                </a:lnTo>
                <a:lnTo>
                  <a:pt x="937442" y="2011"/>
                </a:lnTo>
                <a:lnTo>
                  <a:pt x="965614" y="43879"/>
                </a:lnTo>
                <a:lnTo>
                  <a:pt x="967674" y="62026"/>
                </a:lnTo>
                <a:lnTo>
                  <a:pt x="963518" y="87026"/>
                </a:lnTo>
                <a:lnTo>
                  <a:pt x="950875" y="110307"/>
                </a:lnTo>
                <a:lnTo>
                  <a:pt x="930090" y="130193"/>
                </a:lnTo>
                <a:lnTo>
                  <a:pt x="901400" y="145679"/>
                </a:lnTo>
                <a:close/>
              </a:path>
              <a:path w="967739" h="146685">
                <a:moveTo>
                  <a:pt x="737616" y="124221"/>
                </a:moveTo>
                <a:lnTo>
                  <a:pt x="705719" y="102155"/>
                </a:lnTo>
                <a:lnTo>
                  <a:pt x="703182" y="85810"/>
                </a:lnTo>
                <a:lnTo>
                  <a:pt x="707223" y="64622"/>
                </a:lnTo>
                <a:lnTo>
                  <a:pt x="718232" y="47421"/>
                </a:lnTo>
                <a:lnTo>
                  <a:pt x="733988" y="36097"/>
                </a:lnTo>
                <a:lnTo>
                  <a:pt x="752368" y="32019"/>
                </a:lnTo>
                <a:lnTo>
                  <a:pt x="762853" y="33378"/>
                </a:lnTo>
                <a:lnTo>
                  <a:pt x="771123" y="37111"/>
                </a:lnTo>
                <a:lnTo>
                  <a:pt x="777475" y="42698"/>
                </a:lnTo>
                <a:lnTo>
                  <a:pt x="782093" y="49453"/>
                </a:lnTo>
                <a:lnTo>
                  <a:pt x="754715" y="49453"/>
                </a:lnTo>
                <a:lnTo>
                  <a:pt x="743017" y="52225"/>
                </a:lnTo>
                <a:lnTo>
                  <a:pt x="733299" y="59805"/>
                </a:lnTo>
                <a:lnTo>
                  <a:pt x="726661" y="71095"/>
                </a:lnTo>
                <a:lnTo>
                  <a:pt x="724264" y="84658"/>
                </a:lnTo>
                <a:lnTo>
                  <a:pt x="724340" y="85810"/>
                </a:lnTo>
                <a:lnTo>
                  <a:pt x="725713" y="94082"/>
                </a:lnTo>
                <a:lnTo>
                  <a:pt x="729988" y="101003"/>
                </a:lnTo>
                <a:lnTo>
                  <a:pt x="736652" y="105408"/>
                </a:lnTo>
                <a:lnTo>
                  <a:pt x="745327" y="106954"/>
                </a:lnTo>
                <a:lnTo>
                  <a:pt x="787166" y="106954"/>
                </a:lnTo>
                <a:lnTo>
                  <a:pt x="786181" y="110642"/>
                </a:lnTo>
                <a:lnTo>
                  <a:pt x="765947" y="110642"/>
                </a:lnTo>
                <a:lnTo>
                  <a:pt x="759752" y="116158"/>
                </a:lnTo>
                <a:lnTo>
                  <a:pt x="753101" y="120449"/>
                </a:lnTo>
                <a:lnTo>
                  <a:pt x="745791" y="123231"/>
                </a:lnTo>
                <a:lnTo>
                  <a:pt x="737616" y="124221"/>
                </a:lnTo>
                <a:close/>
              </a:path>
              <a:path w="967739" h="146685">
                <a:moveTo>
                  <a:pt x="832332" y="55321"/>
                </a:moveTo>
                <a:lnTo>
                  <a:pt x="860663" y="32522"/>
                </a:lnTo>
                <a:lnTo>
                  <a:pt x="876047" y="34389"/>
                </a:lnTo>
                <a:lnTo>
                  <a:pt x="887171" y="39793"/>
                </a:lnTo>
                <a:lnTo>
                  <a:pt x="893927" y="48434"/>
                </a:lnTo>
                <a:lnTo>
                  <a:pt x="894325" y="50459"/>
                </a:lnTo>
                <a:lnTo>
                  <a:pt x="847755" y="50459"/>
                </a:lnTo>
                <a:lnTo>
                  <a:pt x="839373" y="52471"/>
                </a:lnTo>
                <a:lnTo>
                  <a:pt x="832332" y="55321"/>
                </a:lnTo>
                <a:close/>
              </a:path>
              <a:path w="967739" h="146685">
                <a:moveTo>
                  <a:pt x="787166" y="106954"/>
                </a:moveTo>
                <a:lnTo>
                  <a:pt x="745327" y="106954"/>
                </a:lnTo>
                <a:lnTo>
                  <a:pt x="757164" y="104093"/>
                </a:lnTo>
                <a:lnTo>
                  <a:pt x="767351" y="96393"/>
                </a:lnTo>
                <a:lnTo>
                  <a:pt x="774488" y="85171"/>
                </a:lnTo>
                <a:lnTo>
                  <a:pt x="777044" y="72420"/>
                </a:lnTo>
                <a:lnTo>
                  <a:pt x="777058" y="71095"/>
                </a:lnTo>
                <a:lnTo>
                  <a:pt x="775531" y="62820"/>
                </a:lnTo>
                <a:lnTo>
                  <a:pt x="770913" y="55761"/>
                </a:lnTo>
                <a:lnTo>
                  <a:pt x="763812" y="51122"/>
                </a:lnTo>
                <a:lnTo>
                  <a:pt x="754715" y="49453"/>
                </a:lnTo>
                <a:lnTo>
                  <a:pt x="782093" y="49453"/>
                </a:lnTo>
                <a:lnTo>
                  <a:pt x="782208" y="49621"/>
                </a:lnTo>
                <a:lnTo>
                  <a:pt x="802481" y="49621"/>
                </a:lnTo>
                <a:lnTo>
                  <a:pt x="787166" y="106954"/>
                </a:lnTo>
                <a:close/>
              </a:path>
              <a:path w="967739" h="146685">
                <a:moveTo>
                  <a:pt x="894417" y="72420"/>
                </a:moveTo>
                <a:lnTo>
                  <a:pt x="874410" y="72420"/>
                </a:lnTo>
                <a:lnTo>
                  <a:pt x="875016" y="70162"/>
                </a:lnTo>
                <a:lnTo>
                  <a:pt x="875583" y="67894"/>
                </a:lnTo>
                <a:lnTo>
                  <a:pt x="875919" y="66217"/>
                </a:lnTo>
                <a:lnTo>
                  <a:pt x="875919" y="55656"/>
                </a:lnTo>
                <a:lnTo>
                  <a:pt x="870219" y="50459"/>
                </a:lnTo>
                <a:lnTo>
                  <a:pt x="894325" y="50459"/>
                </a:lnTo>
                <a:lnTo>
                  <a:pt x="896162" y="59805"/>
                </a:lnTo>
                <a:lnTo>
                  <a:pt x="896134" y="64622"/>
                </a:lnTo>
                <a:lnTo>
                  <a:pt x="895496" y="68365"/>
                </a:lnTo>
                <a:lnTo>
                  <a:pt x="894417" y="72420"/>
                </a:lnTo>
                <a:close/>
              </a:path>
              <a:path w="967739" h="146685">
                <a:moveTo>
                  <a:pt x="835517" y="124221"/>
                </a:moveTo>
                <a:lnTo>
                  <a:pt x="824864" y="122497"/>
                </a:lnTo>
                <a:lnTo>
                  <a:pt x="816302" y="117599"/>
                </a:lnTo>
                <a:lnTo>
                  <a:pt x="810599" y="109935"/>
                </a:lnTo>
                <a:lnTo>
                  <a:pt x="808532" y="99892"/>
                </a:lnTo>
                <a:lnTo>
                  <a:pt x="811477" y="86308"/>
                </a:lnTo>
                <a:lnTo>
                  <a:pt x="819675" y="76318"/>
                </a:lnTo>
                <a:lnTo>
                  <a:pt x="832149" y="70162"/>
                </a:lnTo>
                <a:lnTo>
                  <a:pt x="847923" y="68061"/>
                </a:lnTo>
                <a:lnTo>
                  <a:pt x="855055" y="68365"/>
                </a:lnTo>
                <a:lnTo>
                  <a:pt x="861858" y="69235"/>
                </a:lnTo>
                <a:lnTo>
                  <a:pt x="868315" y="70607"/>
                </a:lnTo>
                <a:lnTo>
                  <a:pt x="874410" y="72420"/>
                </a:lnTo>
                <a:lnTo>
                  <a:pt x="894417" y="72420"/>
                </a:lnTo>
                <a:lnTo>
                  <a:pt x="892051" y="81305"/>
                </a:lnTo>
                <a:lnTo>
                  <a:pt x="851108" y="81305"/>
                </a:lnTo>
                <a:lnTo>
                  <a:pt x="841974" y="82497"/>
                </a:lnTo>
                <a:lnTo>
                  <a:pt x="835119" y="85810"/>
                </a:lnTo>
                <a:lnTo>
                  <a:pt x="830810" y="90853"/>
                </a:lnTo>
                <a:lnTo>
                  <a:pt x="829315" y="97231"/>
                </a:lnTo>
                <a:lnTo>
                  <a:pt x="829315" y="104942"/>
                </a:lnTo>
                <a:lnTo>
                  <a:pt x="834679" y="109301"/>
                </a:lnTo>
                <a:lnTo>
                  <a:pt x="884597" y="109301"/>
                </a:lnTo>
                <a:lnTo>
                  <a:pt x="884195" y="110810"/>
                </a:lnTo>
                <a:lnTo>
                  <a:pt x="864184" y="110810"/>
                </a:lnTo>
                <a:lnTo>
                  <a:pt x="858149" y="116370"/>
                </a:lnTo>
                <a:lnTo>
                  <a:pt x="851485" y="120596"/>
                </a:lnTo>
                <a:lnTo>
                  <a:pt x="844004" y="123280"/>
                </a:lnTo>
                <a:lnTo>
                  <a:pt x="835517" y="124221"/>
                </a:lnTo>
                <a:close/>
              </a:path>
              <a:path w="967739" h="146685">
                <a:moveTo>
                  <a:pt x="884597" y="109301"/>
                </a:moveTo>
                <a:lnTo>
                  <a:pt x="843396" y="109301"/>
                </a:lnTo>
                <a:lnTo>
                  <a:pt x="852491" y="107585"/>
                </a:lnTo>
                <a:lnTo>
                  <a:pt x="860454" y="102993"/>
                </a:lnTo>
                <a:lnTo>
                  <a:pt x="866594" y="96358"/>
                </a:lnTo>
                <a:lnTo>
                  <a:pt x="870219" y="88513"/>
                </a:lnTo>
                <a:lnTo>
                  <a:pt x="871225" y="84658"/>
                </a:lnTo>
                <a:lnTo>
                  <a:pt x="865693" y="82981"/>
                </a:lnTo>
                <a:lnTo>
                  <a:pt x="858987" y="81305"/>
                </a:lnTo>
                <a:lnTo>
                  <a:pt x="892051" y="81305"/>
                </a:lnTo>
                <a:lnTo>
                  <a:pt x="884597" y="109301"/>
                </a:lnTo>
                <a:close/>
              </a:path>
              <a:path w="967739" h="146685">
                <a:moveTo>
                  <a:pt x="783046" y="122377"/>
                </a:moveTo>
                <a:lnTo>
                  <a:pt x="762762" y="122377"/>
                </a:lnTo>
                <a:lnTo>
                  <a:pt x="765947" y="110642"/>
                </a:lnTo>
                <a:lnTo>
                  <a:pt x="786181" y="110642"/>
                </a:lnTo>
                <a:lnTo>
                  <a:pt x="783046" y="122377"/>
                </a:lnTo>
                <a:close/>
              </a:path>
              <a:path w="967739" h="146685">
                <a:moveTo>
                  <a:pt x="881115" y="122377"/>
                </a:moveTo>
                <a:lnTo>
                  <a:pt x="861166" y="122377"/>
                </a:lnTo>
                <a:lnTo>
                  <a:pt x="864184" y="110810"/>
                </a:lnTo>
                <a:lnTo>
                  <a:pt x="884195" y="110810"/>
                </a:lnTo>
                <a:lnTo>
                  <a:pt x="881115" y="122377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26798" y="4693029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26798" y="4563937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26798" y="4433501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26798" y="4304409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26798" y="4175318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26798" y="4046225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26798" y="3915790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26798" y="3786697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26798" y="3657600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26798" y="3528514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26798" y="3398076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26798" y="3268986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26798" y="3139894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26798" y="3010802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26798" y="2880366"/>
            <a:ext cx="26169" cy="73959"/>
          </a:xfrm>
          <a:custGeom>
            <a:avLst/>
            <a:gdLst/>
            <a:ahLst/>
            <a:cxnLst/>
            <a:rect l="l" t="t" r="r" b="b"/>
            <a:pathLst>
              <a:path w="21589" h="83820">
                <a:moveTo>
                  <a:pt x="21336" y="83820"/>
                </a:moveTo>
                <a:lnTo>
                  <a:pt x="0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26798" y="2786231"/>
            <a:ext cx="26169" cy="39220"/>
          </a:xfrm>
          <a:custGeom>
            <a:avLst/>
            <a:gdLst/>
            <a:ahLst/>
            <a:cxnLst/>
            <a:rect l="l" t="t" r="r" b="b"/>
            <a:pathLst>
              <a:path w="21589" h="44450">
                <a:moveTo>
                  <a:pt x="21336" y="44196"/>
                </a:moveTo>
                <a:lnTo>
                  <a:pt x="0" y="44196"/>
                </a:lnTo>
                <a:lnTo>
                  <a:pt x="0" y="0"/>
                </a:lnTo>
                <a:lnTo>
                  <a:pt x="21336" y="0"/>
                </a:lnTo>
                <a:lnTo>
                  <a:pt x="21336" y="44196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319512" y="4938675"/>
            <a:ext cx="402552" cy="107576"/>
          </a:xfrm>
          <a:custGeom>
            <a:avLst/>
            <a:gdLst/>
            <a:ahLst/>
            <a:cxnLst/>
            <a:rect l="l" t="t" r="r" b="b"/>
            <a:pathLst>
              <a:path w="332104" h="121920">
                <a:moveTo>
                  <a:pt x="16261" y="36377"/>
                </a:moveTo>
                <a:lnTo>
                  <a:pt x="1676" y="24978"/>
                </a:lnTo>
                <a:lnTo>
                  <a:pt x="10226" y="14479"/>
                </a:lnTo>
                <a:lnTo>
                  <a:pt x="19655" y="6747"/>
                </a:lnTo>
                <a:lnTo>
                  <a:pt x="30908" y="1969"/>
                </a:lnTo>
                <a:lnTo>
                  <a:pt x="44927" y="335"/>
                </a:lnTo>
                <a:lnTo>
                  <a:pt x="60667" y="2862"/>
                </a:lnTo>
                <a:lnTo>
                  <a:pt x="72902" y="9995"/>
                </a:lnTo>
                <a:lnTo>
                  <a:pt x="79195" y="18775"/>
                </a:lnTo>
                <a:lnTo>
                  <a:pt x="43418" y="18775"/>
                </a:lnTo>
                <a:lnTo>
                  <a:pt x="35922" y="19875"/>
                </a:lnTo>
                <a:lnTo>
                  <a:pt x="29211" y="23176"/>
                </a:lnTo>
                <a:lnTo>
                  <a:pt x="22814" y="28676"/>
                </a:lnTo>
                <a:lnTo>
                  <a:pt x="16261" y="36377"/>
                </a:lnTo>
                <a:close/>
              </a:path>
              <a:path w="332104" h="121920">
                <a:moveTo>
                  <a:pt x="84825" y="119359"/>
                </a:moveTo>
                <a:lnTo>
                  <a:pt x="0" y="119359"/>
                </a:lnTo>
                <a:lnTo>
                  <a:pt x="0" y="103098"/>
                </a:lnTo>
                <a:lnTo>
                  <a:pt x="40401" y="68732"/>
                </a:lnTo>
                <a:lnTo>
                  <a:pt x="50622" y="59538"/>
                </a:lnTo>
                <a:lnTo>
                  <a:pt x="57416" y="51758"/>
                </a:lnTo>
                <a:lnTo>
                  <a:pt x="61193" y="44545"/>
                </a:lnTo>
                <a:lnTo>
                  <a:pt x="62362" y="37048"/>
                </a:lnTo>
                <a:lnTo>
                  <a:pt x="60910" y="29313"/>
                </a:lnTo>
                <a:lnTo>
                  <a:pt x="56913" y="23574"/>
                </a:lnTo>
                <a:lnTo>
                  <a:pt x="50904" y="20004"/>
                </a:lnTo>
                <a:lnTo>
                  <a:pt x="43418" y="18775"/>
                </a:lnTo>
                <a:lnTo>
                  <a:pt x="79195" y="18775"/>
                </a:lnTo>
                <a:lnTo>
                  <a:pt x="80831" y="21057"/>
                </a:lnTo>
                <a:lnTo>
                  <a:pt x="83652" y="35372"/>
                </a:lnTo>
                <a:lnTo>
                  <a:pt x="83553" y="36377"/>
                </a:lnTo>
                <a:lnTo>
                  <a:pt x="53141" y="81137"/>
                </a:lnTo>
                <a:lnTo>
                  <a:pt x="29001" y="101254"/>
                </a:lnTo>
                <a:lnTo>
                  <a:pt x="84825" y="101254"/>
                </a:lnTo>
                <a:lnTo>
                  <a:pt x="84825" y="119359"/>
                </a:lnTo>
                <a:close/>
              </a:path>
              <a:path w="332104" h="121920">
                <a:moveTo>
                  <a:pt x="154564" y="121371"/>
                </a:moveTo>
                <a:lnTo>
                  <a:pt x="133588" y="116656"/>
                </a:lnTo>
                <a:lnTo>
                  <a:pt x="117515" y="103769"/>
                </a:lnTo>
                <a:lnTo>
                  <a:pt x="107226" y="84595"/>
                </a:lnTo>
                <a:lnTo>
                  <a:pt x="103601" y="61020"/>
                </a:lnTo>
                <a:lnTo>
                  <a:pt x="103653" y="60350"/>
                </a:lnTo>
                <a:lnTo>
                  <a:pt x="107279" y="37058"/>
                </a:lnTo>
                <a:lnTo>
                  <a:pt x="117683" y="17769"/>
                </a:lnTo>
                <a:lnTo>
                  <a:pt x="133871" y="4767"/>
                </a:lnTo>
                <a:lnTo>
                  <a:pt x="154899" y="0"/>
                </a:lnTo>
                <a:lnTo>
                  <a:pt x="175804" y="4714"/>
                </a:lnTo>
                <a:lnTo>
                  <a:pt x="191884" y="17602"/>
                </a:lnTo>
                <a:lnTo>
                  <a:pt x="192426" y="18608"/>
                </a:lnTo>
                <a:lnTo>
                  <a:pt x="154564" y="18608"/>
                </a:lnTo>
                <a:lnTo>
                  <a:pt x="142289" y="21853"/>
                </a:lnTo>
                <a:lnTo>
                  <a:pt x="132938" y="30740"/>
                </a:lnTo>
                <a:lnTo>
                  <a:pt x="126982" y="43997"/>
                </a:lnTo>
                <a:lnTo>
                  <a:pt x="124891" y="60350"/>
                </a:lnTo>
                <a:lnTo>
                  <a:pt x="124935" y="61020"/>
                </a:lnTo>
                <a:lnTo>
                  <a:pt x="127010" y="77020"/>
                </a:lnTo>
                <a:lnTo>
                  <a:pt x="133043" y="90399"/>
                </a:lnTo>
                <a:lnTo>
                  <a:pt x="142501" y="99441"/>
                </a:lnTo>
                <a:lnTo>
                  <a:pt x="154899" y="102763"/>
                </a:lnTo>
                <a:lnTo>
                  <a:pt x="192232" y="102763"/>
                </a:lnTo>
                <a:lnTo>
                  <a:pt x="191780" y="103601"/>
                </a:lnTo>
                <a:lnTo>
                  <a:pt x="175592" y="116604"/>
                </a:lnTo>
                <a:lnTo>
                  <a:pt x="154564" y="121371"/>
                </a:lnTo>
                <a:close/>
              </a:path>
              <a:path w="332104" h="121920">
                <a:moveTo>
                  <a:pt x="192232" y="102763"/>
                </a:moveTo>
                <a:lnTo>
                  <a:pt x="154899" y="102763"/>
                </a:lnTo>
                <a:lnTo>
                  <a:pt x="167244" y="99494"/>
                </a:lnTo>
                <a:lnTo>
                  <a:pt x="176587" y="90567"/>
                </a:lnTo>
                <a:lnTo>
                  <a:pt x="182504" y="77303"/>
                </a:lnTo>
                <a:lnTo>
                  <a:pt x="184571" y="61020"/>
                </a:lnTo>
                <a:lnTo>
                  <a:pt x="184527" y="60350"/>
                </a:lnTo>
                <a:lnTo>
                  <a:pt x="182429" y="44351"/>
                </a:lnTo>
                <a:lnTo>
                  <a:pt x="176357" y="30971"/>
                </a:lnTo>
                <a:lnTo>
                  <a:pt x="166890" y="21929"/>
                </a:lnTo>
                <a:lnTo>
                  <a:pt x="154564" y="18608"/>
                </a:lnTo>
                <a:lnTo>
                  <a:pt x="192426" y="18608"/>
                </a:lnTo>
                <a:lnTo>
                  <a:pt x="202213" y="36776"/>
                </a:lnTo>
                <a:lnTo>
                  <a:pt x="205861" y="60350"/>
                </a:lnTo>
                <a:lnTo>
                  <a:pt x="205809" y="61020"/>
                </a:lnTo>
                <a:lnTo>
                  <a:pt x="202184" y="84312"/>
                </a:lnTo>
                <a:lnTo>
                  <a:pt x="192232" y="102763"/>
                </a:lnTo>
                <a:close/>
              </a:path>
              <a:path w="332104" h="121920">
                <a:moveTo>
                  <a:pt x="223464" y="27995"/>
                </a:moveTo>
                <a:lnTo>
                  <a:pt x="219105" y="11231"/>
                </a:lnTo>
                <a:lnTo>
                  <a:pt x="250621" y="1173"/>
                </a:lnTo>
                <a:lnTo>
                  <a:pt x="265038" y="1173"/>
                </a:lnTo>
                <a:lnTo>
                  <a:pt x="265038" y="22128"/>
                </a:lnTo>
                <a:lnTo>
                  <a:pt x="244586" y="22128"/>
                </a:lnTo>
                <a:lnTo>
                  <a:pt x="223464" y="27995"/>
                </a:lnTo>
                <a:close/>
              </a:path>
              <a:path w="332104" h="121920">
                <a:moveTo>
                  <a:pt x="265038" y="119359"/>
                </a:moveTo>
                <a:lnTo>
                  <a:pt x="244586" y="119359"/>
                </a:lnTo>
                <a:lnTo>
                  <a:pt x="244586" y="22128"/>
                </a:lnTo>
                <a:lnTo>
                  <a:pt x="265038" y="22128"/>
                </a:lnTo>
                <a:lnTo>
                  <a:pt x="265038" y="119359"/>
                </a:lnTo>
                <a:close/>
              </a:path>
              <a:path w="332104" h="121920">
                <a:moveTo>
                  <a:pt x="290520" y="27995"/>
                </a:moveTo>
                <a:lnTo>
                  <a:pt x="286161" y="11231"/>
                </a:lnTo>
                <a:lnTo>
                  <a:pt x="317677" y="1173"/>
                </a:lnTo>
                <a:lnTo>
                  <a:pt x="332094" y="1173"/>
                </a:lnTo>
                <a:lnTo>
                  <a:pt x="332094" y="22128"/>
                </a:lnTo>
                <a:lnTo>
                  <a:pt x="311642" y="22128"/>
                </a:lnTo>
                <a:lnTo>
                  <a:pt x="290520" y="27995"/>
                </a:lnTo>
                <a:close/>
              </a:path>
              <a:path w="332104" h="121920">
                <a:moveTo>
                  <a:pt x="332094" y="119359"/>
                </a:moveTo>
                <a:lnTo>
                  <a:pt x="311642" y="119359"/>
                </a:lnTo>
                <a:lnTo>
                  <a:pt x="311642" y="22128"/>
                </a:lnTo>
                <a:lnTo>
                  <a:pt x="332094" y="22128"/>
                </a:lnTo>
                <a:lnTo>
                  <a:pt x="332094" y="119359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232346" y="2200868"/>
            <a:ext cx="714279" cy="132229"/>
          </a:xfrm>
          <a:custGeom>
            <a:avLst/>
            <a:gdLst/>
            <a:ahLst/>
            <a:cxnLst/>
            <a:rect l="l" t="t" r="r" b="b"/>
            <a:pathLst>
              <a:path w="589279" h="149860">
                <a:moveTo>
                  <a:pt x="53812" y="124388"/>
                </a:moveTo>
                <a:lnTo>
                  <a:pt x="33805" y="121219"/>
                </a:lnTo>
                <a:lnTo>
                  <a:pt x="16596" y="111732"/>
                </a:lnTo>
                <a:lnTo>
                  <a:pt x="4541" y="95958"/>
                </a:lnTo>
                <a:lnTo>
                  <a:pt x="0" y="73929"/>
                </a:lnTo>
                <a:lnTo>
                  <a:pt x="5498" y="47502"/>
                </a:lnTo>
                <a:lnTo>
                  <a:pt x="20724" y="24831"/>
                </a:lnTo>
                <a:lnTo>
                  <a:pt x="43777" y="8981"/>
                </a:lnTo>
                <a:lnTo>
                  <a:pt x="72755" y="3017"/>
                </a:lnTo>
                <a:lnTo>
                  <a:pt x="89299" y="4733"/>
                </a:lnTo>
                <a:lnTo>
                  <a:pt x="102260" y="9324"/>
                </a:lnTo>
                <a:lnTo>
                  <a:pt x="112077" y="15959"/>
                </a:lnTo>
                <a:lnTo>
                  <a:pt x="117519" y="21960"/>
                </a:lnTo>
                <a:lnTo>
                  <a:pt x="71247" y="21960"/>
                </a:lnTo>
                <a:lnTo>
                  <a:pt x="51541" y="26227"/>
                </a:lnTo>
                <a:lnTo>
                  <a:pt x="35812" y="37614"/>
                </a:lnTo>
                <a:lnTo>
                  <a:pt x="25394" y="53998"/>
                </a:lnTo>
                <a:lnTo>
                  <a:pt x="21625" y="73258"/>
                </a:lnTo>
                <a:lnTo>
                  <a:pt x="24176" y="87013"/>
                </a:lnTo>
                <a:lnTo>
                  <a:pt x="31222" y="97168"/>
                </a:lnTo>
                <a:lnTo>
                  <a:pt x="41852" y="103457"/>
                </a:lnTo>
                <a:lnTo>
                  <a:pt x="55153" y="105613"/>
                </a:lnTo>
                <a:lnTo>
                  <a:pt x="98149" y="105613"/>
                </a:lnTo>
                <a:lnTo>
                  <a:pt x="96057" y="112989"/>
                </a:lnTo>
                <a:lnTo>
                  <a:pt x="86840" y="117740"/>
                </a:lnTo>
                <a:lnTo>
                  <a:pt x="76883" y="121329"/>
                </a:lnTo>
                <a:lnTo>
                  <a:pt x="65953" y="123597"/>
                </a:lnTo>
                <a:lnTo>
                  <a:pt x="53812" y="124388"/>
                </a:lnTo>
                <a:close/>
              </a:path>
              <a:path w="589279" h="149860">
                <a:moveTo>
                  <a:pt x="103769" y="36880"/>
                </a:moveTo>
                <a:lnTo>
                  <a:pt x="98098" y="31084"/>
                </a:lnTo>
                <a:lnTo>
                  <a:pt x="91091" y="26340"/>
                </a:lnTo>
                <a:lnTo>
                  <a:pt x="82292" y="23136"/>
                </a:lnTo>
                <a:lnTo>
                  <a:pt x="71247" y="21960"/>
                </a:lnTo>
                <a:lnTo>
                  <a:pt x="117519" y="21960"/>
                </a:lnTo>
                <a:lnTo>
                  <a:pt x="119192" y="23804"/>
                </a:lnTo>
                <a:lnTo>
                  <a:pt x="103769" y="36880"/>
                </a:lnTo>
                <a:close/>
              </a:path>
              <a:path w="589279" h="149860">
                <a:moveTo>
                  <a:pt x="98149" y="105613"/>
                </a:moveTo>
                <a:lnTo>
                  <a:pt x="55153" y="105613"/>
                </a:lnTo>
                <a:lnTo>
                  <a:pt x="62637" y="105118"/>
                </a:lnTo>
                <a:lnTo>
                  <a:pt x="69256" y="103790"/>
                </a:lnTo>
                <a:lnTo>
                  <a:pt x="75026" y="101864"/>
                </a:lnTo>
                <a:lnTo>
                  <a:pt x="79964" y="99578"/>
                </a:lnTo>
                <a:lnTo>
                  <a:pt x="87172" y="74767"/>
                </a:lnTo>
                <a:lnTo>
                  <a:pt x="57165" y="74767"/>
                </a:lnTo>
                <a:lnTo>
                  <a:pt x="62026" y="56829"/>
                </a:lnTo>
                <a:lnTo>
                  <a:pt x="111983" y="56829"/>
                </a:lnTo>
                <a:lnTo>
                  <a:pt x="98149" y="105613"/>
                </a:lnTo>
                <a:close/>
              </a:path>
              <a:path w="589279" h="149860">
                <a:moveTo>
                  <a:pt x="167472" y="124388"/>
                </a:moveTo>
                <a:lnTo>
                  <a:pt x="150297" y="121353"/>
                </a:lnTo>
                <a:lnTo>
                  <a:pt x="137192" y="112926"/>
                </a:lnTo>
                <a:lnTo>
                  <a:pt x="128833" y="100130"/>
                </a:lnTo>
                <a:lnTo>
                  <a:pt x="125897" y="83987"/>
                </a:lnTo>
                <a:lnTo>
                  <a:pt x="129957" y="64481"/>
                </a:lnTo>
                <a:lnTo>
                  <a:pt x="141027" y="47882"/>
                </a:lnTo>
                <a:lnTo>
                  <a:pt x="157440" y="36343"/>
                </a:lnTo>
                <a:lnTo>
                  <a:pt x="177530" y="32019"/>
                </a:lnTo>
                <a:lnTo>
                  <a:pt x="194706" y="35057"/>
                </a:lnTo>
                <a:lnTo>
                  <a:pt x="207810" y="43502"/>
                </a:lnTo>
                <a:lnTo>
                  <a:pt x="211792" y="49621"/>
                </a:lnTo>
                <a:lnTo>
                  <a:pt x="176357" y="49621"/>
                </a:lnTo>
                <a:lnTo>
                  <a:pt x="164261" y="52670"/>
                </a:lnTo>
                <a:lnTo>
                  <a:pt x="154647" y="60559"/>
                </a:lnTo>
                <a:lnTo>
                  <a:pt x="148303" y="71404"/>
                </a:lnTo>
                <a:lnTo>
                  <a:pt x="146014" y="83317"/>
                </a:lnTo>
                <a:lnTo>
                  <a:pt x="147664" y="93278"/>
                </a:lnTo>
                <a:lnTo>
                  <a:pt x="152300" y="100646"/>
                </a:lnTo>
                <a:lnTo>
                  <a:pt x="159451" y="105217"/>
                </a:lnTo>
                <a:lnTo>
                  <a:pt x="168645" y="106786"/>
                </a:lnTo>
                <a:lnTo>
                  <a:pt x="205078" y="106786"/>
                </a:lnTo>
                <a:lnTo>
                  <a:pt x="203850" y="108609"/>
                </a:lnTo>
                <a:lnTo>
                  <a:pt x="187421" y="120090"/>
                </a:lnTo>
                <a:lnTo>
                  <a:pt x="167472" y="124388"/>
                </a:lnTo>
                <a:close/>
              </a:path>
              <a:path w="589279" h="149860">
                <a:moveTo>
                  <a:pt x="205078" y="106786"/>
                </a:moveTo>
                <a:lnTo>
                  <a:pt x="168645" y="106786"/>
                </a:lnTo>
                <a:lnTo>
                  <a:pt x="180600" y="103784"/>
                </a:lnTo>
                <a:lnTo>
                  <a:pt x="190229" y="95973"/>
                </a:lnTo>
                <a:lnTo>
                  <a:pt x="196652" y="85145"/>
                </a:lnTo>
                <a:lnTo>
                  <a:pt x="198988" y="73091"/>
                </a:lnTo>
                <a:lnTo>
                  <a:pt x="197338" y="63129"/>
                </a:lnTo>
                <a:lnTo>
                  <a:pt x="192702" y="55761"/>
                </a:lnTo>
                <a:lnTo>
                  <a:pt x="185551" y="51190"/>
                </a:lnTo>
                <a:lnTo>
                  <a:pt x="176357" y="49621"/>
                </a:lnTo>
                <a:lnTo>
                  <a:pt x="211792" y="49621"/>
                </a:lnTo>
                <a:lnTo>
                  <a:pt x="216169" y="56347"/>
                </a:lnTo>
                <a:lnTo>
                  <a:pt x="219105" y="72588"/>
                </a:lnTo>
                <a:lnTo>
                  <a:pt x="214998" y="92068"/>
                </a:lnTo>
                <a:lnTo>
                  <a:pt x="205078" y="106786"/>
                </a:lnTo>
                <a:close/>
              </a:path>
              <a:path w="589279" h="149860">
                <a:moveTo>
                  <a:pt x="276438" y="124388"/>
                </a:moveTo>
                <a:lnTo>
                  <a:pt x="259263" y="121353"/>
                </a:lnTo>
                <a:lnTo>
                  <a:pt x="246158" y="112926"/>
                </a:lnTo>
                <a:lnTo>
                  <a:pt x="237799" y="100130"/>
                </a:lnTo>
                <a:lnTo>
                  <a:pt x="234863" y="83987"/>
                </a:lnTo>
                <a:lnTo>
                  <a:pt x="238923" y="64481"/>
                </a:lnTo>
                <a:lnTo>
                  <a:pt x="249993" y="47882"/>
                </a:lnTo>
                <a:lnTo>
                  <a:pt x="266406" y="36343"/>
                </a:lnTo>
                <a:lnTo>
                  <a:pt x="286496" y="32019"/>
                </a:lnTo>
                <a:lnTo>
                  <a:pt x="303672" y="35057"/>
                </a:lnTo>
                <a:lnTo>
                  <a:pt x="316776" y="43502"/>
                </a:lnTo>
                <a:lnTo>
                  <a:pt x="320758" y="49621"/>
                </a:lnTo>
                <a:lnTo>
                  <a:pt x="285323" y="49621"/>
                </a:lnTo>
                <a:lnTo>
                  <a:pt x="273227" y="52670"/>
                </a:lnTo>
                <a:lnTo>
                  <a:pt x="263613" y="60559"/>
                </a:lnTo>
                <a:lnTo>
                  <a:pt x="257269" y="71404"/>
                </a:lnTo>
                <a:lnTo>
                  <a:pt x="254980" y="83317"/>
                </a:lnTo>
                <a:lnTo>
                  <a:pt x="256630" y="93278"/>
                </a:lnTo>
                <a:lnTo>
                  <a:pt x="261266" y="100646"/>
                </a:lnTo>
                <a:lnTo>
                  <a:pt x="268417" y="105217"/>
                </a:lnTo>
                <a:lnTo>
                  <a:pt x="277611" y="106786"/>
                </a:lnTo>
                <a:lnTo>
                  <a:pt x="314044" y="106786"/>
                </a:lnTo>
                <a:lnTo>
                  <a:pt x="312816" y="108609"/>
                </a:lnTo>
                <a:lnTo>
                  <a:pt x="296387" y="120090"/>
                </a:lnTo>
                <a:lnTo>
                  <a:pt x="276438" y="124388"/>
                </a:lnTo>
                <a:close/>
              </a:path>
              <a:path w="589279" h="149860">
                <a:moveTo>
                  <a:pt x="314044" y="106786"/>
                </a:moveTo>
                <a:lnTo>
                  <a:pt x="277611" y="106786"/>
                </a:lnTo>
                <a:lnTo>
                  <a:pt x="289566" y="103784"/>
                </a:lnTo>
                <a:lnTo>
                  <a:pt x="299195" y="95973"/>
                </a:lnTo>
                <a:lnTo>
                  <a:pt x="305618" y="85145"/>
                </a:lnTo>
                <a:lnTo>
                  <a:pt x="307954" y="73091"/>
                </a:lnTo>
                <a:lnTo>
                  <a:pt x="306304" y="63129"/>
                </a:lnTo>
                <a:lnTo>
                  <a:pt x="301668" y="55761"/>
                </a:lnTo>
                <a:lnTo>
                  <a:pt x="294517" y="51190"/>
                </a:lnTo>
                <a:lnTo>
                  <a:pt x="285323" y="49621"/>
                </a:lnTo>
                <a:lnTo>
                  <a:pt x="320758" y="49621"/>
                </a:lnTo>
                <a:lnTo>
                  <a:pt x="325135" y="56347"/>
                </a:lnTo>
                <a:lnTo>
                  <a:pt x="328071" y="72588"/>
                </a:lnTo>
                <a:lnTo>
                  <a:pt x="323964" y="92068"/>
                </a:lnTo>
                <a:lnTo>
                  <a:pt x="314044" y="106786"/>
                </a:lnTo>
                <a:close/>
              </a:path>
              <a:path w="589279" h="149860">
                <a:moveTo>
                  <a:pt x="376687" y="115336"/>
                </a:moveTo>
                <a:lnTo>
                  <a:pt x="364014" y="113232"/>
                </a:lnTo>
                <a:lnTo>
                  <a:pt x="353133" y="107059"/>
                </a:lnTo>
                <a:lnTo>
                  <a:pt x="345521" y="97019"/>
                </a:lnTo>
                <a:lnTo>
                  <a:pt x="342656" y="83317"/>
                </a:lnTo>
                <a:lnTo>
                  <a:pt x="346839" y="62854"/>
                </a:lnTo>
                <a:lnTo>
                  <a:pt x="357890" y="46603"/>
                </a:lnTo>
                <a:lnTo>
                  <a:pt x="373562" y="35885"/>
                </a:lnTo>
                <a:lnTo>
                  <a:pt x="391607" y="32019"/>
                </a:lnTo>
                <a:lnTo>
                  <a:pt x="402553" y="33522"/>
                </a:lnTo>
                <a:lnTo>
                  <a:pt x="410655" y="37509"/>
                </a:lnTo>
                <a:lnTo>
                  <a:pt x="416525" y="43193"/>
                </a:lnTo>
                <a:lnTo>
                  <a:pt x="420452" y="49286"/>
                </a:lnTo>
                <a:lnTo>
                  <a:pt x="393618" y="49286"/>
                </a:lnTo>
                <a:lnTo>
                  <a:pt x="382237" y="51695"/>
                </a:lnTo>
                <a:lnTo>
                  <a:pt x="372726" y="58254"/>
                </a:lnTo>
                <a:lnTo>
                  <a:pt x="366201" y="67957"/>
                </a:lnTo>
                <a:lnTo>
                  <a:pt x="363778" y="79796"/>
                </a:lnTo>
                <a:lnTo>
                  <a:pt x="365371" y="88060"/>
                </a:lnTo>
                <a:lnTo>
                  <a:pt x="369730" y="93983"/>
                </a:lnTo>
                <a:lnTo>
                  <a:pt x="376226" y="97548"/>
                </a:lnTo>
                <a:lnTo>
                  <a:pt x="384230" y="98739"/>
                </a:lnTo>
                <a:lnTo>
                  <a:pt x="427991" y="98739"/>
                </a:lnTo>
                <a:lnTo>
                  <a:pt x="427143" y="101925"/>
                </a:lnTo>
                <a:lnTo>
                  <a:pt x="407029" y="101925"/>
                </a:lnTo>
                <a:lnTo>
                  <a:pt x="400143" y="107627"/>
                </a:lnTo>
                <a:lnTo>
                  <a:pt x="393052" y="111836"/>
                </a:lnTo>
                <a:lnTo>
                  <a:pt x="385365" y="114443"/>
                </a:lnTo>
                <a:lnTo>
                  <a:pt x="376687" y="115336"/>
                </a:lnTo>
                <a:close/>
              </a:path>
              <a:path w="589279" h="149860">
                <a:moveTo>
                  <a:pt x="441014" y="49789"/>
                </a:moveTo>
                <a:lnTo>
                  <a:pt x="420776" y="49789"/>
                </a:lnTo>
                <a:lnTo>
                  <a:pt x="424967" y="33863"/>
                </a:lnTo>
                <a:lnTo>
                  <a:pt x="445251" y="33863"/>
                </a:lnTo>
                <a:lnTo>
                  <a:pt x="441014" y="49789"/>
                </a:lnTo>
                <a:close/>
              </a:path>
              <a:path w="589279" h="149860">
                <a:moveTo>
                  <a:pt x="427991" y="98739"/>
                </a:moveTo>
                <a:lnTo>
                  <a:pt x="384230" y="98739"/>
                </a:lnTo>
                <a:lnTo>
                  <a:pt x="395910" y="96319"/>
                </a:lnTo>
                <a:lnTo>
                  <a:pt x="405751" y="89813"/>
                </a:lnTo>
                <a:lnTo>
                  <a:pt x="412543" y="80351"/>
                </a:lnTo>
                <a:lnTo>
                  <a:pt x="415076" y="69067"/>
                </a:lnTo>
                <a:lnTo>
                  <a:pt x="413562" y="61238"/>
                </a:lnTo>
                <a:lnTo>
                  <a:pt x="409251" y="54964"/>
                </a:lnTo>
                <a:lnTo>
                  <a:pt x="402487" y="50797"/>
                </a:lnTo>
                <a:lnTo>
                  <a:pt x="393618" y="49286"/>
                </a:lnTo>
                <a:lnTo>
                  <a:pt x="420452" y="49286"/>
                </a:lnTo>
                <a:lnTo>
                  <a:pt x="420776" y="49789"/>
                </a:lnTo>
                <a:lnTo>
                  <a:pt x="441014" y="49789"/>
                </a:lnTo>
                <a:lnTo>
                  <a:pt x="427991" y="98739"/>
                </a:lnTo>
                <a:close/>
              </a:path>
              <a:path w="589279" h="149860">
                <a:moveTo>
                  <a:pt x="414256" y="133106"/>
                </a:moveTo>
                <a:lnTo>
                  <a:pt x="384230" y="133106"/>
                </a:lnTo>
                <a:lnTo>
                  <a:pt x="391271" y="130256"/>
                </a:lnTo>
                <a:lnTo>
                  <a:pt x="400659" y="120868"/>
                </a:lnTo>
                <a:lnTo>
                  <a:pt x="403341" y="115001"/>
                </a:lnTo>
                <a:lnTo>
                  <a:pt x="407029" y="101925"/>
                </a:lnTo>
                <a:lnTo>
                  <a:pt x="427143" y="101925"/>
                </a:lnTo>
                <a:lnTo>
                  <a:pt x="425773" y="107059"/>
                </a:lnTo>
                <a:lnTo>
                  <a:pt x="422575" y="117515"/>
                </a:lnTo>
                <a:lnTo>
                  <a:pt x="419204" y="125562"/>
                </a:lnTo>
                <a:lnTo>
                  <a:pt x="415362" y="131848"/>
                </a:lnTo>
                <a:lnTo>
                  <a:pt x="414256" y="133106"/>
                </a:lnTo>
                <a:close/>
              </a:path>
              <a:path w="589279" h="149860">
                <a:moveTo>
                  <a:pt x="375848" y="149534"/>
                </a:moveTo>
                <a:lnTo>
                  <a:pt x="363068" y="148615"/>
                </a:lnTo>
                <a:lnTo>
                  <a:pt x="350933" y="145951"/>
                </a:lnTo>
                <a:lnTo>
                  <a:pt x="339897" y="141684"/>
                </a:lnTo>
                <a:lnTo>
                  <a:pt x="330418" y="135956"/>
                </a:lnTo>
                <a:lnTo>
                  <a:pt x="341650" y="121874"/>
                </a:lnTo>
                <a:lnTo>
                  <a:pt x="349097" y="126599"/>
                </a:lnTo>
                <a:lnTo>
                  <a:pt x="357219" y="130130"/>
                </a:lnTo>
                <a:lnTo>
                  <a:pt x="365814" y="132341"/>
                </a:lnTo>
                <a:lnTo>
                  <a:pt x="374675" y="133106"/>
                </a:lnTo>
                <a:lnTo>
                  <a:pt x="414256" y="133106"/>
                </a:lnTo>
                <a:lnTo>
                  <a:pt x="410718" y="137129"/>
                </a:lnTo>
                <a:lnTo>
                  <a:pt x="404020" y="142533"/>
                </a:lnTo>
                <a:lnTo>
                  <a:pt x="396112" y="146412"/>
                </a:lnTo>
                <a:lnTo>
                  <a:pt x="386790" y="148751"/>
                </a:lnTo>
                <a:lnTo>
                  <a:pt x="375848" y="149534"/>
                </a:lnTo>
                <a:close/>
              </a:path>
              <a:path w="589279" h="149860">
                <a:moveTo>
                  <a:pt x="469224" y="122377"/>
                </a:moveTo>
                <a:lnTo>
                  <a:pt x="448939" y="122377"/>
                </a:lnTo>
                <a:lnTo>
                  <a:pt x="481797" y="0"/>
                </a:lnTo>
                <a:lnTo>
                  <a:pt x="502081" y="0"/>
                </a:lnTo>
                <a:lnTo>
                  <a:pt x="469224" y="122377"/>
                </a:lnTo>
                <a:close/>
              </a:path>
              <a:path w="589279" h="149860">
                <a:moveTo>
                  <a:pt x="541477" y="124388"/>
                </a:moveTo>
                <a:lnTo>
                  <a:pt x="524794" y="121685"/>
                </a:lnTo>
                <a:lnTo>
                  <a:pt x="512119" y="113953"/>
                </a:lnTo>
                <a:lnTo>
                  <a:pt x="504064" y="101757"/>
                </a:lnTo>
                <a:lnTo>
                  <a:pt x="501243" y="85664"/>
                </a:lnTo>
                <a:lnTo>
                  <a:pt x="505052" y="66249"/>
                </a:lnTo>
                <a:lnTo>
                  <a:pt x="515744" y="49034"/>
                </a:lnTo>
                <a:lnTo>
                  <a:pt x="532220" y="36723"/>
                </a:lnTo>
                <a:lnTo>
                  <a:pt x="553379" y="32019"/>
                </a:lnTo>
                <a:lnTo>
                  <a:pt x="568454" y="34677"/>
                </a:lnTo>
                <a:lnTo>
                  <a:pt x="579552" y="41972"/>
                </a:lnTo>
                <a:lnTo>
                  <a:pt x="583726" y="48615"/>
                </a:lnTo>
                <a:lnTo>
                  <a:pt x="551870" y="48615"/>
                </a:lnTo>
                <a:lnTo>
                  <a:pt x="542150" y="50341"/>
                </a:lnTo>
                <a:lnTo>
                  <a:pt x="533828" y="55132"/>
                </a:lnTo>
                <a:lnTo>
                  <a:pt x="527235" y="62406"/>
                </a:lnTo>
                <a:lnTo>
                  <a:pt x="522701" y="71582"/>
                </a:lnTo>
                <a:lnTo>
                  <a:pt x="588751" y="71582"/>
                </a:lnTo>
                <a:lnTo>
                  <a:pt x="588751" y="72588"/>
                </a:lnTo>
                <a:lnTo>
                  <a:pt x="587242" y="79126"/>
                </a:lnTo>
                <a:lnTo>
                  <a:pt x="584896" y="85496"/>
                </a:lnTo>
                <a:lnTo>
                  <a:pt x="520522" y="85496"/>
                </a:lnTo>
                <a:lnTo>
                  <a:pt x="522083" y="94567"/>
                </a:lnTo>
                <a:lnTo>
                  <a:pt x="526473" y="101610"/>
                </a:lnTo>
                <a:lnTo>
                  <a:pt x="533629" y="106171"/>
                </a:lnTo>
                <a:lnTo>
                  <a:pt x="543488" y="107792"/>
                </a:lnTo>
                <a:lnTo>
                  <a:pt x="572560" y="107792"/>
                </a:lnTo>
                <a:lnTo>
                  <a:pt x="575843" y="112151"/>
                </a:lnTo>
                <a:lnTo>
                  <a:pt x="569082" y="116962"/>
                </a:lnTo>
                <a:lnTo>
                  <a:pt x="561237" y="120847"/>
                </a:lnTo>
                <a:lnTo>
                  <a:pt x="552104" y="123443"/>
                </a:lnTo>
                <a:lnTo>
                  <a:pt x="541477" y="124388"/>
                </a:lnTo>
                <a:close/>
              </a:path>
              <a:path w="589279" h="149860">
                <a:moveTo>
                  <a:pt x="588751" y="71582"/>
                </a:moveTo>
                <a:lnTo>
                  <a:pt x="568634" y="71582"/>
                </a:lnTo>
                <a:lnTo>
                  <a:pt x="569137" y="70241"/>
                </a:lnTo>
                <a:lnTo>
                  <a:pt x="569473" y="68061"/>
                </a:lnTo>
                <a:lnTo>
                  <a:pt x="569473" y="56327"/>
                </a:lnTo>
                <a:lnTo>
                  <a:pt x="564108" y="48615"/>
                </a:lnTo>
                <a:lnTo>
                  <a:pt x="583726" y="48615"/>
                </a:lnTo>
                <a:lnTo>
                  <a:pt x="586407" y="52882"/>
                </a:lnTo>
                <a:lnTo>
                  <a:pt x="588728" y="66249"/>
                </a:lnTo>
                <a:lnTo>
                  <a:pt x="588751" y="71582"/>
                </a:lnTo>
                <a:close/>
              </a:path>
              <a:path w="589279" h="149860">
                <a:moveTo>
                  <a:pt x="572560" y="107792"/>
                </a:moveTo>
                <a:lnTo>
                  <a:pt x="552038" y="107792"/>
                </a:lnTo>
                <a:lnTo>
                  <a:pt x="558576" y="104942"/>
                </a:lnTo>
                <a:lnTo>
                  <a:pt x="566120" y="99242"/>
                </a:lnTo>
                <a:lnTo>
                  <a:pt x="572560" y="107792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979967" y="2379256"/>
            <a:ext cx="1192260" cy="131109"/>
          </a:xfrm>
          <a:custGeom>
            <a:avLst/>
            <a:gdLst/>
            <a:ahLst/>
            <a:cxnLst/>
            <a:rect l="l" t="t" r="r" b="b"/>
            <a:pathLst>
              <a:path w="983615" h="148589">
                <a:moveTo>
                  <a:pt x="22296" y="121371"/>
                </a:moveTo>
                <a:lnTo>
                  <a:pt x="0" y="121371"/>
                </a:lnTo>
                <a:lnTo>
                  <a:pt x="83317" y="3185"/>
                </a:lnTo>
                <a:lnTo>
                  <a:pt x="103098" y="3185"/>
                </a:lnTo>
                <a:lnTo>
                  <a:pt x="107173" y="27325"/>
                </a:lnTo>
                <a:lnTo>
                  <a:pt x="87340" y="27325"/>
                </a:lnTo>
                <a:lnTo>
                  <a:pt x="54483" y="74767"/>
                </a:lnTo>
                <a:lnTo>
                  <a:pt x="115181" y="74767"/>
                </a:lnTo>
                <a:lnTo>
                  <a:pt x="118265" y="93040"/>
                </a:lnTo>
                <a:lnTo>
                  <a:pt x="41910" y="93040"/>
                </a:lnTo>
                <a:lnTo>
                  <a:pt x="22296" y="121371"/>
                </a:lnTo>
                <a:close/>
              </a:path>
              <a:path w="983615" h="148589">
                <a:moveTo>
                  <a:pt x="115181" y="74767"/>
                </a:moveTo>
                <a:lnTo>
                  <a:pt x="94884" y="74767"/>
                </a:lnTo>
                <a:lnTo>
                  <a:pt x="87340" y="27325"/>
                </a:lnTo>
                <a:lnTo>
                  <a:pt x="107173" y="27325"/>
                </a:lnTo>
                <a:lnTo>
                  <a:pt x="115181" y="74767"/>
                </a:lnTo>
                <a:close/>
              </a:path>
              <a:path w="983615" h="148589">
                <a:moveTo>
                  <a:pt x="123047" y="121371"/>
                </a:moveTo>
                <a:lnTo>
                  <a:pt x="101925" y="121371"/>
                </a:lnTo>
                <a:lnTo>
                  <a:pt x="97398" y="93040"/>
                </a:lnTo>
                <a:lnTo>
                  <a:pt x="118265" y="93040"/>
                </a:lnTo>
                <a:lnTo>
                  <a:pt x="123047" y="121371"/>
                </a:lnTo>
                <a:close/>
              </a:path>
              <a:path w="983615" h="148589">
                <a:moveTo>
                  <a:pt x="232464" y="44592"/>
                </a:moveTo>
                <a:lnTo>
                  <a:pt x="177363" y="44592"/>
                </a:lnTo>
                <a:lnTo>
                  <a:pt x="183557" y="39075"/>
                </a:lnTo>
                <a:lnTo>
                  <a:pt x="190208" y="34785"/>
                </a:lnTo>
                <a:lnTo>
                  <a:pt x="197519" y="32003"/>
                </a:lnTo>
                <a:lnTo>
                  <a:pt x="205694" y="31013"/>
                </a:lnTo>
                <a:lnTo>
                  <a:pt x="219435" y="33632"/>
                </a:lnTo>
                <a:lnTo>
                  <a:pt x="230379" y="41155"/>
                </a:lnTo>
                <a:lnTo>
                  <a:pt x="232464" y="44592"/>
                </a:lnTo>
                <a:close/>
              </a:path>
              <a:path w="983615" h="148589">
                <a:moveTo>
                  <a:pt x="149702" y="148193"/>
                </a:moveTo>
                <a:lnTo>
                  <a:pt x="129418" y="148193"/>
                </a:lnTo>
                <a:lnTo>
                  <a:pt x="160263" y="32857"/>
                </a:lnTo>
                <a:lnTo>
                  <a:pt x="180548" y="32857"/>
                </a:lnTo>
                <a:lnTo>
                  <a:pt x="177363" y="44592"/>
                </a:lnTo>
                <a:lnTo>
                  <a:pt x="232464" y="44592"/>
                </a:lnTo>
                <a:lnTo>
                  <a:pt x="234804" y="48447"/>
                </a:lnTo>
                <a:lnTo>
                  <a:pt x="198150" y="48447"/>
                </a:lnTo>
                <a:lnTo>
                  <a:pt x="186313" y="51282"/>
                </a:lnTo>
                <a:lnTo>
                  <a:pt x="176126" y="58925"/>
                </a:lnTo>
                <a:lnTo>
                  <a:pt x="168988" y="70089"/>
                </a:lnTo>
                <a:lnTo>
                  <a:pt x="166298" y="83484"/>
                </a:lnTo>
                <a:lnTo>
                  <a:pt x="167920" y="92440"/>
                </a:lnTo>
                <a:lnTo>
                  <a:pt x="172480" y="99557"/>
                </a:lnTo>
                <a:lnTo>
                  <a:pt x="179524" y="104253"/>
                </a:lnTo>
                <a:lnTo>
                  <a:pt x="186800" y="105613"/>
                </a:lnTo>
                <a:lnTo>
                  <a:pt x="161102" y="105613"/>
                </a:lnTo>
                <a:lnTo>
                  <a:pt x="149702" y="148193"/>
                </a:lnTo>
                <a:close/>
              </a:path>
              <a:path w="983615" h="148589">
                <a:moveTo>
                  <a:pt x="226329" y="105948"/>
                </a:moveTo>
                <a:lnTo>
                  <a:pt x="188595" y="105948"/>
                </a:lnTo>
                <a:lnTo>
                  <a:pt x="200363" y="103153"/>
                </a:lnTo>
                <a:lnTo>
                  <a:pt x="210073" y="95533"/>
                </a:lnTo>
                <a:lnTo>
                  <a:pt x="216672" y="84236"/>
                </a:lnTo>
                <a:lnTo>
                  <a:pt x="219105" y="70408"/>
                </a:lnTo>
                <a:lnTo>
                  <a:pt x="217599" y="61248"/>
                </a:lnTo>
                <a:lnTo>
                  <a:pt x="213342" y="54336"/>
                </a:lnTo>
                <a:lnTo>
                  <a:pt x="206728" y="49969"/>
                </a:lnTo>
                <a:lnTo>
                  <a:pt x="198150" y="48447"/>
                </a:lnTo>
                <a:lnTo>
                  <a:pt x="234804" y="48447"/>
                </a:lnTo>
                <a:lnTo>
                  <a:pt x="237614" y="53079"/>
                </a:lnTo>
                <a:lnTo>
                  <a:pt x="240228" y="68900"/>
                </a:lnTo>
                <a:lnTo>
                  <a:pt x="236110" y="90612"/>
                </a:lnTo>
                <a:lnTo>
                  <a:pt x="226329" y="105948"/>
                </a:lnTo>
                <a:close/>
              </a:path>
              <a:path w="983615" h="148589">
                <a:moveTo>
                  <a:pt x="190941" y="123215"/>
                </a:moveTo>
                <a:lnTo>
                  <a:pt x="180456" y="121855"/>
                </a:lnTo>
                <a:lnTo>
                  <a:pt x="172187" y="118123"/>
                </a:lnTo>
                <a:lnTo>
                  <a:pt x="165835" y="112536"/>
                </a:lnTo>
                <a:lnTo>
                  <a:pt x="161102" y="105613"/>
                </a:lnTo>
                <a:lnTo>
                  <a:pt x="186800" y="105613"/>
                </a:lnTo>
                <a:lnTo>
                  <a:pt x="188595" y="105948"/>
                </a:lnTo>
                <a:lnTo>
                  <a:pt x="226329" y="105948"/>
                </a:lnTo>
                <a:lnTo>
                  <a:pt x="225140" y="107813"/>
                </a:lnTo>
                <a:lnTo>
                  <a:pt x="209392" y="119137"/>
                </a:lnTo>
                <a:lnTo>
                  <a:pt x="190941" y="123215"/>
                </a:lnTo>
                <a:close/>
              </a:path>
              <a:path w="983615" h="148589">
                <a:moveTo>
                  <a:pt x="344783" y="44592"/>
                </a:moveTo>
                <a:lnTo>
                  <a:pt x="289681" y="44592"/>
                </a:lnTo>
                <a:lnTo>
                  <a:pt x="295876" y="39075"/>
                </a:lnTo>
                <a:lnTo>
                  <a:pt x="302527" y="34785"/>
                </a:lnTo>
                <a:lnTo>
                  <a:pt x="309838" y="32003"/>
                </a:lnTo>
                <a:lnTo>
                  <a:pt x="318013" y="31013"/>
                </a:lnTo>
                <a:lnTo>
                  <a:pt x="331754" y="33632"/>
                </a:lnTo>
                <a:lnTo>
                  <a:pt x="342698" y="41155"/>
                </a:lnTo>
                <a:lnTo>
                  <a:pt x="344783" y="44592"/>
                </a:lnTo>
                <a:close/>
              </a:path>
              <a:path w="983615" h="148589">
                <a:moveTo>
                  <a:pt x="262021" y="148193"/>
                </a:moveTo>
                <a:lnTo>
                  <a:pt x="241736" y="148193"/>
                </a:lnTo>
                <a:lnTo>
                  <a:pt x="272582" y="32857"/>
                </a:lnTo>
                <a:lnTo>
                  <a:pt x="292867" y="32857"/>
                </a:lnTo>
                <a:lnTo>
                  <a:pt x="289681" y="44592"/>
                </a:lnTo>
                <a:lnTo>
                  <a:pt x="344783" y="44592"/>
                </a:lnTo>
                <a:lnTo>
                  <a:pt x="347122" y="48447"/>
                </a:lnTo>
                <a:lnTo>
                  <a:pt x="310469" y="48447"/>
                </a:lnTo>
                <a:lnTo>
                  <a:pt x="298632" y="51282"/>
                </a:lnTo>
                <a:lnTo>
                  <a:pt x="288445" y="58925"/>
                </a:lnTo>
                <a:lnTo>
                  <a:pt x="281307" y="70089"/>
                </a:lnTo>
                <a:lnTo>
                  <a:pt x="278617" y="83484"/>
                </a:lnTo>
                <a:lnTo>
                  <a:pt x="280239" y="92440"/>
                </a:lnTo>
                <a:lnTo>
                  <a:pt x="284799" y="99557"/>
                </a:lnTo>
                <a:lnTo>
                  <a:pt x="291842" y="104253"/>
                </a:lnTo>
                <a:lnTo>
                  <a:pt x="299119" y="105613"/>
                </a:lnTo>
                <a:lnTo>
                  <a:pt x="273420" y="105613"/>
                </a:lnTo>
                <a:lnTo>
                  <a:pt x="262021" y="148193"/>
                </a:lnTo>
                <a:close/>
              </a:path>
              <a:path w="983615" h="148589">
                <a:moveTo>
                  <a:pt x="338648" y="105948"/>
                </a:moveTo>
                <a:lnTo>
                  <a:pt x="300913" y="105948"/>
                </a:lnTo>
                <a:lnTo>
                  <a:pt x="312682" y="103153"/>
                </a:lnTo>
                <a:lnTo>
                  <a:pt x="322392" y="95533"/>
                </a:lnTo>
                <a:lnTo>
                  <a:pt x="328990" y="84236"/>
                </a:lnTo>
                <a:lnTo>
                  <a:pt x="331424" y="70408"/>
                </a:lnTo>
                <a:lnTo>
                  <a:pt x="329918" y="61248"/>
                </a:lnTo>
                <a:lnTo>
                  <a:pt x="325661" y="54336"/>
                </a:lnTo>
                <a:lnTo>
                  <a:pt x="319047" y="49969"/>
                </a:lnTo>
                <a:lnTo>
                  <a:pt x="310469" y="48447"/>
                </a:lnTo>
                <a:lnTo>
                  <a:pt x="347122" y="48447"/>
                </a:lnTo>
                <a:lnTo>
                  <a:pt x="349932" y="53079"/>
                </a:lnTo>
                <a:lnTo>
                  <a:pt x="352546" y="68900"/>
                </a:lnTo>
                <a:lnTo>
                  <a:pt x="348429" y="90612"/>
                </a:lnTo>
                <a:lnTo>
                  <a:pt x="338648" y="105948"/>
                </a:lnTo>
                <a:close/>
              </a:path>
              <a:path w="983615" h="148589">
                <a:moveTo>
                  <a:pt x="303260" y="123215"/>
                </a:moveTo>
                <a:lnTo>
                  <a:pt x="292775" y="121855"/>
                </a:lnTo>
                <a:lnTo>
                  <a:pt x="284506" y="118123"/>
                </a:lnTo>
                <a:lnTo>
                  <a:pt x="278154" y="112536"/>
                </a:lnTo>
                <a:lnTo>
                  <a:pt x="273420" y="105613"/>
                </a:lnTo>
                <a:lnTo>
                  <a:pt x="299119" y="105613"/>
                </a:lnTo>
                <a:lnTo>
                  <a:pt x="300913" y="105948"/>
                </a:lnTo>
                <a:lnTo>
                  <a:pt x="338648" y="105948"/>
                </a:lnTo>
                <a:lnTo>
                  <a:pt x="337459" y="107813"/>
                </a:lnTo>
                <a:lnTo>
                  <a:pt x="321711" y="119137"/>
                </a:lnTo>
                <a:lnTo>
                  <a:pt x="303260" y="123215"/>
                </a:lnTo>
                <a:close/>
              </a:path>
              <a:path w="983615" h="148589">
                <a:moveTo>
                  <a:pt x="502584" y="121371"/>
                </a:moveTo>
                <a:lnTo>
                  <a:pt x="415579" y="121371"/>
                </a:lnTo>
                <a:lnTo>
                  <a:pt x="447095" y="4023"/>
                </a:lnTo>
                <a:lnTo>
                  <a:pt x="533262" y="4023"/>
                </a:lnTo>
                <a:lnTo>
                  <a:pt x="528233" y="22463"/>
                </a:lnTo>
                <a:lnTo>
                  <a:pt x="462686" y="22463"/>
                </a:lnTo>
                <a:lnTo>
                  <a:pt x="454472" y="53141"/>
                </a:lnTo>
                <a:lnTo>
                  <a:pt x="512643" y="53141"/>
                </a:lnTo>
                <a:lnTo>
                  <a:pt x="507613" y="71414"/>
                </a:lnTo>
                <a:lnTo>
                  <a:pt x="449442" y="71414"/>
                </a:lnTo>
                <a:lnTo>
                  <a:pt x="441060" y="102930"/>
                </a:lnTo>
                <a:lnTo>
                  <a:pt x="507613" y="102930"/>
                </a:lnTo>
                <a:lnTo>
                  <a:pt x="502584" y="121371"/>
                </a:lnTo>
                <a:close/>
              </a:path>
              <a:path w="983615" h="148589">
                <a:moveTo>
                  <a:pt x="615224" y="44256"/>
                </a:moveTo>
                <a:lnTo>
                  <a:pt x="564779" y="44256"/>
                </a:lnTo>
                <a:lnTo>
                  <a:pt x="570361" y="39217"/>
                </a:lnTo>
                <a:lnTo>
                  <a:pt x="576618" y="34994"/>
                </a:lnTo>
                <a:lnTo>
                  <a:pt x="583662" y="32092"/>
                </a:lnTo>
                <a:lnTo>
                  <a:pt x="591601" y="31013"/>
                </a:lnTo>
                <a:lnTo>
                  <a:pt x="602749" y="32865"/>
                </a:lnTo>
                <a:lnTo>
                  <a:pt x="611257" y="38159"/>
                </a:lnTo>
                <a:lnTo>
                  <a:pt x="615224" y="44256"/>
                </a:lnTo>
                <a:close/>
              </a:path>
              <a:path w="983615" h="148589">
                <a:moveTo>
                  <a:pt x="544159" y="121371"/>
                </a:moveTo>
                <a:lnTo>
                  <a:pt x="523875" y="121371"/>
                </a:lnTo>
                <a:lnTo>
                  <a:pt x="547512" y="32857"/>
                </a:lnTo>
                <a:lnTo>
                  <a:pt x="567796" y="32857"/>
                </a:lnTo>
                <a:lnTo>
                  <a:pt x="564779" y="44256"/>
                </a:lnTo>
                <a:lnTo>
                  <a:pt x="615224" y="44256"/>
                </a:lnTo>
                <a:lnTo>
                  <a:pt x="616684" y="46501"/>
                </a:lnTo>
                <a:lnTo>
                  <a:pt x="617196" y="49453"/>
                </a:lnTo>
                <a:lnTo>
                  <a:pt x="581878" y="49453"/>
                </a:lnTo>
                <a:lnTo>
                  <a:pt x="573766" y="51072"/>
                </a:lnTo>
                <a:lnTo>
                  <a:pt x="566769" y="55614"/>
                </a:lnTo>
                <a:lnTo>
                  <a:pt x="561250" y="62608"/>
                </a:lnTo>
                <a:lnTo>
                  <a:pt x="557570" y="71582"/>
                </a:lnTo>
                <a:lnTo>
                  <a:pt x="544159" y="121371"/>
                </a:lnTo>
                <a:close/>
              </a:path>
              <a:path w="983615" h="148589">
                <a:moveTo>
                  <a:pt x="603168" y="121371"/>
                </a:moveTo>
                <a:lnTo>
                  <a:pt x="582884" y="121371"/>
                </a:lnTo>
                <a:lnTo>
                  <a:pt x="595960" y="72252"/>
                </a:lnTo>
                <a:lnTo>
                  <a:pt x="596798" y="69402"/>
                </a:lnTo>
                <a:lnTo>
                  <a:pt x="597301" y="65882"/>
                </a:lnTo>
                <a:lnTo>
                  <a:pt x="597301" y="54483"/>
                </a:lnTo>
                <a:lnTo>
                  <a:pt x="591601" y="49453"/>
                </a:lnTo>
                <a:lnTo>
                  <a:pt x="617196" y="49453"/>
                </a:lnTo>
                <a:lnTo>
                  <a:pt x="618591" y="57500"/>
                </a:lnTo>
                <a:lnTo>
                  <a:pt x="618494" y="62608"/>
                </a:lnTo>
                <a:lnTo>
                  <a:pt x="617250" y="67894"/>
                </a:lnTo>
                <a:lnTo>
                  <a:pt x="615909" y="73091"/>
                </a:lnTo>
                <a:lnTo>
                  <a:pt x="603168" y="121371"/>
                </a:lnTo>
                <a:close/>
              </a:path>
              <a:path w="983615" h="148589">
                <a:moveTo>
                  <a:pt x="669051" y="114330"/>
                </a:moveTo>
                <a:lnTo>
                  <a:pt x="656378" y="112227"/>
                </a:lnTo>
                <a:lnTo>
                  <a:pt x="645497" y="106053"/>
                </a:lnTo>
                <a:lnTo>
                  <a:pt x="637885" y="96013"/>
                </a:lnTo>
                <a:lnTo>
                  <a:pt x="635020" y="82311"/>
                </a:lnTo>
                <a:lnTo>
                  <a:pt x="639203" y="61848"/>
                </a:lnTo>
                <a:lnTo>
                  <a:pt x="650254" y="45598"/>
                </a:lnTo>
                <a:lnTo>
                  <a:pt x="665926" y="34879"/>
                </a:lnTo>
                <a:lnTo>
                  <a:pt x="683971" y="31013"/>
                </a:lnTo>
                <a:lnTo>
                  <a:pt x="694917" y="32516"/>
                </a:lnTo>
                <a:lnTo>
                  <a:pt x="703019" y="36503"/>
                </a:lnTo>
                <a:lnTo>
                  <a:pt x="708889" y="42187"/>
                </a:lnTo>
                <a:lnTo>
                  <a:pt x="712816" y="48280"/>
                </a:lnTo>
                <a:lnTo>
                  <a:pt x="685982" y="48280"/>
                </a:lnTo>
                <a:lnTo>
                  <a:pt x="674601" y="50690"/>
                </a:lnTo>
                <a:lnTo>
                  <a:pt x="665090" y="57249"/>
                </a:lnTo>
                <a:lnTo>
                  <a:pt x="658565" y="66951"/>
                </a:lnTo>
                <a:lnTo>
                  <a:pt x="656143" y="78790"/>
                </a:lnTo>
                <a:lnTo>
                  <a:pt x="657735" y="87054"/>
                </a:lnTo>
                <a:lnTo>
                  <a:pt x="662094" y="92977"/>
                </a:lnTo>
                <a:lnTo>
                  <a:pt x="668590" y="96542"/>
                </a:lnTo>
                <a:lnTo>
                  <a:pt x="676595" y="97734"/>
                </a:lnTo>
                <a:lnTo>
                  <a:pt x="720355" y="97734"/>
                </a:lnTo>
                <a:lnTo>
                  <a:pt x="719507" y="100919"/>
                </a:lnTo>
                <a:lnTo>
                  <a:pt x="699394" y="100919"/>
                </a:lnTo>
                <a:lnTo>
                  <a:pt x="692507" y="106621"/>
                </a:lnTo>
                <a:lnTo>
                  <a:pt x="685417" y="110831"/>
                </a:lnTo>
                <a:lnTo>
                  <a:pt x="677729" y="113437"/>
                </a:lnTo>
                <a:lnTo>
                  <a:pt x="669051" y="114330"/>
                </a:lnTo>
                <a:close/>
              </a:path>
              <a:path w="983615" h="148589">
                <a:moveTo>
                  <a:pt x="733378" y="48783"/>
                </a:moveTo>
                <a:lnTo>
                  <a:pt x="713140" y="48783"/>
                </a:lnTo>
                <a:lnTo>
                  <a:pt x="717331" y="32857"/>
                </a:lnTo>
                <a:lnTo>
                  <a:pt x="737616" y="32857"/>
                </a:lnTo>
                <a:lnTo>
                  <a:pt x="733378" y="48783"/>
                </a:lnTo>
                <a:close/>
              </a:path>
              <a:path w="983615" h="148589">
                <a:moveTo>
                  <a:pt x="720355" y="97734"/>
                </a:moveTo>
                <a:lnTo>
                  <a:pt x="676595" y="97734"/>
                </a:lnTo>
                <a:lnTo>
                  <a:pt x="688274" y="95313"/>
                </a:lnTo>
                <a:lnTo>
                  <a:pt x="698115" y="88807"/>
                </a:lnTo>
                <a:lnTo>
                  <a:pt x="704907" y="79346"/>
                </a:lnTo>
                <a:lnTo>
                  <a:pt x="707440" y="68061"/>
                </a:lnTo>
                <a:lnTo>
                  <a:pt x="705926" y="60232"/>
                </a:lnTo>
                <a:lnTo>
                  <a:pt x="701615" y="53959"/>
                </a:lnTo>
                <a:lnTo>
                  <a:pt x="694852" y="49791"/>
                </a:lnTo>
                <a:lnTo>
                  <a:pt x="685982" y="48280"/>
                </a:lnTo>
                <a:lnTo>
                  <a:pt x="712816" y="48280"/>
                </a:lnTo>
                <a:lnTo>
                  <a:pt x="713140" y="48783"/>
                </a:lnTo>
                <a:lnTo>
                  <a:pt x="733378" y="48783"/>
                </a:lnTo>
                <a:lnTo>
                  <a:pt x="720355" y="97734"/>
                </a:lnTo>
                <a:close/>
              </a:path>
              <a:path w="983615" h="148589">
                <a:moveTo>
                  <a:pt x="706620" y="132100"/>
                </a:moveTo>
                <a:lnTo>
                  <a:pt x="676595" y="132100"/>
                </a:lnTo>
                <a:lnTo>
                  <a:pt x="683635" y="129250"/>
                </a:lnTo>
                <a:lnTo>
                  <a:pt x="693023" y="119862"/>
                </a:lnTo>
                <a:lnTo>
                  <a:pt x="695706" y="113995"/>
                </a:lnTo>
                <a:lnTo>
                  <a:pt x="699394" y="100919"/>
                </a:lnTo>
                <a:lnTo>
                  <a:pt x="719507" y="100919"/>
                </a:lnTo>
                <a:lnTo>
                  <a:pt x="718137" y="106053"/>
                </a:lnTo>
                <a:lnTo>
                  <a:pt x="714940" y="116509"/>
                </a:lnTo>
                <a:lnTo>
                  <a:pt x="711568" y="124556"/>
                </a:lnTo>
                <a:lnTo>
                  <a:pt x="707726" y="130843"/>
                </a:lnTo>
                <a:lnTo>
                  <a:pt x="706620" y="132100"/>
                </a:lnTo>
                <a:close/>
              </a:path>
              <a:path w="983615" h="148589">
                <a:moveTo>
                  <a:pt x="668213" y="148529"/>
                </a:moveTo>
                <a:lnTo>
                  <a:pt x="655433" y="147609"/>
                </a:lnTo>
                <a:lnTo>
                  <a:pt x="643297" y="144945"/>
                </a:lnTo>
                <a:lnTo>
                  <a:pt x="632262" y="140678"/>
                </a:lnTo>
                <a:lnTo>
                  <a:pt x="622782" y="134950"/>
                </a:lnTo>
                <a:lnTo>
                  <a:pt x="634014" y="120868"/>
                </a:lnTo>
                <a:lnTo>
                  <a:pt x="641461" y="125593"/>
                </a:lnTo>
                <a:lnTo>
                  <a:pt x="649584" y="129124"/>
                </a:lnTo>
                <a:lnTo>
                  <a:pt x="658178" y="131335"/>
                </a:lnTo>
                <a:lnTo>
                  <a:pt x="667039" y="132100"/>
                </a:lnTo>
                <a:lnTo>
                  <a:pt x="706620" y="132100"/>
                </a:lnTo>
                <a:lnTo>
                  <a:pt x="703082" y="136123"/>
                </a:lnTo>
                <a:lnTo>
                  <a:pt x="696384" y="141527"/>
                </a:lnTo>
                <a:lnTo>
                  <a:pt x="688476" y="145406"/>
                </a:lnTo>
                <a:lnTo>
                  <a:pt x="679154" y="147745"/>
                </a:lnTo>
                <a:lnTo>
                  <a:pt x="668213" y="148529"/>
                </a:lnTo>
                <a:close/>
              </a:path>
              <a:path w="983615" h="148589">
                <a:moveTo>
                  <a:pt x="788075" y="19278"/>
                </a:moveTo>
                <a:lnTo>
                  <a:pt x="766282" y="19278"/>
                </a:lnTo>
                <a:lnTo>
                  <a:pt x="771479" y="0"/>
                </a:lnTo>
                <a:lnTo>
                  <a:pt x="793440" y="0"/>
                </a:lnTo>
                <a:lnTo>
                  <a:pt x="788075" y="19278"/>
                </a:lnTo>
                <a:close/>
              </a:path>
              <a:path w="983615" h="148589">
                <a:moveTo>
                  <a:pt x="759912" y="121371"/>
                </a:moveTo>
                <a:lnTo>
                  <a:pt x="739627" y="121371"/>
                </a:lnTo>
                <a:lnTo>
                  <a:pt x="763432" y="32857"/>
                </a:lnTo>
                <a:lnTo>
                  <a:pt x="783717" y="32857"/>
                </a:lnTo>
                <a:lnTo>
                  <a:pt x="759912" y="121371"/>
                </a:lnTo>
                <a:close/>
              </a:path>
              <a:path w="983615" h="148589">
                <a:moveTo>
                  <a:pt x="878419" y="44256"/>
                </a:moveTo>
                <a:lnTo>
                  <a:pt x="827974" y="44256"/>
                </a:lnTo>
                <a:lnTo>
                  <a:pt x="833555" y="39217"/>
                </a:lnTo>
                <a:lnTo>
                  <a:pt x="839813" y="34994"/>
                </a:lnTo>
                <a:lnTo>
                  <a:pt x="846857" y="32092"/>
                </a:lnTo>
                <a:lnTo>
                  <a:pt x="854796" y="31013"/>
                </a:lnTo>
                <a:lnTo>
                  <a:pt x="865944" y="32865"/>
                </a:lnTo>
                <a:lnTo>
                  <a:pt x="874452" y="38159"/>
                </a:lnTo>
                <a:lnTo>
                  <a:pt x="878419" y="44256"/>
                </a:lnTo>
                <a:close/>
              </a:path>
              <a:path w="983615" h="148589">
                <a:moveTo>
                  <a:pt x="807354" y="121371"/>
                </a:moveTo>
                <a:lnTo>
                  <a:pt x="787069" y="121371"/>
                </a:lnTo>
                <a:lnTo>
                  <a:pt x="810707" y="32857"/>
                </a:lnTo>
                <a:lnTo>
                  <a:pt x="830991" y="32857"/>
                </a:lnTo>
                <a:lnTo>
                  <a:pt x="827974" y="44256"/>
                </a:lnTo>
                <a:lnTo>
                  <a:pt x="878419" y="44256"/>
                </a:lnTo>
                <a:lnTo>
                  <a:pt x="879879" y="46501"/>
                </a:lnTo>
                <a:lnTo>
                  <a:pt x="880391" y="49453"/>
                </a:lnTo>
                <a:lnTo>
                  <a:pt x="845073" y="49453"/>
                </a:lnTo>
                <a:lnTo>
                  <a:pt x="836961" y="51072"/>
                </a:lnTo>
                <a:lnTo>
                  <a:pt x="829964" y="55614"/>
                </a:lnTo>
                <a:lnTo>
                  <a:pt x="824445" y="62608"/>
                </a:lnTo>
                <a:lnTo>
                  <a:pt x="820765" y="71582"/>
                </a:lnTo>
                <a:lnTo>
                  <a:pt x="807354" y="121371"/>
                </a:lnTo>
                <a:close/>
              </a:path>
              <a:path w="983615" h="148589">
                <a:moveTo>
                  <a:pt x="866363" y="121371"/>
                </a:moveTo>
                <a:lnTo>
                  <a:pt x="846079" y="121371"/>
                </a:lnTo>
                <a:lnTo>
                  <a:pt x="859155" y="72252"/>
                </a:lnTo>
                <a:lnTo>
                  <a:pt x="859993" y="69402"/>
                </a:lnTo>
                <a:lnTo>
                  <a:pt x="860496" y="65882"/>
                </a:lnTo>
                <a:lnTo>
                  <a:pt x="860496" y="54483"/>
                </a:lnTo>
                <a:lnTo>
                  <a:pt x="854796" y="49453"/>
                </a:lnTo>
                <a:lnTo>
                  <a:pt x="880391" y="49453"/>
                </a:lnTo>
                <a:lnTo>
                  <a:pt x="881786" y="57500"/>
                </a:lnTo>
                <a:lnTo>
                  <a:pt x="881689" y="62608"/>
                </a:lnTo>
                <a:lnTo>
                  <a:pt x="880445" y="67894"/>
                </a:lnTo>
                <a:lnTo>
                  <a:pt x="879104" y="73091"/>
                </a:lnTo>
                <a:lnTo>
                  <a:pt x="866363" y="121371"/>
                </a:lnTo>
                <a:close/>
              </a:path>
              <a:path w="983615" h="148589">
                <a:moveTo>
                  <a:pt x="936101" y="123383"/>
                </a:moveTo>
                <a:lnTo>
                  <a:pt x="919419" y="120679"/>
                </a:lnTo>
                <a:lnTo>
                  <a:pt x="906743" y="112947"/>
                </a:lnTo>
                <a:lnTo>
                  <a:pt x="898689" y="100751"/>
                </a:lnTo>
                <a:lnTo>
                  <a:pt x="895868" y="84658"/>
                </a:lnTo>
                <a:lnTo>
                  <a:pt x="899676" y="65243"/>
                </a:lnTo>
                <a:lnTo>
                  <a:pt x="910369" y="48028"/>
                </a:lnTo>
                <a:lnTo>
                  <a:pt x="926844" y="35717"/>
                </a:lnTo>
                <a:lnTo>
                  <a:pt x="948004" y="31013"/>
                </a:lnTo>
                <a:lnTo>
                  <a:pt x="963078" y="33672"/>
                </a:lnTo>
                <a:lnTo>
                  <a:pt x="974177" y="40967"/>
                </a:lnTo>
                <a:lnTo>
                  <a:pt x="978350" y="47609"/>
                </a:lnTo>
                <a:lnTo>
                  <a:pt x="946495" y="47609"/>
                </a:lnTo>
                <a:lnTo>
                  <a:pt x="936775" y="49335"/>
                </a:lnTo>
                <a:lnTo>
                  <a:pt x="928453" y="54126"/>
                </a:lnTo>
                <a:lnTo>
                  <a:pt x="921860" y="61400"/>
                </a:lnTo>
                <a:lnTo>
                  <a:pt x="917326" y="70576"/>
                </a:lnTo>
                <a:lnTo>
                  <a:pt x="983376" y="70576"/>
                </a:lnTo>
                <a:lnTo>
                  <a:pt x="983376" y="71582"/>
                </a:lnTo>
                <a:lnTo>
                  <a:pt x="981867" y="78120"/>
                </a:lnTo>
                <a:lnTo>
                  <a:pt x="979520" y="84490"/>
                </a:lnTo>
                <a:lnTo>
                  <a:pt x="915146" y="84490"/>
                </a:lnTo>
                <a:lnTo>
                  <a:pt x="916707" y="93561"/>
                </a:lnTo>
                <a:lnTo>
                  <a:pt x="921098" y="100604"/>
                </a:lnTo>
                <a:lnTo>
                  <a:pt x="928254" y="105165"/>
                </a:lnTo>
                <a:lnTo>
                  <a:pt x="938113" y="106786"/>
                </a:lnTo>
                <a:lnTo>
                  <a:pt x="967184" y="106786"/>
                </a:lnTo>
                <a:lnTo>
                  <a:pt x="970468" y="111145"/>
                </a:lnTo>
                <a:lnTo>
                  <a:pt x="963707" y="115957"/>
                </a:lnTo>
                <a:lnTo>
                  <a:pt x="955862" y="119841"/>
                </a:lnTo>
                <a:lnTo>
                  <a:pt x="946728" y="122437"/>
                </a:lnTo>
                <a:lnTo>
                  <a:pt x="936101" y="123383"/>
                </a:lnTo>
                <a:close/>
              </a:path>
              <a:path w="983615" h="148589">
                <a:moveTo>
                  <a:pt x="983376" y="70576"/>
                </a:moveTo>
                <a:lnTo>
                  <a:pt x="963259" y="70576"/>
                </a:lnTo>
                <a:lnTo>
                  <a:pt x="963762" y="69235"/>
                </a:lnTo>
                <a:lnTo>
                  <a:pt x="964097" y="67056"/>
                </a:lnTo>
                <a:lnTo>
                  <a:pt x="964097" y="55321"/>
                </a:lnTo>
                <a:lnTo>
                  <a:pt x="958733" y="47609"/>
                </a:lnTo>
                <a:lnTo>
                  <a:pt x="978350" y="47609"/>
                </a:lnTo>
                <a:lnTo>
                  <a:pt x="981031" y="51876"/>
                </a:lnTo>
                <a:lnTo>
                  <a:pt x="983352" y="65243"/>
                </a:lnTo>
                <a:lnTo>
                  <a:pt x="983376" y="70576"/>
                </a:lnTo>
                <a:close/>
              </a:path>
              <a:path w="983615" h="148589">
                <a:moveTo>
                  <a:pt x="967184" y="106786"/>
                </a:moveTo>
                <a:lnTo>
                  <a:pt x="946663" y="106786"/>
                </a:lnTo>
                <a:lnTo>
                  <a:pt x="953201" y="103936"/>
                </a:lnTo>
                <a:lnTo>
                  <a:pt x="960744" y="98237"/>
                </a:lnTo>
                <a:lnTo>
                  <a:pt x="967184" y="106786"/>
                </a:lnTo>
                <a:close/>
              </a:path>
            </a:pathLst>
          </a:custGeom>
          <a:solidFill>
            <a:srgbClr val="72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559016" y="2592593"/>
            <a:ext cx="36945" cy="2275355"/>
          </a:xfrm>
          <a:custGeom>
            <a:avLst/>
            <a:gdLst/>
            <a:ahLst/>
            <a:cxnLst/>
            <a:rect l="l" t="t" r="r" b="b"/>
            <a:pathLst>
              <a:path w="30479" h="2578735">
                <a:moveTo>
                  <a:pt x="10668" y="2578608"/>
                </a:moveTo>
                <a:lnTo>
                  <a:pt x="9144" y="2494788"/>
                </a:lnTo>
                <a:lnTo>
                  <a:pt x="30480" y="2493264"/>
                </a:lnTo>
                <a:lnTo>
                  <a:pt x="30480" y="2577084"/>
                </a:lnTo>
                <a:lnTo>
                  <a:pt x="10668" y="2578608"/>
                </a:lnTo>
                <a:close/>
              </a:path>
              <a:path w="30479" h="2578735">
                <a:moveTo>
                  <a:pt x="30480" y="2430780"/>
                </a:moveTo>
                <a:lnTo>
                  <a:pt x="9144" y="2430780"/>
                </a:lnTo>
                <a:lnTo>
                  <a:pt x="9144" y="2346960"/>
                </a:lnTo>
                <a:lnTo>
                  <a:pt x="30480" y="2346960"/>
                </a:lnTo>
                <a:lnTo>
                  <a:pt x="30480" y="2430780"/>
                </a:lnTo>
                <a:close/>
              </a:path>
              <a:path w="30479" h="2578735">
                <a:moveTo>
                  <a:pt x="30480" y="2284476"/>
                </a:moveTo>
                <a:lnTo>
                  <a:pt x="9144" y="2284476"/>
                </a:lnTo>
                <a:lnTo>
                  <a:pt x="9144" y="2200656"/>
                </a:lnTo>
                <a:lnTo>
                  <a:pt x="28956" y="2200656"/>
                </a:lnTo>
                <a:lnTo>
                  <a:pt x="30480" y="2284476"/>
                </a:lnTo>
                <a:close/>
              </a:path>
              <a:path w="30479" h="2578735">
                <a:moveTo>
                  <a:pt x="28956" y="2138172"/>
                </a:moveTo>
                <a:lnTo>
                  <a:pt x="9144" y="2138172"/>
                </a:lnTo>
                <a:lnTo>
                  <a:pt x="7620" y="2054352"/>
                </a:lnTo>
                <a:lnTo>
                  <a:pt x="28956" y="2054352"/>
                </a:lnTo>
                <a:lnTo>
                  <a:pt x="28956" y="2138172"/>
                </a:lnTo>
                <a:close/>
              </a:path>
              <a:path w="30479" h="2578735">
                <a:moveTo>
                  <a:pt x="7620" y="1991868"/>
                </a:moveTo>
                <a:lnTo>
                  <a:pt x="7620" y="1908048"/>
                </a:lnTo>
                <a:lnTo>
                  <a:pt x="28956" y="1906524"/>
                </a:lnTo>
                <a:lnTo>
                  <a:pt x="28956" y="1990344"/>
                </a:lnTo>
                <a:lnTo>
                  <a:pt x="7620" y="1991868"/>
                </a:lnTo>
                <a:close/>
              </a:path>
              <a:path w="30479" h="2578735">
                <a:moveTo>
                  <a:pt x="28956" y="1844040"/>
                </a:moveTo>
                <a:lnTo>
                  <a:pt x="7620" y="1844040"/>
                </a:lnTo>
                <a:lnTo>
                  <a:pt x="7620" y="1760220"/>
                </a:lnTo>
                <a:lnTo>
                  <a:pt x="27432" y="1760220"/>
                </a:lnTo>
                <a:lnTo>
                  <a:pt x="28956" y="1844040"/>
                </a:lnTo>
                <a:close/>
              </a:path>
              <a:path w="30479" h="2578735">
                <a:moveTo>
                  <a:pt x="27432" y="1697736"/>
                </a:moveTo>
                <a:lnTo>
                  <a:pt x="6096" y="1697736"/>
                </a:lnTo>
                <a:lnTo>
                  <a:pt x="6096" y="1613916"/>
                </a:lnTo>
                <a:lnTo>
                  <a:pt x="27432" y="1613916"/>
                </a:lnTo>
                <a:lnTo>
                  <a:pt x="27432" y="1697736"/>
                </a:lnTo>
                <a:close/>
              </a:path>
              <a:path w="30479" h="2578735">
                <a:moveTo>
                  <a:pt x="27432" y="1551432"/>
                </a:moveTo>
                <a:lnTo>
                  <a:pt x="6096" y="1551432"/>
                </a:lnTo>
                <a:lnTo>
                  <a:pt x="6096" y="1467612"/>
                </a:lnTo>
                <a:lnTo>
                  <a:pt x="27432" y="1467612"/>
                </a:lnTo>
                <a:lnTo>
                  <a:pt x="27432" y="1551432"/>
                </a:lnTo>
                <a:close/>
              </a:path>
              <a:path w="30479" h="2578735">
                <a:moveTo>
                  <a:pt x="6096" y="1405128"/>
                </a:moveTo>
                <a:lnTo>
                  <a:pt x="6096" y="1321308"/>
                </a:lnTo>
                <a:lnTo>
                  <a:pt x="25908" y="1319784"/>
                </a:lnTo>
                <a:lnTo>
                  <a:pt x="27432" y="1403604"/>
                </a:lnTo>
                <a:lnTo>
                  <a:pt x="6096" y="1405128"/>
                </a:lnTo>
                <a:close/>
              </a:path>
              <a:path w="30479" h="2578735">
                <a:moveTo>
                  <a:pt x="25908" y="1257300"/>
                </a:moveTo>
                <a:lnTo>
                  <a:pt x="4572" y="1257300"/>
                </a:lnTo>
                <a:lnTo>
                  <a:pt x="4572" y="1173480"/>
                </a:lnTo>
                <a:lnTo>
                  <a:pt x="25908" y="1173480"/>
                </a:lnTo>
                <a:lnTo>
                  <a:pt x="25908" y="1257300"/>
                </a:lnTo>
                <a:close/>
              </a:path>
              <a:path w="30479" h="2578735">
                <a:moveTo>
                  <a:pt x="25908" y="1110996"/>
                </a:moveTo>
                <a:lnTo>
                  <a:pt x="4572" y="1110996"/>
                </a:lnTo>
                <a:lnTo>
                  <a:pt x="4572" y="1027176"/>
                </a:lnTo>
                <a:lnTo>
                  <a:pt x="25908" y="1027176"/>
                </a:lnTo>
                <a:lnTo>
                  <a:pt x="25908" y="1110996"/>
                </a:lnTo>
                <a:close/>
              </a:path>
              <a:path w="30479" h="2578735">
                <a:moveTo>
                  <a:pt x="24384" y="964692"/>
                </a:moveTo>
                <a:lnTo>
                  <a:pt x="4572" y="964692"/>
                </a:lnTo>
                <a:lnTo>
                  <a:pt x="4572" y="880872"/>
                </a:lnTo>
                <a:lnTo>
                  <a:pt x="24384" y="880872"/>
                </a:lnTo>
                <a:lnTo>
                  <a:pt x="24384" y="964692"/>
                </a:lnTo>
                <a:close/>
              </a:path>
              <a:path w="30479" h="2578735">
                <a:moveTo>
                  <a:pt x="3048" y="818388"/>
                </a:moveTo>
                <a:lnTo>
                  <a:pt x="3048" y="734568"/>
                </a:lnTo>
                <a:lnTo>
                  <a:pt x="24384" y="733044"/>
                </a:lnTo>
                <a:lnTo>
                  <a:pt x="24384" y="816864"/>
                </a:lnTo>
                <a:lnTo>
                  <a:pt x="3048" y="818388"/>
                </a:lnTo>
                <a:close/>
              </a:path>
              <a:path w="30479" h="2578735">
                <a:moveTo>
                  <a:pt x="24384" y="670560"/>
                </a:moveTo>
                <a:lnTo>
                  <a:pt x="3048" y="670560"/>
                </a:lnTo>
                <a:lnTo>
                  <a:pt x="3048" y="586740"/>
                </a:lnTo>
                <a:lnTo>
                  <a:pt x="24384" y="586740"/>
                </a:lnTo>
                <a:lnTo>
                  <a:pt x="24384" y="670560"/>
                </a:lnTo>
                <a:close/>
              </a:path>
              <a:path w="30479" h="2578735">
                <a:moveTo>
                  <a:pt x="22860" y="524256"/>
                </a:moveTo>
                <a:lnTo>
                  <a:pt x="3048" y="524256"/>
                </a:lnTo>
                <a:lnTo>
                  <a:pt x="1524" y="440436"/>
                </a:lnTo>
                <a:lnTo>
                  <a:pt x="22860" y="440436"/>
                </a:lnTo>
                <a:lnTo>
                  <a:pt x="22860" y="524256"/>
                </a:lnTo>
                <a:close/>
              </a:path>
              <a:path w="30479" h="2578735">
                <a:moveTo>
                  <a:pt x="22860" y="377952"/>
                </a:moveTo>
                <a:lnTo>
                  <a:pt x="1524" y="377952"/>
                </a:lnTo>
                <a:lnTo>
                  <a:pt x="1524" y="294132"/>
                </a:lnTo>
                <a:lnTo>
                  <a:pt x="22860" y="294132"/>
                </a:lnTo>
                <a:lnTo>
                  <a:pt x="22860" y="377952"/>
                </a:lnTo>
                <a:close/>
              </a:path>
              <a:path w="30479" h="2578735">
                <a:moveTo>
                  <a:pt x="1524" y="231648"/>
                </a:moveTo>
                <a:lnTo>
                  <a:pt x="1524" y="147828"/>
                </a:lnTo>
                <a:lnTo>
                  <a:pt x="21336" y="146304"/>
                </a:lnTo>
                <a:lnTo>
                  <a:pt x="22860" y="230124"/>
                </a:lnTo>
                <a:lnTo>
                  <a:pt x="1524" y="231648"/>
                </a:lnTo>
                <a:close/>
              </a:path>
              <a:path w="30479" h="2578735">
                <a:moveTo>
                  <a:pt x="21336" y="83820"/>
                </a:moveTo>
                <a:lnTo>
                  <a:pt x="1524" y="83820"/>
                </a:lnTo>
                <a:lnTo>
                  <a:pt x="0" y="0"/>
                </a:lnTo>
                <a:lnTo>
                  <a:pt x="21336" y="0"/>
                </a:lnTo>
                <a:lnTo>
                  <a:pt x="21336" y="83820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555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047" y="3415557"/>
            <a:ext cx="10767752" cy="28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91115" y="3012055"/>
            <a:ext cx="6983636" cy="297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589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8496" y="1410651"/>
            <a:ext cx="4826000" cy="298076"/>
          </a:xfrm>
          <a:custGeom>
            <a:avLst/>
            <a:gdLst/>
            <a:ahLst/>
            <a:cxnLst/>
            <a:rect l="l" t="t" r="r" b="b"/>
            <a:pathLst>
              <a:path w="3981450" h="337819">
                <a:moveTo>
                  <a:pt x="133039" y="280440"/>
                </a:moveTo>
                <a:lnTo>
                  <a:pt x="87128" y="273437"/>
                </a:lnTo>
                <a:lnTo>
                  <a:pt x="50125" y="253989"/>
                </a:lnTo>
                <a:lnTo>
                  <a:pt x="22773" y="224436"/>
                </a:lnTo>
                <a:lnTo>
                  <a:pt x="5817" y="187119"/>
                </a:lnTo>
                <a:lnTo>
                  <a:pt x="0" y="144377"/>
                </a:lnTo>
                <a:lnTo>
                  <a:pt x="109" y="142865"/>
                </a:lnTo>
                <a:lnTo>
                  <a:pt x="6016" y="101962"/>
                </a:lnTo>
                <a:lnTo>
                  <a:pt x="23281" y="64602"/>
                </a:lnTo>
                <a:lnTo>
                  <a:pt x="50615" y="34390"/>
                </a:lnTo>
                <a:lnTo>
                  <a:pt x="86838" y="14174"/>
                </a:lnTo>
                <a:lnTo>
                  <a:pt x="130771" y="6803"/>
                </a:lnTo>
                <a:lnTo>
                  <a:pt x="160346" y="9153"/>
                </a:lnTo>
                <a:lnTo>
                  <a:pt x="185385" y="15968"/>
                </a:lnTo>
                <a:lnTo>
                  <a:pt x="202638" y="24566"/>
                </a:lnTo>
                <a:lnTo>
                  <a:pt x="129637" y="24566"/>
                </a:lnTo>
                <a:lnTo>
                  <a:pt x="85464" y="34068"/>
                </a:lnTo>
                <a:lnTo>
                  <a:pt x="50929" y="59763"/>
                </a:lnTo>
                <a:lnTo>
                  <a:pt x="28440" y="97434"/>
                </a:lnTo>
                <a:lnTo>
                  <a:pt x="20409" y="142865"/>
                </a:lnTo>
                <a:lnTo>
                  <a:pt x="20533" y="144377"/>
                </a:lnTo>
                <a:lnTo>
                  <a:pt x="28186" y="191143"/>
                </a:lnTo>
                <a:lnTo>
                  <a:pt x="50598" y="228991"/>
                </a:lnTo>
                <a:lnTo>
                  <a:pt x="86228" y="253989"/>
                </a:lnTo>
                <a:lnTo>
                  <a:pt x="133795" y="263054"/>
                </a:lnTo>
                <a:lnTo>
                  <a:pt x="202856" y="263054"/>
                </a:lnTo>
                <a:lnTo>
                  <a:pt x="192235" y="268534"/>
                </a:lnTo>
                <a:lnTo>
                  <a:pt x="164107" y="277215"/>
                </a:lnTo>
                <a:lnTo>
                  <a:pt x="133039" y="280440"/>
                </a:lnTo>
                <a:close/>
              </a:path>
              <a:path w="3981450" h="337819">
                <a:moveTo>
                  <a:pt x="214676" y="56314"/>
                </a:moveTo>
                <a:lnTo>
                  <a:pt x="198253" y="43700"/>
                </a:lnTo>
                <a:lnTo>
                  <a:pt x="179385" y="33637"/>
                </a:lnTo>
                <a:lnTo>
                  <a:pt x="156903" y="26976"/>
                </a:lnTo>
                <a:lnTo>
                  <a:pt x="129637" y="24566"/>
                </a:lnTo>
                <a:lnTo>
                  <a:pt x="202638" y="24566"/>
                </a:lnTo>
                <a:lnTo>
                  <a:pt x="207306" y="26893"/>
                </a:lnTo>
                <a:lnTo>
                  <a:pt x="227527" y="41574"/>
                </a:lnTo>
                <a:lnTo>
                  <a:pt x="214676" y="56314"/>
                </a:lnTo>
                <a:close/>
              </a:path>
              <a:path w="3981450" h="337819">
                <a:moveTo>
                  <a:pt x="202856" y="263054"/>
                </a:moveTo>
                <a:lnTo>
                  <a:pt x="133795" y="263054"/>
                </a:lnTo>
                <a:lnTo>
                  <a:pt x="158444" y="260615"/>
                </a:lnTo>
                <a:lnTo>
                  <a:pt x="181322" y="254030"/>
                </a:lnTo>
                <a:lnTo>
                  <a:pt x="201507" y="244399"/>
                </a:lnTo>
                <a:lnTo>
                  <a:pt x="218078" y="232818"/>
                </a:lnTo>
                <a:lnTo>
                  <a:pt x="218078" y="156850"/>
                </a:lnTo>
                <a:lnTo>
                  <a:pt x="129637" y="156850"/>
                </a:lnTo>
                <a:lnTo>
                  <a:pt x="129637" y="138708"/>
                </a:lnTo>
                <a:lnTo>
                  <a:pt x="236975" y="138708"/>
                </a:lnTo>
                <a:lnTo>
                  <a:pt x="236975" y="240755"/>
                </a:lnTo>
                <a:lnTo>
                  <a:pt x="216749" y="255885"/>
                </a:lnTo>
                <a:lnTo>
                  <a:pt x="202856" y="263054"/>
                </a:lnTo>
                <a:close/>
              </a:path>
              <a:path w="3981450" h="337819">
                <a:moveTo>
                  <a:pt x="338205" y="137952"/>
                </a:moveTo>
                <a:lnTo>
                  <a:pt x="320881" y="137952"/>
                </a:lnTo>
                <a:lnTo>
                  <a:pt x="335237" y="114194"/>
                </a:lnTo>
                <a:lnTo>
                  <a:pt x="354944" y="95574"/>
                </a:lnTo>
                <a:lnTo>
                  <a:pt x="378973" y="83686"/>
                </a:lnTo>
                <a:lnTo>
                  <a:pt x="406298" y="80125"/>
                </a:lnTo>
                <a:lnTo>
                  <a:pt x="406298" y="100535"/>
                </a:lnTo>
                <a:lnTo>
                  <a:pt x="404408" y="100535"/>
                </a:lnTo>
                <a:lnTo>
                  <a:pt x="372542" y="106771"/>
                </a:lnTo>
                <a:lnTo>
                  <a:pt x="345920" y="125196"/>
                </a:lnTo>
                <a:lnTo>
                  <a:pt x="338205" y="137952"/>
                </a:lnTo>
                <a:close/>
              </a:path>
              <a:path w="3981450" h="337819">
                <a:moveTo>
                  <a:pt x="320881" y="275904"/>
                </a:moveTo>
                <a:lnTo>
                  <a:pt x="302361" y="275904"/>
                </a:lnTo>
                <a:lnTo>
                  <a:pt x="302361" y="83149"/>
                </a:lnTo>
                <a:lnTo>
                  <a:pt x="320881" y="83149"/>
                </a:lnTo>
                <a:lnTo>
                  <a:pt x="320881" y="137952"/>
                </a:lnTo>
                <a:lnTo>
                  <a:pt x="338205" y="137952"/>
                </a:lnTo>
                <a:lnTo>
                  <a:pt x="327660" y="155385"/>
                </a:lnTo>
                <a:lnTo>
                  <a:pt x="320881" y="196912"/>
                </a:lnTo>
                <a:lnTo>
                  <a:pt x="320881" y="275904"/>
                </a:lnTo>
                <a:close/>
              </a:path>
              <a:path w="3981450" h="337819">
                <a:moveTo>
                  <a:pt x="531400" y="280440"/>
                </a:moveTo>
                <a:lnTo>
                  <a:pt x="491910" y="272391"/>
                </a:lnTo>
                <a:lnTo>
                  <a:pt x="460676" y="250629"/>
                </a:lnTo>
                <a:lnTo>
                  <a:pt x="440142" y="218733"/>
                </a:lnTo>
                <a:lnTo>
                  <a:pt x="432755" y="180283"/>
                </a:lnTo>
                <a:lnTo>
                  <a:pt x="432755" y="179527"/>
                </a:lnTo>
                <a:lnTo>
                  <a:pt x="440207" y="140958"/>
                </a:lnTo>
                <a:lnTo>
                  <a:pt x="460912" y="108802"/>
                </a:lnTo>
                <a:lnTo>
                  <a:pt x="492388" y="86781"/>
                </a:lnTo>
                <a:lnTo>
                  <a:pt x="532156" y="78614"/>
                </a:lnTo>
                <a:lnTo>
                  <a:pt x="571646" y="86663"/>
                </a:lnTo>
                <a:lnTo>
                  <a:pt x="585047" y="95999"/>
                </a:lnTo>
                <a:lnTo>
                  <a:pt x="531400" y="95999"/>
                </a:lnTo>
                <a:lnTo>
                  <a:pt x="499823" y="102554"/>
                </a:lnTo>
                <a:lnTo>
                  <a:pt x="474943" y="120377"/>
                </a:lnTo>
                <a:lnTo>
                  <a:pt x="458638" y="146704"/>
                </a:lnTo>
                <a:lnTo>
                  <a:pt x="452786" y="178771"/>
                </a:lnTo>
                <a:lnTo>
                  <a:pt x="452786" y="179527"/>
                </a:lnTo>
                <a:lnTo>
                  <a:pt x="458916" y="212190"/>
                </a:lnTo>
                <a:lnTo>
                  <a:pt x="475747" y="238723"/>
                </a:lnTo>
                <a:lnTo>
                  <a:pt x="500939" y="256540"/>
                </a:lnTo>
                <a:lnTo>
                  <a:pt x="532156" y="263054"/>
                </a:lnTo>
                <a:lnTo>
                  <a:pt x="584344" y="263054"/>
                </a:lnTo>
                <a:lnTo>
                  <a:pt x="571168" y="272273"/>
                </a:lnTo>
                <a:lnTo>
                  <a:pt x="531400" y="280440"/>
                </a:lnTo>
                <a:close/>
              </a:path>
              <a:path w="3981450" h="337819">
                <a:moveTo>
                  <a:pt x="584344" y="263054"/>
                </a:moveTo>
                <a:lnTo>
                  <a:pt x="532156" y="263054"/>
                </a:lnTo>
                <a:lnTo>
                  <a:pt x="563733" y="256499"/>
                </a:lnTo>
                <a:lnTo>
                  <a:pt x="588612" y="238676"/>
                </a:lnTo>
                <a:lnTo>
                  <a:pt x="604918" y="212349"/>
                </a:lnTo>
                <a:lnTo>
                  <a:pt x="610770" y="180283"/>
                </a:lnTo>
                <a:lnTo>
                  <a:pt x="610770" y="179527"/>
                </a:lnTo>
                <a:lnTo>
                  <a:pt x="604640" y="146863"/>
                </a:lnTo>
                <a:lnTo>
                  <a:pt x="587809" y="120330"/>
                </a:lnTo>
                <a:lnTo>
                  <a:pt x="562616" y="102513"/>
                </a:lnTo>
                <a:lnTo>
                  <a:pt x="531400" y="95999"/>
                </a:lnTo>
                <a:lnTo>
                  <a:pt x="585047" y="95999"/>
                </a:lnTo>
                <a:lnTo>
                  <a:pt x="602880" y="108424"/>
                </a:lnTo>
                <a:lnTo>
                  <a:pt x="623414" y="140320"/>
                </a:lnTo>
                <a:lnTo>
                  <a:pt x="630801" y="178771"/>
                </a:lnTo>
                <a:lnTo>
                  <a:pt x="630801" y="179527"/>
                </a:lnTo>
                <a:lnTo>
                  <a:pt x="623349" y="218096"/>
                </a:lnTo>
                <a:lnTo>
                  <a:pt x="602644" y="250251"/>
                </a:lnTo>
                <a:lnTo>
                  <a:pt x="584344" y="263054"/>
                </a:lnTo>
                <a:close/>
              </a:path>
              <a:path w="3981450" h="337819">
                <a:moveTo>
                  <a:pt x="755188" y="252471"/>
                </a:moveTo>
                <a:lnTo>
                  <a:pt x="738896" y="252471"/>
                </a:lnTo>
                <a:lnTo>
                  <a:pt x="797100" y="82393"/>
                </a:lnTo>
                <a:lnTo>
                  <a:pt x="811840" y="82393"/>
                </a:lnTo>
                <a:lnTo>
                  <a:pt x="822059" y="112251"/>
                </a:lnTo>
                <a:lnTo>
                  <a:pt x="804281" y="112251"/>
                </a:lnTo>
                <a:lnTo>
                  <a:pt x="755188" y="252471"/>
                </a:lnTo>
                <a:close/>
              </a:path>
              <a:path w="3981450" h="337819">
                <a:moveTo>
                  <a:pt x="746455" y="277416"/>
                </a:moveTo>
                <a:lnTo>
                  <a:pt x="730581" y="277416"/>
                </a:lnTo>
                <a:lnTo>
                  <a:pt x="659904" y="83149"/>
                </a:lnTo>
                <a:lnTo>
                  <a:pt x="680691" y="83149"/>
                </a:lnTo>
                <a:lnTo>
                  <a:pt x="738896" y="252471"/>
                </a:lnTo>
                <a:lnTo>
                  <a:pt x="755188" y="252471"/>
                </a:lnTo>
                <a:lnTo>
                  <a:pt x="746455" y="277416"/>
                </a:lnTo>
                <a:close/>
              </a:path>
              <a:path w="3981450" h="337819">
                <a:moveTo>
                  <a:pt x="886679" y="252471"/>
                </a:moveTo>
                <a:lnTo>
                  <a:pt x="870045" y="252471"/>
                </a:lnTo>
                <a:lnTo>
                  <a:pt x="928250" y="83149"/>
                </a:lnTo>
                <a:lnTo>
                  <a:pt x="948281" y="83149"/>
                </a:lnTo>
                <a:lnTo>
                  <a:pt x="886679" y="252471"/>
                </a:lnTo>
                <a:close/>
              </a:path>
              <a:path w="3981450" h="337819">
                <a:moveTo>
                  <a:pt x="877604" y="277416"/>
                </a:moveTo>
                <a:lnTo>
                  <a:pt x="861730" y="277416"/>
                </a:lnTo>
                <a:lnTo>
                  <a:pt x="804281" y="112251"/>
                </a:lnTo>
                <a:lnTo>
                  <a:pt x="822059" y="112251"/>
                </a:lnTo>
                <a:lnTo>
                  <a:pt x="870045" y="252471"/>
                </a:lnTo>
                <a:lnTo>
                  <a:pt x="886679" y="252471"/>
                </a:lnTo>
                <a:lnTo>
                  <a:pt x="877604" y="277416"/>
                </a:lnTo>
                <a:close/>
              </a:path>
              <a:path w="3981450" h="337819">
                <a:moveTo>
                  <a:pt x="1028785" y="32881"/>
                </a:moveTo>
                <a:lnTo>
                  <a:pt x="1005730" y="32881"/>
                </a:lnTo>
                <a:lnTo>
                  <a:pt x="1005730" y="7559"/>
                </a:lnTo>
                <a:lnTo>
                  <a:pt x="1028785" y="7559"/>
                </a:lnTo>
                <a:lnTo>
                  <a:pt x="1028785" y="32881"/>
                </a:lnTo>
                <a:close/>
              </a:path>
              <a:path w="3981450" h="337819">
                <a:moveTo>
                  <a:pt x="1026517" y="275904"/>
                </a:moveTo>
                <a:lnTo>
                  <a:pt x="1007997" y="275904"/>
                </a:lnTo>
                <a:lnTo>
                  <a:pt x="1007997" y="83149"/>
                </a:lnTo>
                <a:lnTo>
                  <a:pt x="1026517" y="83149"/>
                </a:lnTo>
                <a:lnTo>
                  <a:pt x="1026517" y="275904"/>
                </a:lnTo>
                <a:close/>
              </a:path>
              <a:path w="3981450" h="337819">
                <a:moveTo>
                  <a:pt x="1134996" y="119054"/>
                </a:moveTo>
                <a:lnTo>
                  <a:pt x="1118359" y="119054"/>
                </a:lnTo>
                <a:lnTo>
                  <a:pt x="1129704" y="103169"/>
                </a:lnTo>
                <a:lnTo>
                  <a:pt x="1144769" y="90330"/>
                </a:lnTo>
                <a:lnTo>
                  <a:pt x="1164015" y="81743"/>
                </a:lnTo>
                <a:lnTo>
                  <a:pt x="1187903" y="78614"/>
                </a:lnTo>
                <a:lnTo>
                  <a:pt x="1220519" y="84531"/>
                </a:lnTo>
                <a:lnTo>
                  <a:pt x="1236821" y="95621"/>
                </a:lnTo>
                <a:lnTo>
                  <a:pt x="1185257" y="95621"/>
                </a:lnTo>
                <a:lnTo>
                  <a:pt x="1158859" y="100736"/>
                </a:lnTo>
                <a:lnTo>
                  <a:pt x="1137635" y="114991"/>
                </a:lnTo>
                <a:lnTo>
                  <a:pt x="1134996" y="119054"/>
                </a:lnTo>
                <a:close/>
              </a:path>
              <a:path w="3981450" h="337819">
                <a:moveTo>
                  <a:pt x="1118359" y="275904"/>
                </a:moveTo>
                <a:lnTo>
                  <a:pt x="1099840" y="275904"/>
                </a:lnTo>
                <a:lnTo>
                  <a:pt x="1099840" y="83149"/>
                </a:lnTo>
                <a:lnTo>
                  <a:pt x="1118359" y="83149"/>
                </a:lnTo>
                <a:lnTo>
                  <a:pt x="1118359" y="119054"/>
                </a:lnTo>
                <a:lnTo>
                  <a:pt x="1134996" y="119054"/>
                </a:lnTo>
                <a:lnTo>
                  <a:pt x="1123497" y="136759"/>
                </a:lnTo>
                <a:lnTo>
                  <a:pt x="1118359" y="164409"/>
                </a:lnTo>
                <a:lnTo>
                  <a:pt x="1118359" y="275904"/>
                </a:lnTo>
                <a:close/>
              </a:path>
              <a:path w="3981450" h="337819">
                <a:moveTo>
                  <a:pt x="1265005" y="275904"/>
                </a:moveTo>
                <a:lnTo>
                  <a:pt x="1246485" y="275904"/>
                </a:lnTo>
                <a:lnTo>
                  <a:pt x="1246485" y="161385"/>
                </a:lnTo>
                <a:lnTo>
                  <a:pt x="1242393" y="134367"/>
                </a:lnTo>
                <a:lnTo>
                  <a:pt x="1230469" y="113621"/>
                </a:lnTo>
                <a:lnTo>
                  <a:pt x="1211247" y="100316"/>
                </a:lnTo>
                <a:lnTo>
                  <a:pt x="1185257" y="95621"/>
                </a:lnTo>
                <a:lnTo>
                  <a:pt x="1236821" y="95621"/>
                </a:lnTo>
                <a:lnTo>
                  <a:pt x="1244737" y="101007"/>
                </a:lnTo>
                <a:lnTo>
                  <a:pt x="1259814" y="126129"/>
                </a:lnTo>
                <a:lnTo>
                  <a:pt x="1265005" y="157983"/>
                </a:lnTo>
                <a:lnTo>
                  <a:pt x="1265005" y="275904"/>
                </a:lnTo>
                <a:close/>
              </a:path>
              <a:path w="3981450" h="337819">
                <a:moveTo>
                  <a:pt x="1410516" y="261542"/>
                </a:moveTo>
                <a:lnTo>
                  <a:pt x="1376436" y="255129"/>
                </a:lnTo>
                <a:lnTo>
                  <a:pt x="1346784" y="236881"/>
                </a:lnTo>
                <a:lnTo>
                  <a:pt x="1325849" y="208286"/>
                </a:lnTo>
                <a:lnTo>
                  <a:pt x="1317918" y="170834"/>
                </a:lnTo>
                <a:lnTo>
                  <a:pt x="1317998" y="169700"/>
                </a:lnTo>
                <a:lnTo>
                  <a:pt x="1325849" y="132348"/>
                </a:lnTo>
                <a:lnTo>
                  <a:pt x="1346784" y="103511"/>
                </a:lnTo>
                <a:lnTo>
                  <a:pt x="1376436" y="85092"/>
                </a:lnTo>
                <a:lnTo>
                  <a:pt x="1410516" y="78614"/>
                </a:lnTo>
                <a:lnTo>
                  <a:pt x="1437127" y="82157"/>
                </a:lnTo>
                <a:lnTo>
                  <a:pt x="1459272" y="91653"/>
                </a:lnTo>
                <a:lnTo>
                  <a:pt x="1465421" y="96377"/>
                </a:lnTo>
                <a:lnTo>
                  <a:pt x="1412406" y="96377"/>
                </a:lnTo>
                <a:lnTo>
                  <a:pt x="1383711" y="101450"/>
                </a:lnTo>
                <a:lnTo>
                  <a:pt x="1360013" y="115984"/>
                </a:lnTo>
                <a:lnTo>
                  <a:pt x="1343896" y="138950"/>
                </a:lnTo>
                <a:lnTo>
                  <a:pt x="1337950" y="169322"/>
                </a:lnTo>
                <a:lnTo>
                  <a:pt x="1338026" y="170456"/>
                </a:lnTo>
                <a:lnTo>
                  <a:pt x="1344003" y="199930"/>
                </a:lnTo>
                <a:lnTo>
                  <a:pt x="1360296" y="223227"/>
                </a:lnTo>
                <a:lnTo>
                  <a:pt x="1384030" y="238375"/>
                </a:lnTo>
                <a:lnTo>
                  <a:pt x="1412406" y="243779"/>
                </a:lnTo>
                <a:lnTo>
                  <a:pt x="1464394" y="243779"/>
                </a:lnTo>
                <a:lnTo>
                  <a:pt x="1458847" y="248172"/>
                </a:lnTo>
                <a:lnTo>
                  <a:pt x="1436861" y="257922"/>
                </a:lnTo>
                <a:lnTo>
                  <a:pt x="1410516" y="261542"/>
                </a:lnTo>
                <a:close/>
              </a:path>
              <a:path w="3981450" h="337819">
                <a:moveTo>
                  <a:pt x="1509540" y="121700"/>
                </a:moveTo>
                <a:lnTo>
                  <a:pt x="1491020" y="121700"/>
                </a:lnTo>
                <a:lnTo>
                  <a:pt x="1491020" y="83149"/>
                </a:lnTo>
                <a:lnTo>
                  <a:pt x="1509540" y="83149"/>
                </a:lnTo>
                <a:lnTo>
                  <a:pt x="1509540" y="121700"/>
                </a:lnTo>
                <a:close/>
              </a:path>
              <a:path w="3981450" h="337819">
                <a:moveTo>
                  <a:pt x="1464394" y="243779"/>
                </a:moveTo>
                <a:lnTo>
                  <a:pt x="1412406" y="243779"/>
                </a:lnTo>
                <a:lnTo>
                  <a:pt x="1441768" y="238487"/>
                </a:lnTo>
                <a:lnTo>
                  <a:pt x="1467304" y="223558"/>
                </a:lnTo>
                <a:lnTo>
                  <a:pt x="1485327" y="200409"/>
                </a:lnTo>
                <a:lnTo>
                  <a:pt x="1492068" y="170834"/>
                </a:lnTo>
                <a:lnTo>
                  <a:pt x="1492069" y="169322"/>
                </a:lnTo>
                <a:lnTo>
                  <a:pt x="1485327" y="139428"/>
                </a:lnTo>
                <a:lnTo>
                  <a:pt x="1467304" y="116314"/>
                </a:lnTo>
                <a:lnTo>
                  <a:pt x="1441768" y="101562"/>
                </a:lnTo>
                <a:lnTo>
                  <a:pt x="1412406" y="96377"/>
                </a:lnTo>
                <a:lnTo>
                  <a:pt x="1465421" y="96377"/>
                </a:lnTo>
                <a:lnTo>
                  <a:pt x="1477166" y="105401"/>
                </a:lnTo>
                <a:lnTo>
                  <a:pt x="1491020" y="121700"/>
                </a:lnTo>
                <a:lnTo>
                  <a:pt x="1509540" y="121700"/>
                </a:lnTo>
                <a:lnTo>
                  <a:pt x="1509540" y="216944"/>
                </a:lnTo>
                <a:lnTo>
                  <a:pt x="1491020" y="216944"/>
                </a:lnTo>
                <a:lnTo>
                  <a:pt x="1476794" y="233958"/>
                </a:lnTo>
                <a:lnTo>
                  <a:pt x="1464394" y="243779"/>
                </a:lnTo>
                <a:close/>
              </a:path>
              <a:path w="3981450" h="337819">
                <a:moveTo>
                  <a:pt x="1474455" y="319747"/>
                </a:moveTo>
                <a:lnTo>
                  <a:pt x="1415430" y="319747"/>
                </a:lnTo>
                <a:lnTo>
                  <a:pt x="1445896" y="315017"/>
                </a:lnTo>
                <a:lnTo>
                  <a:pt x="1469808" y="300897"/>
                </a:lnTo>
                <a:lnTo>
                  <a:pt x="1485428" y="277493"/>
                </a:lnTo>
                <a:lnTo>
                  <a:pt x="1491020" y="244912"/>
                </a:lnTo>
                <a:lnTo>
                  <a:pt x="1491020" y="216944"/>
                </a:lnTo>
                <a:lnTo>
                  <a:pt x="1509540" y="216944"/>
                </a:lnTo>
                <a:lnTo>
                  <a:pt x="1509540" y="246046"/>
                </a:lnTo>
                <a:lnTo>
                  <a:pt x="1507880" y="265883"/>
                </a:lnTo>
                <a:lnTo>
                  <a:pt x="1503067" y="283416"/>
                </a:lnTo>
                <a:lnTo>
                  <a:pt x="1495349" y="298611"/>
                </a:lnTo>
                <a:lnTo>
                  <a:pt x="1484973" y="311432"/>
                </a:lnTo>
                <a:lnTo>
                  <a:pt x="1474455" y="319747"/>
                </a:lnTo>
                <a:close/>
              </a:path>
              <a:path w="3981450" h="337819">
                <a:moveTo>
                  <a:pt x="1415052" y="337133"/>
                </a:moveTo>
                <a:lnTo>
                  <a:pt x="1391400" y="335290"/>
                </a:lnTo>
                <a:lnTo>
                  <a:pt x="1368705" y="329763"/>
                </a:lnTo>
                <a:lnTo>
                  <a:pt x="1347074" y="320550"/>
                </a:lnTo>
                <a:lnTo>
                  <a:pt x="1326611" y="307652"/>
                </a:lnTo>
                <a:lnTo>
                  <a:pt x="1337572" y="292534"/>
                </a:lnTo>
                <a:lnTo>
                  <a:pt x="1355477" y="304280"/>
                </a:lnTo>
                <a:lnTo>
                  <a:pt x="1374516" y="312802"/>
                </a:lnTo>
                <a:lnTo>
                  <a:pt x="1394548" y="317993"/>
                </a:lnTo>
                <a:lnTo>
                  <a:pt x="1415430" y="319747"/>
                </a:lnTo>
                <a:lnTo>
                  <a:pt x="1474455" y="319747"/>
                </a:lnTo>
                <a:lnTo>
                  <a:pt x="1471018" y="322463"/>
                </a:lnTo>
                <a:lnTo>
                  <a:pt x="1454406" y="330519"/>
                </a:lnTo>
                <a:lnTo>
                  <a:pt x="1435597" y="335456"/>
                </a:lnTo>
                <a:lnTo>
                  <a:pt x="1415052" y="337133"/>
                </a:lnTo>
                <a:close/>
              </a:path>
              <a:path w="3981450" h="337819">
                <a:moveTo>
                  <a:pt x="1712878" y="32881"/>
                </a:moveTo>
                <a:lnTo>
                  <a:pt x="1689823" y="32881"/>
                </a:lnTo>
                <a:lnTo>
                  <a:pt x="1689823" y="7559"/>
                </a:lnTo>
                <a:lnTo>
                  <a:pt x="1712878" y="7559"/>
                </a:lnTo>
                <a:lnTo>
                  <a:pt x="1712878" y="32881"/>
                </a:lnTo>
                <a:close/>
              </a:path>
              <a:path w="3981450" h="337819">
                <a:moveTo>
                  <a:pt x="1710610" y="275904"/>
                </a:moveTo>
                <a:lnTo>
                  <a:pt x="1692091" y="275904"/>
                </a:lnTo>
                <a:lnTo>
                  <a:pt x="1692091" y="83149"/>
                </a:lnTo>
                <a:lnTo>
                  <a:pt x="1710610" y="83149"/>
                </a:lnTo>
                <a:lnTo>
                  <a:pt x="1710610" y="275904"/>
                </a:lnTo>
                <a:close/>
              </a:path>
              <a:path w="3981450" h="337819">
                <a:moveTo>
                  <a:pt x="1819089" y="119054"/>
                </a:moveTo>
                <a:lnTo>
                  <a:pt x="1802453" y="119054"/>
                </a:lnTo>
                <a:lnTo>
                  <a:pt x="1813797" y="103169"/>
                </a:lnTo>
                <a:lnTo>
                  <a:pt x="1828862" y="90330"/>
                </a:lnTo>
                <a:lnTo>
                  <a:pt x="1848108" y="81743"/>
                </a:lnTo>
                <a:lnTo>
                  <a:pt x="1871996" y="78614"/>
                </a:lnTo>
                <a:lnTo>
                  <a:pt x="1904612" y="84531"/>
                </a:lnTo>
                <a:lnTo>
                  <a:pt x="1920914" y="95621"/>
                </a:lnTo>
                <a:lnTo>
                  <a:pt x="1869350" y="95621"/>
                </a:lnTo>
                <a:lnTo>
                  <a:pt x="1842952" y="100736"/>
                </a:lnTo>
                <a:lnTo>
                  <a:pt x="1821728" y="114991"/>
                </a:lnTo>
                <a:lnTo>
                  <a:pt x="1819089" y="119054"/>
                </a:lnTo>
                <a:close/>
              </a:path>
              <a:path w="3981450" h="337819">
                <a:moveTo>
                  <a:pt x="1802453" y="275904"/>
                </a:moveTo>
                <a:lnTo>
                  <a:pt x="1783933" y="275904"/>
                </a:lnTo>
                <a:lnTo>
                  <a:pt x="1783933" y="83149"/>
                </a:lnTo>
                <a:lnTo>
                  <a:pt x="1802453" y="83149"/>
                </a:lnTo>
                <a:lnTo>
                  <a:pt x="1802453" y="119054"/>
                </a:lnTo>
                <a:lnTo>
                  <a:pt x="1819089" y="119054"/>
                </a:lnTo>
                <a:lnTo>
                  <a:pt x="1807590" y="136759"/>
                </a:lnTo>
                <a:lnTo>
                  <a:pt x="1802453" y="164409"/>
                </a:lnTo>
                <a:lnTo>
                  <a:pt x="1802453" y="275904"/>
                </a:lnTo>
                <a:close/>
              </a:path>
              <a:path w="3981450" h="337819">
                <a:moveTo>
                  <a:pt x="1949098" y="275904"/>
                </a:moveTo>
                <a:lnTo>
                  <a:pt x="1930578" y="275904"/>
                </a:lnTo>
                <a:lnTo>
                  <a:pt x="1930578" y="161385"/>
                </a:lnTo>
                <a:lnTo>
                  <a:pt x="1926486" y="134367"/>
                </a:lnTo>
                <a:lnTo>
                  <a:pt x="1914563" y="113621"/>
                </a:lnTo>
                <a:lnTo>
                  <a:pt x="1895340" y="100316"/>
                </a:lnTo>
                <a:lnTo>
                  <a:pt x="1869350" y="95621"/>
                </a:lnTo>
                <a:lnTo>
                  <a:pt x="1920914" y="95621"/>
                </a:lnTo>
                <a:lnTo>
                  <a:pt x="1928830" y="101007"/>
                </a:lnTo>
                <a:lnTo>
                  <a:pt x="1943907" y="126129"/>
                </a:lnTo>
                <a:lnTo>
                  <a:pt x="1949098" y="157983"/>
                </a:lnTo>
                <a:lnTo>
                  <a:pt x="1949098" y="275904"/>
                </a:lnTo>
                <a:close/>
              </a:path>
              <a:path w="3981450" h="337819">
                <a:moveTo>
                  <a:pt x="2151680" y="275904"/>
                </a:moveTo>
                <a:lnTo>
                  <a:pt x="2132027" y="275904"/>
                </a:lnTo>
                <a:lnTo>
                  <a:pt x="2132027" y="11338"/>
                </a:lnTo>
                <a:lnTo>
                  <a:pt x="2228026" y="11338"/>
                </a:lnTo>
                <a:lnTo>
                  <a:pt x="2267936" y="16801"/>
                </a:lnTo>
                <a:lnTo>
                  <a:pt x="2292784" y="29480"/>
                </a:lnTo>
                <a:lnTo>
                  <a:pt x="2151680" y="29480"/>
                </a:lnTo>
                <a:lnTo>
                  <a:pt x="2151680" y="159117"/>
                </a:lnTo>
                <a:lnTo>
                  <a:pt x="2288871" y="159117"/>
                </a:lnTo>
                <a:lnTo>
                  <a:pt x="2262515" y="171903"/>
                </a:lnTo>
                <a:lnTo>
                  <a:pt x="2223113" y="177259"/>
                </a:lnTo>
                <a:lnTo>
                  <a:pt x="2151680" y="177259"/>
                </a:lnTo>
                <a:lnTo>
                  <a:pt x="2151680" y="275904"/>
                </a:lnTo>
                <a:close/>
              </a:path>
              <a:path w="3981450" h="337819">
                <a:moveTo>
                  <a:pt x="2288871" y="159117"/>
                </a:moveTo>
                <a:lnTo>
                  <a:pt x="2224247" y="159117"/>
                </a:lnTo>
                <a:lnTo>
                  <a:pt x="2257849" y="154487"/>
                </a:lnTo>
                <a:lnTo>
                  <a:pt x="2283869" y="141354"/>
                </a:lnTo>
                <a:lnTo>
                  <a:pt x="2300676" y="120850"/>
                </a:lnTo>
                <a:lnTo>
                  <a:pt x="2306641" y="94110"/>
                </a:lnTo>
                <a:lnTo>
                  <a:pt x="2306561" y="92976"/>
                </a:lnTo>
                <a:lnTo>
                  <a:pt x="2300818" y="65675"/>
                </a:lnTo>
                <a:lnTo>
                  <a:pt x="2284436" y="45684"/>
                </a:lnTo>
                <a:lnTo>
                  <a:pt x="2259125" y="33560"/>
                </a:lnTo>
                <a:lnTo>
                  <a:pt x="2226515" y="29480"/>
                </a:lnTo>
                <a:lnTo>
                  <a:pt x="2292784" y="29480"/>
                </a:lnTo>
                <a:lnTo>
                  <a:pt x="2298987" y="32645"/>
                </a:lnTo>
                <a:lnTo>
                  <a:pt x="2319125" y="58056"/>
                </a:lnTo>
                <a:lnTo>
                  <a:pt x="2326294" y="92220"/>
                </a:lnTo>
                <a:lnTo>
                  <a:pt x="2326208" y="93354"/>
                </a:lnTo>
                <a:lnTo>
                  <a:pt x="2317932" y="129584"/>
                </a:lnTo>
                <a:lnTo>
                  <a:pt x="2295396" y="155952"/>
                </a:lnTo>
                <a:lnTo>
                  <a:pt x="2288871" y="159117"/>
                </a:lnTo>
                <a:close/>
              </a:path>
              <a:path w="3981450" h="337819">
                <a:moveTo>
                  <a:pt x="2462735" y="280440"/>
                </a:moveTo>
                <a:lnTo>
                  <a:pt x="2423245" y="272391"/>
                </a:lnTo>
                <a:lnTo>
                  <a:pt x="2392010" y="250629"/>
                </a:lnTo>
                <a:lnTo>
                  <a:pt x="2371477" y="218733"/>
                </a:lnTo>
                <a:lnTo>
                  <a:pt x="2364089" y="180283"/>
                </a:lnTo>
                <a:lnTo>
                  <a:pt x="2364089" y="179527"/>
                </a:lnTo>
                <a:lnTo>
                  <a:pt x="2371542" y="140958"/>
                </a:lnTo>
                <a:lnTo>
                  <a:pt x="2392247" y="108802"/>
                </a:lnTo>
                <a:lnTo>
                  <a:pt x="2423723" y="86781"/>
                </a:lnTo>
                <a:lnTo>
                  <a:pt x="2463491" y="78614"/>
                </a:lnTo>
                <a:lnTo>
                  <a:pt x="2502981" y="86663"/>
                </a:lnTo>
                <a:lnTo>
                  <a:pt x="2516381" y="95999"/>
                </a:lnTo>
                <a:lnTo>
                  <a:pt x="2462735" y="95999"/>
                </a:lnTo>
                <a:lnTo>
                  <a:pt x="2431158" y="102554"/>
                </a:lnTo>
                <a:lnTo>
                  <a:pt x="2406278" y="120377"/>
                </a:lnTo>
                <a:lnTo>
                  <a:pt x="2389973" y="146704"/>
                </a:lnTo>
                <a:lnTo>
                  <a:pt x="2384121" y="178771"/>
                </a:lnTo>
                <a:lnTo>
                  <a:pt x="2384121" y="179527"/>
                </a:lnTo>
                <a:lnTo>
                  <a:pt x="2390251" y="212190"/>
                </a:lnTo>
                <a:lnTo>
                  <a:pt x="2407081" y="238723"/>
                </a:lnTo>
                <a:lnTo>
                  <a:pt x="2432274" y="256540"/>
                </a:lnTo>
                <a:lnTo>
                  <a:pt x="2463491" y="263054"/>
                </a:lnTo>
                <a:lnTo>
                  <a:pt x="2515679" y="263054"/>
                </a:lnTo>
                <a:lnTo>
                  <a:pt x="2502502" y="272273"/>
                </a:lnTo>
                <a:lnTo>
                  <a:pt x="2462735" y="280440"/>
                </a:lnTo>
                <a:close/>
              </a:path>
              <a:path w="3981450" h="337819">
                <a:moveTo>
                  <a:pt x="2515679" y="263054"/>
                </a:moveTo>
                <a:lnTo>
                  <a:pt x="2463491" y="263054"/>
                </a:lnTo>
                <a:lnTo>
                  <a:pt x="2495067" y="256499"/>
                </a:lnTo>
                <a:lnTo>
                  <a:pt x="2519947" y="238676"/>
                </a:lnTo>
                <a:lnTo>
                  <a:pt x="2536252" y="212349"/>
                </a:lnTo>
                <a:lnTo>
                  <a:pt x="2542105" y="180283"/>
                </a:lnTo>
                <a:lnTo>
                  <a:pt x="2542105" y="179527"/>
                </a:lnTo>
                <a:lnTo>
                  <a:pt x="2535975" y="146863"/>
                </a:lnTo>
                <a:lnTo>
                  <a:pt x="2519144" y="120330"/>
                </a:lnTo>
                <a:lnTo>
                  <a:pt x="2493951" y="102513"/>
                </a:lnTo>
                <a:lnTo>
                  <a:pt x="2462735" y="95999"/>
                </a:lnTo>
                <a:lnTo>
                  <a:pt x="2516381" y="95999"/>
                </a:lnTo>
                <a:lnTo>
                  <a:pt x="2534215" y="108424"/>
                </a:lnTo>
                <a:lnTo>
                  <a:pt x="2554748" y="140320"/>
                </a:lnTo>
                <a:lnTo>
                  <a:pt x="2562136" y="178771"/>
                </a:lnTo>
                <a:lnTo>
                  <a:pt x="2562136" y="179527"/>
                </a:lnTo>
                <a:lnTo>
                  <a:pt x="2554683" y="218096"/>
                </a:lnTo>
                <a:lnTo>
                  <a:pt x="2533979" y="250251"/>
                </a:lnTo>
                <a:lnTo>
                  <a:pt x="2515679" y="263054"/>
                </a:lnTo>
                <a:close/>
              </a:path>
              <a:path w="3981450" h="337819">
                <a:moveTo>
                  <a:pt x="2660004" y="126235"/>
                </a:moveTo>
                <a:lnTo>
                  <a:pt x="2641506" y="126235"/>
                </a:lnTo>
                <a:lnTo>
                  <a:pt x="2655555" y="108111"/>
                </a:lnTo>
                <a:lnTo>
                  <a:pt x="2673112" y="92928"/>
                </a:lnTo>
                <a:lnTo>
                  <a:pt x="2694709" y="82493"/>
                </a:lnTo>
                <a:lnTo>
                  <a:pt x="2720876" y="78614"/>
                </a:lnTo>
                <a:lnTo>
                  <a:pt x="2755134" y="85440"/>
                </a:lnTo>
                <a:lnTo>
                  <a:pt x="2771791" y="96377"/>
                </a:lnTo>
                <a:lnTo>
                  <a:pt x="2718986" y="96377"/>
                </a:lnTo>
                <a:lnTo>
                  <a:pt x="2689801" y="102401"/>
                </a:lnTo>
                <a:lnTo>
                  <a:pt x="2664656" y="119338"/>
                </a:lnTo>
                <a:lnTo>
                  <a:pt x="2660004" y="126235"/>
                </a:lnTo>
                <a:close/>
              </a:path>
              <a:path w="3981450" h="337819">
                <a:moveTo>
                  <a:pt x="2641506" y="336377"/>
                </a:moveTo>
                <a:lnTo>
                  <a:pt x="2622986" y="336377"/>
                </a:lnTo>
                <a:lnTo>
                  <a:pt x="2622986" y="83149"/>
                </a:lnTo>
                <a:lnTo>
                  <a:pt x="2641506" y="83149"/>
                </a:lnTo>
                <a:lnTo>
                  <a:pt x="2641506" y="126235"/>
                </a:lnTo>
                <a:lnTo>
                  <a:pt x="2660004" y="126235"/>
                </a:lnTo>
                <a:lnTo>
                  <a:pt x="2647022" y="145487"/>
                </a:lnTo>
                <a:lnTo>
                  <a:pt x="2640447" y="178771"/>
                </a:lnTo>
                <a:lnTo>
                  <a:pt x="2640446" y="180283"/>
                </a:lnTo>
                <a:lnTo>
                  <a:pt x="2647022" y="213725"/>
                </a:lnTo>
                <a:lnTo>
                  <a:pt x="2660926" y="234330"/>
                </a:lnTo>
                <a:lnTo>
                  <a:pt x="2641506" y="234330"/>
                </a:lnTo>
                <a:lnTo>
                  <a:pt x="2641506" y="336377"/>
                </a:lnTo>
                <a:close/>
              </a:path>
              <a:path w="3981450" h="337819">
                <a:moveTo>
                  <a:pt x="2771397" y="262676"/>
                </a:moveTo>
                <a:lnTo>
                  <a:pt x="2718986" y="262676"/>
                </a:lnTo>
                <a:lnTo>
                  <a:pt x="2748496" y="257084"/>
                </a:lnTo>
                <a:lnTo>
                  <a:pt x="2772514" y="240897"/>
                </a:lnTo>
                <a:lnTo>
                  <a:pt x="2788665" y="215001"/>
                </a:lnTo>
                <a:lnTo>
                  <a:pt x="2794577" y="180283"/>
                </a:lnTo>
                <a:lnTo>
                  <a:pt x="2794509" y="179149"/>
                </a:lnTo>
                <a:lnTo>
                  <a:pt x="2788453" y="145168"/>
                </a:lnTo>
                <a:lnTo>
                  <a:pt x="2771947" y="118960"/>
                </a:lnTo>
                <a:lnTo>
                  <a:pt x="2747858" y="102247"/>
                </a:lnTo>
                <a:lnTo>
                  <a:pt x="2718986" y="96377"/>
                </a:lnTo>
                <a:lnTo>
                  <a:pt x="2771791" y="96377"/>
                </a:lnTo>
                <a:lnTo>
                  <a:pt x="2785175" y="105165"/>
                </a:lnTo>
                <a:lnTo>
                  <a:pt x="2806500" y="136653"/>
                </a:lnTo>
                <a:lnTo>
                  <a:pt x="2814608" y="178771"/>
                </a:lnTo>
                <a:lnTo>
                  <a:pt x="2814535" y="179905"/>
                </a:lnTo>
                <a:lnTo>
                  <a:pt x="2806500" y="221763"/>
                </a:lnTo>
                <a:lnTo>
                  <a:pt x="2785175" y="253511"/>
                </a:lnTo>
                <a:lnTo>
                  <a:pt x="2771397" y="262676"/>
                </a:lnTo>
                <a:close/>
              </a:path>
              <a:path w="3981450" h="337819">
                <a:moveTo>
                  <a:pt x="2720876" y="280440"/>
                </a:moveTo>
                <a:lnTo>
                  <a:pt x="2694443" y="276637"/>
                </a:lnTo>
                <a:lnTo>
                  <a:pt x="2672687" y="266456"/>
                </a:lnTo>
                <a:lnTo>
                  <a:pt x="2655183" y="251739"/>
                </a:lnTo>
                <a:lnTo>
                  <a:pt x="2641506" y="234330"/>
                </a:lnTo>
                <a:lnTo>
                  <a:pt x="2660926" y="234330"/>
                </a:lnTo>
                <a:lnTo>
                  <a:pt x="2664656" y="239857"/>
                </a:lnTo>
                <a:lnTo>
                  <a:pt x="2689801" y="256706"/>
                </a:lnTo>
                <a:lnTo>
                  <a:pt x="2718986" y="262676"/>
                </a:lnTo>
                <a:lnTo>
                  <a:pt x="2771397" y="262676"/>
                </a:lnTo>
                <a:lnTo>
                  <a:pt x="2755134" y="273495"/>
                </a:lnTo>
                <a:lnTo>
                  <a:pt x="2720876" y="280440"/>
                </a:lnTo>
                <a:close/>
              </a:path>
              <a:path w="3981450" h="337819">
                <a:moveTo>
                  <a:pt x="2945757" y="280440"/>
                </a:moveTo>
                <a:lnTo>
                  <a:pt x="2913141" y="274523"/>
                </a:lnTo>
                <a:lnTo>
                  <a:pt x="2888923" y="258046"/>
                </a:lnTo>
                <a:lnTo>
                  <a:pt x="2873846" y="232924"/>
                </a:lnTo>
                <a:lnTo>
                  <a:pt x="2868655" y="201070"/>
                </a:lnTo>
                <a:lnTo>
                  <a:pt x="2868655" y="83149"/>
                </a:lnTo>
                <a:lnTo>
                  <a:pt x="2887175" y="83149"/>
                </a:lnTo>
                <a:lnTo>
                  <a:pt x="2887175" y="197668"/>
                </a:lnTo>
                <a:lnTo>
                  <a:pt x="2891267" y="224686"/>
                </a:lnTo>
                <a:lnTo>
                  <a:pt x="2903190" y="245432"/>
                </a:lnTo>
                <a:lnTo>
                  <a:pt x="2922413" y="258737"/>
                </a:lnTo>
                <a:lnTo>
                  <a:pt x="2948403" y="263432"/>
                </a:lnTo>
                <a:lnTo>
                  <a:pt x="2995100" y="263432"/>
                </a:lnTo>
                <a:lnTo>
                  <a:pt x="2988891" y="268723"/>
                </a:lnTo>
                <a:lnTo>
                  <a:pt x="2969645" y="277310"/>
                </a:lnTo>
                <a:lnTo>
                  <a:pt x="2945757" y="280440"/>
                </a:lnTo>
                <a:close/>
              </a:path>
              <a:path w="3981450" h="337819">
                <a:moveTo>
                  <a:pt x="2995100" y="263432"/>
                </a:moveTo>
                <a:lnTo>
                  <a:pt x="2948403" y="263432"/>
                </a:lnTo>
                <a:lnTo>
                  <a:pt x="2974801" y="258318"/>
                </a:lnTo>
                <a:lnTo>
                  <a:pt x="2996025" y="244062"/>
                </a:lnTo>
                <a:lnTo>
                  <a:pt x="3010163" y="222294"/>
                </a:lnTo>
                <a:lnTo>
                  <a:pt x="3015300" y="194645"/>
                </a:lnTo>
                <a:lnTo>
                  <a:pt x="3015300" y="83149"/>
                </a:lnTo>
                <a:lnTo>
                  <a:pt x="3033820" y="83149"/>
                </a:lnTo>
                <a:lnTo>
                  <a:pt x="3033820" y="239999"/>
                </a:lnTo>
                <a:lnTo>
                  <a:pt x="3015300" y="239999"/>
                </a:lnTo>
                <a:lnTo>
                  <a:pt x="3003956" y="255885"/>
                </a:lnTo>
                <a:lnTo>
                  <a:pt x="2995100" y="263432"/>
                </a:lnTo>
                <a:close/>
              </a:path>
              <a:path w="3981450" h="337819">
                <a:moveTo>
                  <a:pt x="3033820" y="275904"/>
                </a:moveTo>
                <a:lnTo>
                  <a:pt x="3015300" y="275904"/>
                </a:lnTo>
                <a:lnTo>
                  <a:pt x="3015300" y="239999"/>
                </a:lnTo>
                <a:lnTo>
                  <a:pt x="3033820" y="239999"/>
                </a:lnTo>
                <a:lnTo>
                  <a:pt x="3033820" y="275904"/>
                </a:lnTo>
                <a:close/>
              </a:path>
              <a:path w="3981450" h="337819">
                <a:moveTo>
                  <a:pt x="3124151" y="275904"/>
                </a:moveTo>
                <a:lnTo>
                  <a:pt x="3105631" y="275904"/>
                </a:lnTo>
                <a:lnTo>
                  <a:pt x="3105631" y="0"/>
                </a:lnTo>
                <a:lnTo>
                  <a:pt x="3124151" y="0"/>
                </a:lnTo>
                <a:lnTo>
                  <a:pt x="3124151" y="275904"/>
                </a:lnTo>
                <a:close/>
              </a:path>
              <a:path w="3981450" h="337819">
                <a:moveTo>
                  <a:pt x="3205788" y="113007"/>
                </a:moveTo>
                <a:lnTo>
                  <a:pt x="3248520" y="81342"/>
                </a:lnTo>
                <a:lnTo>
                  <a:pt x="3267394" y="80125"/>
                </a:lnTo>
                <a:lnTo>
                  <a:pt x="3285938" y="81466"/>
                </a:lnTo>
                <a:lnTo>
                  <a:pt x="3302355" y="85464"/>
                </a:lnTo>
                <a:lnTo>
                  <a:pt x="3316505" y="92084"/>
                </a:lnTo>
                <a:lnTo>
                  <a:pt x="3323425" y="97511"/>
                </a:lnTo>
                <a:lnTo>
                  <a:pt x="3266261" y="97511"/>
                </a:lnTo>
                <a:lnTo>
                  <a:pt x="3249424" y="98657"/>
                </a:lnTo>
                <a:lnTo>
                  <a:pt x="3233898" y="101858"/>
                </a:lnTo>
                <a:lnTo>
                  <a:pt x="3219436" y="106759"/>
                </a:lnTo>
                <a:lnTo>
                  <a:pt x="3205788" y="113007"/>
                </a:lnTo>
                <a:close/>
              </a:path>
              <a:path w="3981450" h="337819">
                <a:moveTo>
                  <a:pt x="3347898" y="164787"/>
                </a:moveTo>
                <a:lnTo>
                  <a:pt x="3329757" y="164787"/>
                </a:lnTo>
                <a:lnTo>
                  <a:pt x="3329757" y="156472"/>
                </a:lnTo>
                <a:lnTo>
                  <a:pt x="3325416" y="130836"/>
                </a:lnTo>
                <a:lnTo>
                  <a:pt x="3312890" y="112393"/>
                </a:lnTo>
                <a:lnTo>
                  <a:pt x="3292924" y="101249"/>
                </a:lnTo>
                <a:lnTo>
                  <a:pt x="3266261" y="97511"/>
                </a:lnTo>
                <a:lnTo>
                  <a:pt x="3323425" y="97511"/>
                </a:lnTo>
                <a:lnTo>
                  <a:pt x="3346634" y="138974"/>
                </a:lnTo>
                <a:lnTo>
                  <a:pt x="3347898" y="155716"/>
                </a:lnTo>
                <a:lnTo>
                  <a:pt x="3347898" y="164787"/>
                </a:lnTo>
                <a:close/>
              </a:path>
              <a:path w="3981450" h="337819">
                <a:moveTo>
                  <a:pt x="3256056" y="280440"/>
                </a:moveTo>
                <a:lnTo>
                  <a:pt x="3229274" y="276625"/>
                </a:lnTo>
                <a:lnTo>
                  <a:pt x="3205363" y="265227"/>
                </a:lnTo>
                <a:lnTo>
                  <a:pt x="3188184" y="246318"/>
                </a:lnTo>
                <a:lnTo>
                  <a:pt x="3181599" y="219968"/>
                </a:lnTo>
                <a:lnTo>
                  <a:pt x="3181686" y="218834"/>
                </a:lnTo>
                <a:lnTo>
                  <a:pt x="3187753" y="192507"/>
                </a:lnTo>
                <a:lnTo>
                  <a:pt x="3205032" y="172818"/>
                </a:lnTo>
                <a:lnTo>
                  <a:pt x="3231666" y="160641"/>
                </a:lnTo>
                <a:lnTo>
                  <a:pt x="3265883" y="156472"/>
                </a:lnTo>
                <a:lnTo>
                  <a:pt x="3284579" y="157080"/>
                </a:lnTo>
                <a:lnTo>
                  <a:pt x="3300938" y="158787"/>
                </a:lnTo>
                <a:lnTo>
                  <a:pt x="3315737" y="161415"/>
                </a:lnTo>
                <a:lnTo>
                  <a:pt x="3329757" y="164787"/>
                </a:lnTo>
                <a:lnTo>
                  <a:pt x="3347898" y="164787"/>
                </a:lnTo>
                <a:lnTo>
                  <a:pt x="3347898" y="173102"/>
                </a:lnTo>
                <a:lnTo>
                  <a:pt x="3264749" y="173102"/>
                </a:lnTo>
                <a:lnTo>
                  <a:pt x="3237607" y="176355"/>
                </a:lnTo>
                <a:lnTo>
                  <a:pt x="3217694" y="185527"/>
                </a:lnTo>
                <a:lnTo>
                  <a:pt x="3205434" y="199729"/>
                </a:lnTo>
                <a:lnTo>
                  <a:pt x="3201253" y="218078"/>
                </a:lnTo>
                <a:lnTo>
                  <a:pt x="3201346" y="219212"/>
                </a:lnTo>
                <a:lnTo>
                  <a:pt x="3205847" y="237542"/>
                </a:lnTo>
                <a:lnTo>
                  <a:pt x="3218166" y="251432"/>
                </a:lnTo>
                <a:lnTo>
                  <a:pt x="3236013" y="260078"/>
                </a:lnTo>
                <a:lnTo>
                  <a:pt x="3257190" y="263054"/>
                </a:lnTo>
                <a:lnTo>
                  <a:pt x="3309937" y="263054"/>
                </a:lnTo>
                <a:lnTo>
                  <a:pt x="3301694" y="269054"/>
                </a:lnTo>
                <a:lnTo>
                  <a:pt x="3281178" y="277316"/>
                </a:lnTo>
                <a:lnTo>
                  <a:pt x="3256056" y="280440"/>
                </a:lnTo>
                <a:close/>
              </a:path>
              <a:path w="3981450" h="337819">
                <a:moveTo>
                  <a:pt x="3309937" y="263054"/>
                </a:moveTo>
                <a:lnTo>
                  <a:pt x="3257190" y="263054"/>
                </a:lnTo>
                <a:lnTo>
                  <a:pt x="3285170" y="258725"/>
                </a:lnTo>
                <a:lnTo>
                  <a:pt x="3308402" y="246566"/>
                </a:lnTo>
                <a:lnTo>
                  <a:pt x="3324264" y="227816"/>
                </a:lnTo>
                <a:lnTo>
                  <a:pt x="3330135" y="203716"/>
                </a:lnTo>
                <a:lnTo>
                  <a:pt x="3330135" y="181794"/>
                </a:lnTo>
                <a:lnTo>
                  <a:pt x="3316942" y="178682"/>
                </a:lnTo>
                <a:lnTo>
                  <a:pt x="3301694" y="175889"/>
                </a:lnTo>
                <a:lnTo>
                  <a:pt x="3284320" y="173875"/>
                </a:lnTo>
                <a:lnTo>
                  <a:pt x="3264749" y="173102"/>
                </a:lnTo>
                <a:lnTo>
                  <a:pt x="3347898" y="173102"/>
                </a:lnTo>
                <a:lnTo>
                  <a:pt x="3347898" y="243779"/>
                </a:lnTo>
                <a:lnTo>
                  <a:pt x="3329757" y="243779"/>
                </a:lnTo>
                <a:lnTo>
                  <a:pt x="3317816" y="257320"/>
                </a:lnTo>
                <a:lnTo>
                  <a:pt x="3309937" y="263054"/>
                </a:lnTo>
                <a:close/>
              </a:path>
              <a:path w="3981450" h="337819">
                <a:moveTo>
                  <a:pt x="3347898" y="275904"/>
                </a:moveTo>
                <a:lnTo>
                  <a:pt x="3329757" y="275904"/>
                </a:lnTo>
                <a:lnTo>
                  <a:pt x="3329757" y="243779"/>
                </a:lnTo>
                <a:lnTo>
                  <a:pt x="3347898" y="243779"/>
                </a:lnTo>
                <a:lnTo>
                  <a:pt x="3347898" y="275904"/>
                </a:lnTo>
                <a:close/>
              </a:path>
              <a:path w="3981450" h="337819">
                <a:moveTo>
                  <a:pt x="3448750" y="137952"/>
                </a:moveTo>
                <a:lnTo>
                  <a:pt x="3431426" y="137952"/>
                </a:lnTo>
                <a:lnTo>
                  <a:pt x="3445782" y="114194"/>
                </a:lnTo>
                <a:lnTo>
                  <a:pt x="3465489" y="95574"/>
                </a:lnTo>
                <a:lnTo>
                  <a:pt x="3489518" y="83686"/>
                </a:lnTo>
                <a:lnTo>
                  <a:pt x="3516843" y="80125"/>
                </a:lnTo>
                <a:lnTo>
                  <a:pt x="3516843" y="100535"/>
                </a:lnTo>
                <a:lnTo>
                  <a:pt x="3514953" y="100535"/>
                </a:lnTo>
                <a:lnTo>
                  <a:pt x="3483087" y="106771"/>
                </a:lnTo>
                <a:lnTo>
                  <a:pt x="3456465" y="125196"/>
                </a:lnTo>
                <a:lnTo>
                  <a:pt x="3448750" y="137952"/>
                </a:lnTo>
                <a:close/>
              </a:path>
              <a:path w="3981450" h="337819">
                <a:moveTo>
                  <a:pt x="3431426" y="275904"/>
                </a:moveTo>
                <a:lnTo>
                  <a:pt x="3412906" y="275904"/>
                </a:lnTo>
                <a:lnTo>
                  <a:pt x="3412906" y="83149"/>
                </a:lnTo>
                <a:lnTo>
                  <a:pt x="3431426" y="83149"/>
                </a:lnTo>
                <a:lnTo>
                  <a:pt x="3431426" y="137952"/>
                </a:lnTo>
                <a:lnTo>
                  <a:pt x="3448750" y="137952"/>
                </a:lnTo>
                <a:lnTo>
                  <a:pt x="3438205" y="155385"/>
                </a:lnTo>
                <a:lnTo>
                  <a:pt x="3431426" y="196912"/>
                </a:lnTo>
                <a:lnTo>
                  <a:pt x="3431426" y="275904"/>
                </a:lnTo>
                <a:close/>
              </a:path>
              <a:path w="3981450" h="337819">
                <a:moveTo>
                  <a:pt x="3587520" y="32881"/>
                </a:moveTo>
                <a:lnTo>
                  <a:pt x="3564465" y="32881"/>
                </a:lnTo>
                <a:lnTo>
                  <a:pt x="3564465" y="7559"/>
                </a:lnTo>
                <a:lnTo>
                  <a:pt x="3587520" y="7559"/>
                </a:lnTo>
                <a:lnTo>
                  <a:pt x="3587520" y="32881"/>
                </a:lnTo>
                <a:close/>
              </a:path>
              <a:path w="3981450" h="337819">
                <a:moveTo>
                  <a:pt x="3585252" y="275904"/>
                </a:moveTo>
                <a:lnTo>
                  <a:pt x="3566732" y="275904"/>
                </a:lnTo>
                <a:lnTo>
                  <a:pt x="3566732" y="83149"/>
                </a:lnTo>
                <a:lnTo>
                  <a:pt x="3585252" y="83149"/>
                </a:lnTo>
                <a:lnTo>
                  <a:pt x="3585252" y="275904"/>
                </a:lnTo>
                <a:close/>
              </a:path>
              <a:path w="3981450" h="337819">
                <a:moveTo>
                  <a:pt x="3687299" y="83149"/>
                </a:moveTo>
                <a:lnTo>
                  <a:pt x="3668779" y="83149"/>
                </a:lnTo>
                <a:lnTo>
                  <a:pt x="3668779" y="21543"/>
                </a:lnTo>
                <a:lnTo>
                  <a:pt x="3687299" y="21543"/>
                </a:lnTo>
                <a:lnTo>
                  <a:pt x="3687299" y="83149"/>
                </a:lnTo>
                <a:close/>
              </a:path>
              <a:path w="3981450" h="337819">
                <a:moveTo>
                  <a:pt x="3754953" y="100157"/>
                </a:moveTo>
                <a:lnTo>
                  <a:pt x="3640811" y="100157"/>
                </a:lnTo>
                <a:lnTo>
                  <a:pt x="3640811" y="83149"/>
                </a:lnTo>
                <a:lnTo>
                  <a:pt x="3754953" y="83149"/>
                </a:lnTo>
                <a:lnTo>
                  <a:pt x="3754953" y="100157"/>
                </a:lnTo>
                <a:close/>
              </a:path>
              <a:path w="3981450" h="337819">
                <a:moveTo>
                  <a:pt x="3722827" y="279306"/>
                </a:moveTo>
                <a:lnTo>
                  <a:pt x="3701785" y="276194"/>
                </a:lnTo>
                <a:lnTo>
                  <a:pt x="3684606" y="266597"/>
                </a:lnTo>
                <a:lnTo>
                  <a:pt x="3673026" y="250127"/>
                </a:lnTo>
                <a:lnTo>
                  <a:pt x="3668779" y="226393"/>
                </a:lnTo>
                <a:lnTo>
                  <a:pt x="3668779" y="100157"/>
                </a:lnTo>
                <a:lnTo>
                  <a:pt x="3687299" y="100157"/>
                </a:lnTo>
                <a:lnTo>
                  <a:pt x="3687299" y="224503"/>
                </a:lnTo>
                <a:lnTo>
                  <a:pt x="3690187" y="241989"/>
                </a:lnTo>
                <a:lnTo>
                  <a:pt x="3698213" y="253558"/>
                </a:lnTo>
                <a:lnTo>
                  <a:pt x="3710419" y="259954"/>
                </a:lnTo>
                <a:lnTo>
                  <a:pt x="3725850" y="261920"/>
                </a:lnTo>
                <a:lnTo>
                  <a:pt x="3754197" y="261920"/>
                </a:lnTo>
                <a:lnTo>
                  <a:pt x="3754197" y="272503"/>
                </a:lnTo>
                <a:lnTo>
                  <a:pt x="3746850" y="275479"/>
                </a:lnTo>
                <a:lnTo>
                  <a:pt x="3739362" y="277605"/>
                </a:lnTo>
                <a:lnTo>
                  <a:pt x="3731449" y="278881"/>
                </a:lnTo>
                <a:lnTo>
                  <a:pt x="3722827" y="279306"/>
                </a:lnTo>
                <a:close/>
              </a:path>
              <a:path w="3981450" h="337819">
                <a:moveTo>
                  <a:pt x="3754197" y="261920"/>
                </a:moveTo>
                <a:lnTo>
                  <a:pt x="3725850" y="261920"/>
                </a:lnTo>
                <a:lnTo>
                  <a:pt x="3732724" y="261548"/>
                </a:lnTo>
                <a:lnTo>
                  <a:pt x="3739457" y="260361"/>
                </a:lnTo>
                <a:lnTo>
                  <a:pt x="3746472" y="258253"/>
                </a:lnTo>
                <a:lnTo>
                  <a:pt x="3754197" y="255117"/>
                </a:lnTo>
                <a:lnTo>
                  <a:pt x="3754197" y="261920"/>
                </a:lnTo>
                <a:close/>
              </a:path>
              <a:path w="3981450" h="337819">
                <a:moveTo>
                  <a:pt x="3873788" y="320125"/>
                </a:moveTo>
                <a:lnTo>
                  <a:pt x="3834322" y="320125"/>
                </a:lnTo>
                <a:lnTo>
                  <a:pt x="3848194" y="317769"/>
                </a:lnTo>
                <a:lnTo>
                  <a:pt x="3860259" y="310062"/>
                </a:lnTo>
                <a:lnTo>
                  <a:pt x="3871261" y="296048"/>
                </a:lnTo>
                <a:lnTo>
                  <a:pt x="3881944" y="274771"/>
                </a:lnTo>
                <a:lnTo>
                  <a:pt x="3789346" y="83149"/>
                </a:lnTo>
                <a:lnTo>
                  <a:pt x="3810889" y="83149"/>
                </a:lnTo>
                <a:lnTo>
                  <a:pt x="3891015" y="255495"/>
                </a:lnTo>
                <a:lnTo>
                  <a:pt x="3908831" y="255495"/>
                </a:lnTo>
                <a:lnTo>
                  <a:pt x="3897440" y="282708"/>
                </a:lnTo>
                <a:lnTo>
                  <a:pt x="3884106" y="308332"/>
                </a:lnTo>
                <a:lnTo>
                  <a:pt x="3873788" y="320125"/>
                </a:lnTo>
                <a:close/>
              </a:path>
              <a:path w="3981450" h="337819">
                <a:moveTo>
                  <a:pt x="3908831" y="255495"/>
                </a:moveTo>
                <a:lnTo>
                  <a:pt x="3891015" y="255495"/>
                </a:lnTo>
                <a:lnTo>
                  <a:pt x="3960558" y="83149"/>
                </a:lnTo>
                <a:lnTo>
                  <a:pt x="3980968" y="83149"/>
                </a:lnTo>
                <a:lnTo>
                  <a:pt x="3908831" y="255495"/>
                </a:lnTo>
                <a:close/>
              </a:path>
              <a:path w="3981450" h="337819">
                <a:moveTo>
                  <a:pt x="3833189" y="337511"/>
                </a:moveTo>
                <a:lnTo>
                  <a:pt x="3822813" y="337009"/>
                </a:lnTo>
                <a:lnTo>
                  <a:pt x="3813393" y="335479"/>
                </a:lnTo>
                <a:lnTo>
                  <a:pt x="3804328" y="332887"/>
                </a:lnTo>
                <a:lnTo>
                  <a:pt x="3795015" y="329196"/>
                </a:lnTo>
                <a:lnTo>
                  <a:pt x="3801441" y="312944"/>
                </a:lnTo>
                <a:lnTo>
                  <a:pt x="3808864" y="316139"/>
                </a:lnTo>
                <a:lnTo>
                  <a:pt x="3816323" y="318377"/>
                </a:lnTo>
                <a:lnTo>
                  <a:pt x="3824561" y="319694"/>
                </a:lnTo>
                <a:lnTo>
                  <a:pt x="3834322" y="320125"/>
                </a:lnTo>
                <a:lnTo>
                  <a:pt x="3873788" y="320125"/>
                </a:lnTo>
                <a:lnTo>
                  <a:pt x="3869283" y="325274"/>
                </a:lnTo>
                <a:lnTo>
                  <a:pt x="3852476" y="334635"/>
                </a:lnTo>
                <a:lnTo>
                  <a:pt x="3833189" y="33751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1623" y="2011447"/>
            <a:ext cx="5287032" cy="3287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39" y="5563561"/>
            <a:ext cx="2023532" cy="138953"/>
          </a:xfrm>
          <a:custGeom>
            <a:avLst/>
            <a:gdLst/>
            <a:ahLst/>
            <a:cxnLst/>
            <a:rect l="l" t="t" r="r" b="b"/>
            <a:pathLst>
              <a:path w="1669414" h="157479">
                <a:moveTo>
                  <a:pt x="108130" y="133968"/>
                </a:moveTo>
                <a:lnTo>
                  <a:pt x="62042" y="133968"/>
                </a:lnTo>
                <a:lnTo>
                  <a:pt x="72859" y="132644"/>
                </a:lnTo>
                <a:lnTo>
                  <a:pt x="81075" y="128894"/>
                </a:lnTo>
                <a:lnTo>
                  <a:pt x="86293" y="123055"/>
                </a:lnTo>
                <a:lnTo>
                  <a:pt x="88120" y="115461"/>
                </a:lnTo>
                <a:lnTo>
                  <a:pt x="88080" y="114830"/>
                </a:lnTo>
                <a:lnTo>
                  <a:pt x="86773" y="107975"/>
                </a:lnTo>
                <a:lnTo>
                  <a:pt x="81758" y="102211"/>
                </a:lnTo>
                <a:lnTo>
                  <a:pt x="71617" y="97236"/>
                </a:lnTo>
                <a:lnTo>
                  <a:pt x="54891" y="92537"/>
                </a:lnTo>
                <a:lnTo>
                  <a:pt x="34014" y="86290"/>
                </a:lnTo>
                <a:lnTo>
                  <a:pt x="18638" y="77894"/>
                </a:lnTo>
                <a:lnTo>
                  <a:pt x="9138" y="65830"/>
                </a:lnTo>
                <a:lnTo>
                  <a:pt x="5888" y="48582"/>
                </a:lnTo>
                <a:lnTo>
                  <a:pt x="5888" y="48161"/>
                </a:lnTo>
                <a:lnTo>
                  <a:pt x="9631" y="30843"/>
                </a:lnTo>
                <a:lnTo>
                  <a:pt x="20058" y="17350"/>
                </a:lnTo>
                <a:lnTo>
                  <a:pt x="35966" y="8589"/>
                </a:lnTo>
                <a:lnTo>
                  <a:pt x="56153" y="5468"/>
                </a:lnTo>
                <a:lnTo>
                  <a:pt x="71450" y="6674"/>
                </a:lnTo>
                <a:lnTo>
                  <a:pt x="85307" y="10226"/>
                </a:lnTo>
                <a:lnTo>
                  <a:pt x="97942" y="16026"/>
                </a:lnTo>
                <a:lnTo>
                  <a:pt x="109572" y="23975"/>
                </a:lnTo>
                <a:lnTo>
                  <a:pt x="106438" y="28392"/>
                </a:lnTo>
                <a:lnTo>
                  <a:pt x="55732" y="28392"/>
                </a:lnTo>
                <a:lnTo>
                  <a:pt x="45598" y="29759"/>
                </a:lnTo>
                <a:lnTo>
                  <a:pt x="38066" y="33492"/>
                </a:lnTo>
                <a:lnTo>
                  <a:pt x="33373" y="39039"/>
                </a:lnTo>
                <a:lnTo>
                  <a:pt x="31757" y="45848"/>
                </a:lnTo>
                <a:lnTo>
                  <a:pt x="31757" y="46268"/>
                </a:lnTo>
                <a:lnTo>
                  <a:pt x="33249" y="53728"/>
                </a:lnTo>
                <a:lnTo>
                  <a:pt x="38644" y="59570"/>
                </a:lnTo>
                <a:lnTo>
                  <a:pt x="49324" y="64546"/>
                </a:lnTo>
                <a:lnTo>
                  <a:pt x="66668" y="69402"/>
                </a:lnTo>
                <a:lnTo>
                  <a:pt x="87194" y="75902"/>
                </a:lnTo>
                <a:lnTo>
                  <a:pt x="102001" y="84650"/>
                </a:lnTo>
                <a:lnTo>
                  <a:pt x="110972" y="96552"/>
                </a:lnTo>
                <a:lnTo>
                  <a:pt x="113989" y="112516"/>
                </a:lnTo>
                <a:lnTo>
                  <a:pt x="113989" y="112937"/>
                </a:lnTo>
                <a:lnTo>
                  <a:pt x="110121" y="131428"/>
                </a:lnTo>
                <a:lnTo>
                  <a:pt x="108130" y="133968"/>
                </a:lnTo>
                <a:close/>
              </a:path>
              <a:path w="1669414" h="157479">
                <a:moveTo>
                  <a:pt x="95691" y="43534"/>
                </a:moveTo>
                <a:lnTo>
                  <a:pt x="85751" y="36998"/>
                </a:lnTo>
                <a:lnTo>
                  <a:pt x="75791" y="32256"/>
                </a:lnTo>
                <a:lnTo>
                  <a:pt x="65791" y="29368"/>
                </a:lnTo>
                <a:lnTo>
                  <a:pt x="55732" y="28392"/>
                </a:lnTo>
                <a:lnTo>
                  <a:pt x="106438" y="28392"/>
                </a:lnTo>
                <a:lnTo>
                  <a:pt x="95691" y="43534"/>
                </a:lnTo>
                <a:close/>
              </a:path>
              <a:path w="1669414" h="157479">
                <a:moveTo>
                  <a:pt x="61411" y="156892"/>
                </a:moveTo>
                <a:lnTo>
                  <a:pt x="44806" y="155430"/>
                </a:lnTo>
                <a:lnTo>
                  <a:pt x="28891" y="151030"/>
                </a:lnTo>
                <a:lnTo>
                  <a:pt x="13883" y="143672"/>
                </a:lnTo>
                <a:lnTo>
                  <a:pt x="0" y="133337"/>
                </a:lnTo>
                <a:lnTo>
                  <a:pt x="15563" y="114830"/>
                </a:lnTo>
                <a:lnTo>
                  <a:pt x="26196" y="122966"/>
                </a:lnTo>
                <a:lnTo>
                  <a:pt x="37225" y="128973"/>
                </a:lnTo>
                <a:lnTo>
                  <a:pt x="49042" y="132693"/>
                </a:lnTo>
                <a:lnTo>
                  <a:pt x="62042" y="133968"/>
                </a:lnTo>
                <a:lnTo>
                  <a:pt x="108130" y="133968"/>
                </a:lnTo>
                <a:lnTo>
                  <a:pt x="99293" y="145246"/>
                </a:lnTo>
                <a:lnTo>
                  <a:pt x="82669" y="153899"/>
                </a:lnTo>
                <a:lnTo>
                  <a:pt x="61411" y="156892"/>
                </a:lnTo>
                <a:close/>
              </a:path>
              <a:path w="1669414" h="157479">
                <a:moveTo>
                  <a:pt x="176451" y="43744"/>
                </a:moveTo>
                <a:lnTo>
                  <a:pt x="151004" y="43744"/>
                </a:lnTo>
                <a:lnTo>
                  <a:pt x="151004" y="13249"/>
                </a:lnTo>
                <a:lnTo>
                  <a:pt x="176451" y="13249"/>
                </a:lnTo>
                <a:lnTo>
                  <a:pt x="176451" y="43744"/>
                </a:lnTo>
                <a:close/>
              </a:path>
              <a:path w="1669414" h="157479">
                <a:moveTo>
                  <a:pt x="206316" y="65617"/>
                </a:moveTo>
                <a:lnTo>
                  <a:pt x="136913" y="65617"/>
                </a:lnTo>
                <a:lnTo>
                  <a:pt x="136913" y="43744"/>
                </a:lnTo>
                <a:lnTo>
                  <a:pt x="206316" y="43744"/>
                </a:lnTo>
                <a:lnTo>
                  <a:pt x="206316" y="65617"/>
                </a:lnTo>
                <a:close/>
              </a:path>
              <a:path w="1669414" h="157479">
                <a:moveTo>
                  <a:pt x="192435" y="156682"/>
                </a:moveTo>
                <a:lnTo>
                  <a:pt x="182971" y="156682"/>
                </a:lnTo>
                <a:lnTo>
                  <a:pt x="170079" y="155019"/>
                </a:lnTo>
                <a:lnTo>
                  <a:pt x="159968" y="149531"/>
                </a:lnTo>
                <a:lnTo>
                  <a:pt x="153366" y="139469"/>
                </a:lnTo>
                <a:lnTo>
                  <a:pt x="151004" y="124084"/>
                </a:lnTo>
                <a:lnTo>
                  <a:pt x="151004" y="65617"/>
                </a:lnTo>
                <a:lnTo>
                  <a:pt x="176451" y="65617"/>
                </a:lnTo>
                <a:lnTo>
                  <a:pt x="176451" y="129972"/>
                </a:lnTo>
                <a:lnTo>
                  <a:pt x="181499" y="133968"/>
                </a:lnTo>
                <a:lnTo>
                  <a:pt x="205895" y="133968"/>
                </a:lnTo>
                <a:lnTo>
                  <a:pt x="205895" y="151004"/>
                </a:lnTo>
                <a:lnTo>
                  <a:pt x="199586" y="154579"/>
                </a:lnTo>
                <a:lnTo>
                  <a:pt x="192435" y="156682"/>
                </a:lnTo>
                <a:close/>
              </a:path>
              <a:path w="1669414" h="157479">
                <a:moveTo>
                  <a:pt x="205895" y="133968"/>
                </a:moveTo>
                <a:lnTo>
                  <a:pt x="195800" y="133968"/>
                </a:lnTo>
                <a:lnTo>
                  <a:pt x="200847" y="132706"/>
                </a:lnTo>
                <a:lnTo>
                  <a:pt x="205895" y="130183"/>
                </a:lnTo>
                <a:lnTo>
                  <a:pt x="205895" y="133968"/>
                </a:lnTo>
                <a:close/>
              </a:path>
              <a:path w="1669414" h="157479">
                <a:moveTo>
                  <a:pt x="245223" y="71716"/>
                </a:moveTo>
                <a:lnTo>
                  <a:pt x="280556" y="42062"/>
                </a:lnTo>
                <a:lnTo>
                  <a:pt x="302021" y="45220"/>
                </a:lnTo>
                <a:lnTo>
                  <a:pt x="317255" y="54391"/>
                </a:lnTo>
                <a:lnTo>
                  <a:pt x="323658" y="64776"/>
                </a:lnTo>
                <a:lnTo>
                  <a:pt x="276980" y="64776"/>
                </a:lnTo>
                <a:lnTo>
                  <a:pt x="268203" y="65269"/>
                </a:lnTo>
                <a:lnTo>
                  <a:pt x="260234" y="66668"/>
                </a:lnTo>
                <a:lnTo>
                  <a:pt x="252699" y="68857"/>
                </a:lnTo>
                <a:lnTo>
                  <a:pt x="245223" y="71716"/>
                </a:lnTo>
                <a:close/>
              </a:path>
              <a:path w="1669414" h="157479">
                <a:moveTo>
                  <a:pt x="329348" y="90644"/>
                </a:moveTo>
                <a:lnTo>
                  <a:pt x="304321" y="90644"/>
                </a:lnTo>
                <a:lnTo>
                  <a:pt x="304269" y="88242"/>
                </a:lnTo>
                <a:lnTo>
                  <a:pt x="302533" y="78351"/>
                </a:lnTo>
                <a:lnTo>
                  <a:pt x="297276" y="70901"/>
                </a:lnTo>
                <a:lnTo>
                  <a:pt x="288705" y="66330"/>
                </a:lnTo>
                <a:lnTo>
                  <a:pt x="276980" y="64776"/>
                </a:lnTo>
                <a:lnTo>
                  <a:pt x="323658" y="64776"/>
                </a:lnTo>
                <a:lnTo>
                  <a:pt x="326338" y="69123"/>
                </a:lnTo>
                <a:lnTo>
                  <a:pt x="329239" y="88242"/>
                </a:lnTo>
                <a:lnTo>
                  <a:pt x="329348" y="90644"/>
                </a:lnTo>
                <a:close/>
              </a:path>
              <a:path w="1669414" h="157479">
                <a:moveTo>
                  <a:pt x="268147" y="157103"/>
                </a:moveTo>
                <a:lnTo>
                  <a:pt x="253097" y="154881"/>
                </a:lnTo>
                <a:lnTo>
                  <a:pt x="240491" y="148322"/>
                </a:lnTo>
                <a:lnTo>
                  <a:pt x="231829" y="137583"/>
                </a:lnTo>
                <a:lnTo>
                  <a:pt x="228609" y="122822"/>
                </a:lnTo>
                <a:lnTo>
                  <a:pt x="228609" y="122401"/>
                </a:lnTo>
                <a:lnTo>
                  <a:pt x="232003" y="106335"/>
                </a:lnTo>
                <a:lnTo>
                  <a:pt x="241411" y="94982"/>
                </a:lnTo>
                <a:lnTo>
                  <a:pt x="255670" y="88242"/>
                </a:lnTo>
                <a:lnTo>
                  <a:pt x="273615" y="86017"/>
                </a:lnTo>
                <a:lnTo>
                  <a:pt x="282879" y="86356"/>
                </a:lnTo>
                <a:lnTo>
                  <a:pt x="290782" y="87305"/>
                </a:lnTo>
                <a:lnTo>
                  <a:pt x="297778" y="88768"/>
                </a:lnTo>
                <a:lnTo>
                  <a:pt x="304321" y="90644"/>
                </a:lnTo>
                <a:lnTo>
                  <a:pt x="329348" y="90644"/>
                </a:lnTo>
                <a:lnTo>
                  <a:pt x="329348" y="103894"/>
                </a:lnTo>
                <a:lnTo>
                  <a:pt x="279294" y="103894"/>
                </a:lnTo>
                <a:lnTo>
                  <a:pt x="268574" y="105080"/>
                </a:lnTo>
                <a:lnTo>
                  <a:pt x="260576" y="108494"/>
                </a:lnTo>
                <a:lnTo>
                  <a:pt x="255575" y="113920"/>
                </a:lnTo>
                <a:lnTo>
                  <a:pt x="253846" y="121139"/>
                </a:lnTo>
                <a:lnTo>
                  <a:pt x="253846" y="121560"/>
                </a:lnTo>
                <a:lnTo>
                  <a:pt x="255512" y="128559"/>
                </a:lnTo>
                <a:lnTo>
                  <a:pt x="260077" y="133705"/>
                </a:lnTo>
                <a:lnTo>
                  <a:pt x="266889" y="136880"/>
                </a:lnTo>
                <a:lnTo>
                  <a:pt x="275298" y="137964"/>
                </a:lnTo>
                <a:lnTo>
                  <a:pt x="329348" y="137964"/>
                </a:lnTo>
                <a:lnTo>
                  <a:pt x="329348" y="141119"/>
                </a:lnTo>
                <a:lnTo>
                  <a:pt x="304111" y="141119"/>
                </a:lnTo>
                <a:lnTo>
                  <a:pt x="297663" y="147432"/>
                </a:lnTo>
                <a:lnTo>
                  <a:pt x="289599" y="152502"/>
                </a:lnTo>
                <a:lnTo>
                  <a:pt x="279800" y="155877"/>
                </a:lnTo>
                <a:lnTo>
                  <a:pt x="268147" y="157103"/>
                </a:lnTo>
                <a:close/>
              </a:path>
              <a:path w="1669414" h="157479">
                <a:moveTo>
                  <a:pt x="329348" y="137964"/>
                </a:moveTo>
                <a:lnTo>
                  <a:pt x="275298" y="137964"/>
                </a:lnTo>
                <a:lnTo>
                  <a:pt x="286997" y="136269"/>
                </a:lnTo>
                <a:lnTo>
                  <a:pt x="296329" y="131497"/>
                </a:lnTo>
                <a:lnTo>
                  <a:pt x="302507" y="124123"/>
                </a:lnTo>
                <a:lnTo>
                  <a:pt x="304742" y="114620"/>
                </a:lnTo>
                <a:lnTo>
                  <a:pt x="304742" y="108310"/>
                </a:lnTo>
                <a:lnTo>
                  <a:pt x="299405" y="106555"/>
                </a:lnTo>
                <a:lnTo>
                  <a:pt x="293280" y="105156"/>
                </a:lnTo>
                <a:lnTo>
                  <a:pt x="286523" y="104229"/>
                </a:lnTo>
                <a:lnTo>
                  <a:pt x="279294" y="103894"/>
                </a:lnTo>
                <a:lnTo>
                  <a:pt x="329348" y="103894"/>
                </a:lnTo>
                <a:lnTo>
                  <a:pt x="329348" y="137964"/>
                </a:lnTo>
                <a:close/>
              </a:path>
              <a:path w="1669414" h="157479">
                <a:moveTo>
                  <a:pt x="329348" y="154789"/>
                </a:moveTo>
                <a:lnTo>
                  <a:pt x="304111" y="154789"/>
                </a:lnTo>
                <a:lnTo>
                  <a:pt x="304111" y="141119"/>
                </a:lnTo>
                <a:lnTo>
                  <a:pt x="329348" y="141119"/>
                </a:lnTo>
                <a:lnTo>
                  <a:pt x="329348" y="154789"/>
                </a:lnTo>
                <a:close/>
              </a:path>
              <a:path w="1669414" h="157479">
                <a:moveTo>
                  <a:pt x="417889" y="157313"/>
                </a:moveTo>
                <a:lnTo>
                  <a:pt x="394988" y="152778"/>
                </a:lnTo>
                <a:lnTo>
                  <a:pt x="376800" y="140435"/>
                </a:lnTo>
                <a:lnTo>
                  <a:pt x="364802" y="122178"/>
                </a:lnTo>
                <a:lnTo>
                  <a:pt x="360474" y="99898"/>
                </a:lnTo>
                <a:lnTo>
                  <a:pt x="360556" y="99056"/>
                </a:lnTo>
                <a:lnTo>
                  <a:pt x="364805" y="77099"/>
                </a:lnTo>
                <a:lnTo>
                  <a:pt x="376826" y="58624"/>
                </a:lnTo>
                <a:lnTo>
                  <a:pt x="395077" y="46064"/>
                </a:lnTo>
                <a:lnTo>
                  <a:pt x="418100" y="41431"/>
                </a:lnTo>
                <a:lnTo>
                  <a:pt x="432457" y="42824"/>
                </a:lnTo>
                <a:lnTo>
                  <a:pt x="444310" y="46741"/>
                </a:lnTo>
                <a:lnTo>
                  <a:pt x="454152" y="52788"/>
                </a:lnTo>
                <a:lnTo>
                  <a:pt x="462476" y="60569"/>
                </a:lnTo>
                <a:lnTo>
                  <a:pt x="459555" y="63724"/>
                </a:lnTo>
                <a:lnTo>
                  <a:pt x="417889" y="63724"/>
                </a:lnTo>
                <a:lnTo>
                  <a:pt x="405087" y="66524"/>
                </a:lnTo>
                <a:lnTo>
                  <a:pt x="394965" y="74134"/>
                </a:lnTo>
                <a:lnTo>
                  <a:pt x="388314" y="85373"/>
                </a:lnTo>
                <a:lnTo>
                  <a:pt x="385922" y="99056"/>
                </a:lnTo>
                <a:lnTo>
                  <a:pt x="385996" y="99898"/>
                </a:lnTo>
                <a:lnTo>
                  <a:pt x="388364" y="113404"/>
                </a:lnTo>
                <a:lnTo>
                  <a:pt x="395202" y="124767"/>
                </a:lnTo>
                <a:lnTo>
                  <a:pt x="405708" y="132424"/>
                </a:lnTo>
                <a:lnTo>
                  <a:pt x="419151" y="135230"/>
                </a:lnTo>
                <a:lnTo>
                  <a:pt x="462037" y="135230"/>
                </a:lnTo>
                <a:lnTo>
                  <a:pt x="463317" y="136492"/>
                </a:lnTo>
                <a:lnTo>
                  <a:pt x="454651" y="144891"/>
                </a:lnTo>
                <a:lnTo>
                  <a:pt x="444625" y="151477"/>
                </a:lnTo>
                <a:lnTo>
                  <a:pt x="432588" y="155775"/>
                </a:lnTo>
                <a:lnTo>
                  <a:pt x="417889" y="157313"/>
                </a:lnTo>
                <a:close/>
              </a:path>
              <a:path w="1669414" h="157479">
                <a:moveTo>
                  <a:pt x="446702" y="77605"/>
                </a:moveTo>
                <a:lnTo>
                  <a:pt x="440721" y="71975"/>
                </a:lnTo>
                <a:lnTo>
                  <a:pt x="434189" y="67589"/>
                </a:lnTo>
                <a:lnTo>
                  <a:pt x="426709" y="64739"/>
                </a:lnTo>
                <a:lnTo>
                  <a:pt x="417889" y="63724"/>
                </a:lnTo>
                <a:lnTo>
                  <a:pt x="459555" y="63724"/>
                </a:lnTo>
                <a:lnTo>
                  <a:pt x="446702" y="77605"/>
                </a:lnTo>
                <a:close/>
              </a:path>
              <a:path w="1669414" h="157479">
                <a:moveTo>
                  <a:pt x="462037" y="135230"/>
                </a:moveTo>
                <a:lnTo>
                  <a:pt x="419151" y="135230"/>
                </a:lnTo>
                <a:lnTo>
                  <a:pt x="427587" y="134215"/>
                </a:lnTo>
                <a:lnTo>
                  <a:pt x="435056" y="131366"/>
                </a:lnTo>
                <a:lnTo>
                  <a:pt x="441776" y="126979"/>
                </a:lnTo>
                <a:lnTo>
                  <a:pt x="447964" y="121350"/>
                </a:lnTo>
                <a:lnTo>
                  <a:pt x="462037" y="135230"/>
                </a:lnTo>
                <a:close/>
              </a:path>
              <a:path w="1669414" h="157479">
                <a:moveTo>
                  <a:pt x="518208" y="154789"/>
                </a:moveTo>
                <a:lnTo>
                  <a:pt x="492761" y="154789"/>
                </a:lnTo>
                <a:lnTo>
                  <a:pt x="492761" y="1261"/>
                </a:lnTo>
                <a:lnTo>
                  <a:pt x="518208" y="1261"/>
                </a:lnTo>
                <a:lnTo>
                  <a:pt x="518208" y="92957"/>
                </a:lnTo>
                <a:lnTo>
                  <a:pt x="553787" y="92957"/>
                </a:lnTo>
                <a:lnTo>
                  <a:pt x="563411" y="106838"/>
                </a:lnTo>
                <a:lnTo>
                  <a:pt x="533771" y="106838"/>
                </a:lnTo>
                <a:lnTo>
                  <a:pt x="518208" y="123032"/>
                </a:lnTo>
                <a:lnTo>
                  <a:pt x="518208" y="154789"/>
                </a:lnTo>
                <a:close/>
              </a:path>
              <a:path w="1669414" h="157479">
                <a:moveTo>
                  <a:pt x="553787" y="92957"/>
                </a:moveTo>
                <a:lnTo>
                  <a:pt x="518208" y="92957"/>
                </a:lnTo>
                <a:lnTo>
                  <a:pt x="564267" y="43744"/>
                </a:lnTo>
                <a:lnTo>
                  <a:pt x="595182" y="43744"/>
                </a:lnTo>
                <a:lnTo>
                  <a:pt x="551017" y="88961"/>
                </a:lnTo>
                <a:lnTo>
                  <a:pt x="553787" y="92957"/>
                </a:lnTo>
                <a:close/>
              </a:path>
              <a:path w="1669414" h="157479">
                <a:moveTo>
                  <a:pt x="596655" y="154789"/>
                </a:moveTo>
                <a:lnTo>
                  <a:pt x="567211" y="154789"/>
                </a:lnTo>
                <a:lnTo>
                  <a:pt x="533771" y="106838"/>
                </a:lnTo>
                <a:lnTo>
                  <a:pt x="563411" y="106838"/>
                </a:lnTo>
                <a:lnTo>
                  <a:pt x="596655" y="154789"/>
                </a:lnTo>
                <a:close/>
              </a:path>
              <a:path w="1669414" h="157479">
                <a:moveTo>
                  <a:pt x="759436" y="157313"/>
                </a:moveTo>
                <a:lnTo>
                  <a:pt x="728366" y="151309"/>
                </a:lnTo>
                <a:lnTo>
                  <a:pt x="704098" y="134994"/>
                </a:lnTo>
                <a:lnTo>
                  <a:pt x="688308" y="110910"/>
                </a:lnTo>
                <a:lnTo>
                  <a:pt x="682672" y="81601"/>
                </a:lnTo>
                <a:lnTo>
                  <a:pt x="682754" y="80759"/>
                </a:lnTo>
                <a:lnTo>
                  <a:pt x="688374" y="51805"/>
                </a:lnTo>
                <a:lnTo>
                  <a:pt x="704308" y="27577"/>
                </a:lnTo>
                <a:lnTo>
                  <a:pt x="728721" y="11116"/>
                </a:lnTo>
                <a:lnTo>
                  <a:pt x="759857" y="5047"/>
                </a:lnTo>
                <a:lnTo>
                  <a:pt x="790927" y="11051"/>
                </a:lnTo>
                <a:lnTo>
                  <a:pt x="815195" y="27366"/>
                </a:lnTo>
                <a:lnTo>
                  <a:pt x="816143" y="28812"/>
                </a:lnTo>
                <a:lnTo>
                  <a:pt x="759436" y="28812"/>
                </a:lnTo>
                <a:lnTo>
                  <a:pt x="739348" y="32907"/>
                </a:lnTo>
                <a:lnTo>
                  <a:pt x="723657" y="44060"/>
                </a:lnTo>
                <a:lnTo>
                  <a:pt x="713447" y="60576"/>
                </a:lnTo>
                <a:lnTo>
                  <a:pt x="709803" y="80759"/>
                </a:lnTo>
                <a:lnTo>
                  <a:pt x="709880" y="81601"/>
                </a:lnTo>
                <a:lnTo>
                  <a:pt x="713513" y="101429"/>
                </a:lnTo>
                <a:lnTo>
                  <a:pt x="723867" y="118090"/>
                </a:lnTo>
                <a:lnTo>
                  <a:pt x="739703" y="129387"/>
                </a:lnTo>
                <a:lnTo>
                  <a:pt x="759857" y="133548"/>
                </a:lnTo>
                <a:lnTo>
                  <a:pt x="815797" y="133548"/>
                </a:lnTo>
                <a:lnTo>
                  <a:pt x="814985" y="134783"/>
                </a:lnTo>
                <a:lnTo>
                  <a:pt x="790572" y="151243"/>
                </a:lnTo>
                <a:lnTo>
                  <a:pt x="759436" y="157313"/>
                </a:lnTo>
                <a:close/>
              </a:path>
              <a:path w="1669414" h="157479">
                <a:moveTo>
                  <a:pt x="815797" y="133548"/>
                </a:moveTo>
                <a:lnTo>
                  <a:pt x="759857" y="133548"/>
                </a:lnTo>
                <a:lnTo>
                  <a:pt x="779945" y="129453"/>
                </a:lnTo>
                <a:lnTo>
                  <a:pt x="795636" y="118300"/>
                </a:lnTo>
                <a:lnTo>
                  <a:pt x="805846" y="101784"/>
                </a:lnTo>
                <a:lnTo>
                  <a:pt x="809490" y="81601"/>
                </a:lnTo>
                <a:lnTo>
                  <a:pt x="809413" y="80759"/>
                </a:lnTo>
                <a:lnTo>
                  <a:pt x="805780" y="60931"/>
                </a:lnTo>
                <a:lnTo>
                  <a:pt x="795426" y="44270"/>
                </a:lnTo>
                <a:lnTo>
                  <a:pt x="779590" y="32972"/>
                </a:lnTo>
                <a:lnTo>
                  <a:pt x="759436" y="28812"/>
                </a:lnTo>
                <a:lnTo>
                  <a:pt x="816143" y="28812"/>
                </a:lnTo>
                <a:lnTo>
                  <a:pt x="830985" y="51450"/>
                </a:lnTo>
                <a:lnTo>
                  <a:pt x="836621" y="80759"/>
                </a:lnTo>
                <a:lnTo>
                  <a:pt x="836539" y="81601"/>
                </a:lnTo>
                <a:lnTo>
                  <a:pt x="830919" y="110555"/>
                </a:lnTo>
                <a:lnTo>
                  <a:pt x="815797" y="133548"/>
                </a:lnTo>
                <a:close/>
              </a:path>
              <a:path w="1669414" h="157479">
                <a:moveTo>
                  <a:pt x="929368" y="155630"/>
                </a:moveTo>
                <a:lnTo>
                  <a:pt x="906444" y="155630"/>
                </a:lnTo>
                <a:lnTo>
                  <a:pt x="860807" y="43744"/>
                </a:lnTo>
                <a:lnTo>
                  <a:pt x="888147" y="43744"/>
                </a:lnTo>
                <a:lnTo>
                  <a:pt x="918011" y="125345"/>
                </a:lnTo>
                <a:lnTo>
                  <a:pt x="941664" y="125345"/>
                </a:lnTo>
                <a:lnTo>
                  <a:pt x="929368" y="155630"/>
                </a:lnTo>
                <a:close/>
              </a:path>
              <a:path w="1669414" h="157479">
                <a:moveTo>
                  <a:pt x="941664" y="125345"/>
                </a:moveTo>
                <a:lnTo>
                  <a:pt x="918011" y="125345"/>
                </a:lnTo>
                <a:lnTo>
                  <a:pt x="948086" y="43744"/>
                </a:lnTo>
                <a:lnTo>
                  <a:pt x="974796" y="43744"/>
                </a:lnTo>
                <a:lnTo>
                  <a:pt x="941664" y="125345"/>
                </a:lnTo>
                <a:close/>
              </a:path>
              <a:path w="1669414" h="157479">
                <a:moveTo>
                  <a:pt x="1046302" y="157313"/>
                </a:moveTo>
                <a:lnTo>
                  <a:pt x="1023821" y="153130"/>
                </a:lnTo>
                <a:lnTo>
                  <a:pt x="1005738" y="141355"/>
                </a:lnTo>
                <a:lnTo>
                  <a:pt x="993688" y="123154"/>
                </a:lnTo>
                <a:lnTo>
                  <a:pt x="989307" y="99687"/>
                </a:lnTo>
                <a:lnTo>
                  <a:pt x="989307" y="99267"/>
                </a:lnTo>
                <a:lnTo>
                  <a:pt x="993320" y="76832"/>
                </a:lnTo>
                <a:lnTo>
                  <a:pt x="1004528" y="58440"/>
                </a:lnTo>
                <a:lnTo>
                  <a:pt x="1021692" y="46002"/>
                </a:lnTo>
                <a:lnTo>
                  <a:pt x="1043568" y="41431"/>
                </a:lnTo>
                <a:lnTo>
                  <a:pt x="1066787" y="46268"/>
                </a:lnTo>
                <a:lnTo>
                  <a:pt x="1083422" y="59307"/>
                </a:lnTo>
                <a:lnTo>
                  <a:pt x="1084970" y="62252"/>
                </a:lnTo>
                <a:lnTo>
                  <a:pt x="1043357" y="62252"/>
                </a:lnTo>
                <a:lnTo>
                  <a:pt x="1032615" y="64394"/>
                </a:lnTo>
                <a:lnTo>
                  <a:pt x="1023982" y="70401"/>
                </a:lnTo>
                <a:lnTo>
                  <a:pt x="1017834" y="79642"/>
                </a:lnTo>
                <a:lnTo>
                  <a:pt x="1014545" y="91485"/>
                </a:lnTo>
                <a:lnTo>
                  <a:pt x="1095358" y="91485"/>
                </a:lnTo>
                <a:lnTo>
                  <a:pt x="1096777" y="101160"/>
                </a:lnTo>
                <a:lnTo>
                  <a:pt x="1096777" y="103473"/>
                </a:lnTo>
                <a:lnTo>
                  <a:pt x="1096356" y="108310"/>
                </a:lnTo>
                <a:lnTo>
                  <a:pt x="1014755" y="108310"/>
                </a:lnTo>
                <a:lnTo>
                  <a:pt x="1018596" y="120344"/>
                </a:lnTo>
                <a:lnTo>
                  <a:pt x="1025612" y="129184"/>
                </a:lnTo>
                <a:lnTo>
                  <a:pt x="1035191" y="134632"/>
                </a:lnTo>
                <a:lnTo>
                  <a:pt x="1046722" y="136492"/>
                </a:lnTo>
                <a:lnTo>
                  <a:pt x="1091729" y="136492"/>
                </a:lnTo>
                <a:lnTo>
                  <a:pt x="1083064" y="145069"/>
                </a:lnTo>
                <a:lnTo>
                  <a:pt x="1072722" y="151634"/>
                </a:lnTo>
                <a:lnTo>
                  <a:pt x="1060527" y="155834"/>
                </a:lnTo>
                <a:lnTo>
                  <a:pt x="1046302" y="157313"/>
                </a:lnTo>
                <a:close/>
              </a:path>
              <a:path w="1669414" h="157479">
                <a:moveTo>
                  <a:pt x="1095358" y="91485"/>
                </a:moveTo>
                <a:lnTo>
                  <a:pt x="1071539" y="91485"/>
                </a:lnTo>
                <a:lnTo>
                  <a:pt x="1068792" y="79997"/>
                </a:lnTo>
                <a:lnTo>
                  <a:pt x="1063127" y="70717"/>
                </a:lnTo>
                <a:lnTo>
                  <a:pt x="1054622" y="64513"/>
                </a:lnTo>
                <a:lnTo>
                  <a:pt x="1043357" y="62252"/>
                </a:lnTo>
                <a:lnTo>
                  <a:pt x="1084970" y="62252"/>
                </a:lnTo>
                <a:lnTo>
                  <a:pt x="1093431" y="78341"/>
                </a:lnTo>
                <a:lnTo>
                  <a:pt x="1095358" y="91485"/>
                </a:lnTo>
                <a:close/>
              </a:path>
              <a:path w="1669414" h="157479">
                <a:moveTo>
                  <a:pt x="1091729" y="136492"/>
                </a:moveTo>
                <a:lnTo>
                  <a:pt x="1046722" y="136492"/>
                </a:lnTo>
                <a:lnTo>
                  <a:pt x="1055414" y="135634"/>
                </a:lnTo>
                <a:lnTo>
                  <a:pt x="1063100" y="133101"/>
                </a:lnTo>
                <a:lnTo>
                  <a:pt x="1070116" y="128950"/>
                </a:lnTo>
                <a:lnTo>
                  <a:pt x="1076797" y="123242"/>
                </a:lnTo>
                <a:lnTo>
                  <a:pt x="1091729" y="136492"/>
                </a:lnTo>
                <a:close/>
              </a:path>
              <a:path w="1669414" h="157479">
                <a:moveTo>
                  <a:pt x="1190025" y="68772"/>
                </a:moveTo>
                <a:lnTo>
                  <a:pt x="1153351" y="68772"/>
                </a:lnTo>
                <a:lnTo>
                  <a:pt x="1159673" y="57405"/>
                </a:lnTo>
                <a:lnTo>
                  <a:pt x="1168283" y="48660"/>
                </a:lnTo>
                <a:lnTo>
                  <a:pt x="1179258" y="43189"/>
                </a:lnTo>
                <a:lnTo>
                  <a:pt x="1192679" y="41641"/>
                </a:lnTo>
                <a:lnTo>
                  <a:pt x="1192679" y="68561"/>
                </a:lnTo>
                <a:lnTo>
                  <a:pt x="1191207" y="68561"/>
                </a:lnTo>
                <a:lnTo>
                  <a:pt x="1190025" y="68772"/>
                </a:lnTo>
                <a:close/>
              </a:path>
              <a:path w="1669414" h="157479">
                <a:moveTo>
                  <a:pt x="1153351" y="154789"/>
                </a:moveTo>
                <a:lnTo>
                  <a:pt x="1127903" y="154789"/>
                </a:lnTo>
                <a:lnTo>
                  <a:pt x="1127903" y="43744"/>
                </a:lnTo>
                <a:lnTo>
                  <a:pt x="1153351" y="43744"/>
                </a:lnTo>
                <a:lnTo>
                  <a:pt x="1153351" y="68772"/>
                </a:lnTo>
                <a:lnTo>
                  <a:pt x="1190025" y="68772"/>
                </a:lnTo>
                <a:lnTo>
                  <a:pt x="1175887" y="71289"/>
                </a:lnTo>
                <a:lnTo>
                  <a:pt x="1163919" y="79497"/>
                </a:lnTo>
                <a:lnTo>
                  <a:pt x="1156131" y="93227"/>
                </a:lnTo>
                <a:lnTo>
                  <a:pt x="1153351" y="112516"/>
                </a:lnTo>
                <a:lnTo>
                  <a:pt x="1153351" y="154789"/>
                </a:lnTo>
                <a:close/>
              </a:path>
              <a:path w="1669414" h="157479">
                <a:moveTo>
                  <a:pt x="1282692" y="65617"/>
                </a:moveTo>
                <a:lnTo>
                  <a:pt x="1214131" y="65617"/>
                </a:lnTo>
                <a:lnTo>
                  <a:pt x="1214131" y="44375"/>
                </a:lnTo>
                <a:lnTo>
                  <a:pt x="1228222" y="44375"/>
                </a:lnTo>
                <a:lnTo>
                  <a:pt x="1228222" y="36383"/>
                </a:lnTo>
                <a:lnTo>
                  <a:pt x="1247886" y="2208"/>
                </a:lnTo>
                <a:lnTo>
                  <a:pt x="1262292" y="0"/>
                </a:lnTo>
                <a:lnTo>
                  <a:pt x="1271125" y="0"/>
                </a:lnTo>
                <a:lnTo>
                  <a:pt x="1277224" y="1261"/>
                </a:lnTo>
                <a:lnTo>
                  <a:pt x="1282903" y="2944"/>
                </a:lnTo>
                <a:lnTo>
                  <a:pt x="1282903" y="21662"/>
                </a:lnTo>
                <a:lnTo>
                  <a:pt x="1258296" y="21662"/>
                </a:lnTo>
                <a:lnTo>
                  <a:pt x="1253249" y="26919"/>
                </a:lnTo>
                <a:lnTo>
                  <a:pt x="1253249" y="44586"/>
                </a:lnTo>
                <a:lnTo>
                  <a:pt x="1282692" y="44586"/>
                </a:lnTo>
                <a:lnTo>
                  <a:pt x="1282692" y="65617"/>
                </a:lnTo>
                <a:close/>
              </a:path>
              <a:path w="1669414" h="157479">
                <a:moveTo>
                  <a:pt x="1282903" y="24396"/>
                </a:moveTo>
                <a:lnTo>
                  <a:pt x="1277855" y="22713"/>
                </a:lnTo>
                <a:lnTo>
                  <a:pt x="1273439" y="21662"/>
                </a:lnTo>
                <a:lnTo>
                  <a:pt x="1282903" y="21662"/>
                </a:lnTo>
                <a:lnTo>
                  <a:pt x="1282903" y="24396"/>
                </a:lnTo>
                <a:close/>
              </a:path>
              <a:path w="1669414" h="157479">
                <a:moveTo>
                  <a:pt x="1253669" y="154789"/>
                </a:moveTo>
                <a:lnTo>
                  <a:pt x="1228222" y="154789"/>
                </a:lnTo>
                <a:lnTo>
                  <a:pt x="1228222" y="65617"/>
                </a:lnTo>
                <a:lnTo>
                  <a:pt x="1253669" y="65617"/>
                </a:lnTo>
                <a:lnTo>
                  <a:pt x="1253669" y="154789"/>
                </a:lnTo>
                <a:close/>
              </a:path>
              <a:path w="1669414" h="157479">
                <a:moveTo>
                  <a:pt x="1333588" y="154789"/>
                </a:moveTo>
                <a:lnTo>
                  <a:pt x="1308140" y="154789"/>
                </a:lnTo>
                <a:lnTo>
                  <a:pt x="1308140" y="1261"/>
                </a:lnTo>
                <a:lnTo>
                  <a:pt x="1333588" y="1261"/>
                </a:lnTo>
                <a:lnTo>
                  <a:pt x="1333588" y="154789"/>
                </a:lnTo>
                <a:close/>
              </a:path>
              <a:path w="1669414" h="157479">
                <a:moveTo>
                  <a:pt x="1424653" y="157313"/>
                </a:moveTo>
                <a:lnTo>
                  <a:pt x="1401167" y="152778"/>
                </a:lnTo>
                <a:lnTo>
                  <a:pt x="1382512" y="140435"/>
                </a:lnTo>
                <a:lnTo>
                  <a:pt x="1370205" y="122178"/>
                </a:lnTo>
                <a:lnTo>
                  <a:pt x="1365766" y="99898"/>
                </a:lnTo>
                <a:lnTo>
                  <a:pt x="1365849" y="99056"/>
                </a:lnTo>
                <a:lnTo>
                  <a:pt x="1370241" y="77010"/>
                </a:lnTo>
                <a:lnTo>
                  <a:pt x="1382643" y="58545"/>
                </a:lnTo>
                <a:lnTo>
                  <a:pt x="1401433" y="46035"/>
                </a:lnTo>
                <a:lnTo>
                  <a:pt x="1425074" y="41431"/>
                </a:lnTo>
                <a:lnTo>
                  <a:pt x="1448681" y="45969"/>
                </a:lnTo>
                <a:lnTo>
                  <a:pt x="1467399" y="58335"/>
                </a:lnTo>
                <a:lnTo>
                  <a:pt x="1471026" y="63724"/>
                </a:lnTo>
                <a:lnTo>
                  <a:pt x="1424653" y="63724"/>
                </a:lnTo>
                <a:lnTo>
                  <a:pt x="1410822" y="66524"/>
                </a:lnTo>
                <a:lnTo>
                  <a:pt x="1400283" y="74134"/>
                </a:lnTo>
                <a:lnTo>
                  <a:pt x="1393570" y="85373"/>
                </a:lnTo>
                <a:lnTo>
                  <a:pt x="1391213" y="99056"/>
                </a:lnTo>
                <a:lnTo>
                  <a:pt x="1391290" y="99898"/>
                </a:lnTo>
                <a:lnTo>
                  <a:pt x="1393724" y="113226"/>
                </a:lnTo>
                <a:lnTo>
                  <a:pt x="1400730" y="124609"/>
                </a:lnTo>
                <a:lnTo>
                  <a:pt x="1411443" y="132365"/>
                </a:lnTo>
                <a:lnTo>
                  <a:pt x="1425074" y="135230"/>
                </a:lnTo>
                <a:lnTo>
                  <a:pt x="1470640" y="135230"/>
                </a:lnTo>
                <a:lnTo>
                  <a:pt x="1467267" y="140225"/>
                </a:lnTo>
                <a:lnTo>
                  <a:pt x="1448415" y="152712"/>
                </a:lnTo>
                <a:lnTo>
                  <a:pt x="1424653" y="157313"/>
                </a:lnTo>
                <a:close/>
              </a:path>
              <a:path w="1669414" h="157479">
                <a:moveTo>
                  <a:pt x="1470640" y="135230"/>
                </a:moveTo>
                <a:lnTo>
                  <a:pt x="1425074" y="135230"/>
                </a:lnTo>
                <a:lnTo>
                  <a:pt x="1439027" y="132401"/>
                </a:lnTo>
                <a:lnTo>
                  <a:pt x="1449628" y="124741"/>
                </a:lnTo>
                <a:lnTo>
                  <a:pt x="1456364" y="113492"/>
                </a:lnTo>
                <a:lnTo>
                  <a:pt x="1458724" y="99898"/>
                </a:lnTo>
                <a:lnTo>
                  <a:pt x="1458647" y="99056"/>
                </a:lnTo>
                <a:lnTo>
                  <a:pt x="1456210" y="85639"/>
                </a:lnTo>
                <a:lnTo>
                  <a:pt x="1449181" y="74266"/>
                </a:lnTo>
                <a:lnTo>
                  <a:pt x="1438405" y="66560"/>
                </a:lnTo>
                <a:lnTo>
                  <a:pt x="1424653" y="63724"/>
                </a:lnTo>
                <a:lnTo>
                  <a:pt x="1471026" y="63724"/>
                </a:lnTo>
                <a:lnTo>
                  <a:pt x="1479728" y="76655"/>
                </a:lnTo>
                <a:lnTo>
                  <a:pt x="1484171" y="99056"/>
                </a:lnTo>
                <a:lnTo>
                  <a:pt x="1484087" y="99898"/>
                </a:lnTo>
                <a:lnTo>
                  <a:pt x="1479692" y="121823"/>
                </a:lnTo>
                <a:lnTo>
                  <a:pt x="1470640" y="135230"/>
                </a:lnTo>
                <a:close/>
              </a:path>
              <a:path w="1669414" h="157479">
                <a:moveTo>
                  <a:pt x="1571880" y="119877"/>
                </a:moveTo>
                <a:lnTo>
                  <a:pt x="1549789" y="119877"/>
                </a:lnTo>
                <a:lnTo>
                  <a:pt x="1574395" y="43324"/>
                </a:lnTo>
                <a:lnTo>
                  <a:pt x="1596057" y="43324"/>
                </a:lnTo>
                <a:lnTo>
                  <a:pt x="1607852" y="79708"/>
                </a:lnTo>
                <a:lnTo>
                  <a:pt x="1585121" y="79708"/>
                </a:lnTo>
                <a:lnTo>
                  <a:pt x="1571880" y="119877"/>
                </a:lnTo>
                <a:close/>
              </a:path>
              <a:path w="1669414" h="157479">
                <a:moveTo>
                  <a:pt x="1560094" y="155630"/>
                </a:moveTo>
                <a:lnTo>
                  <a:pt x="1537380" y="155630"/>
                </a:lnTo>
                <a:lnTo>
                  <a:pt x="1501417" y="43744"/>
                </a:lnTo>
                <a:lnTo>
                  <a:pt x="1527496" y="43744"/>
                </a:lnTo>
                <a:lnTo>
                  <a:pt x="1549789" y="119877"/>
                </a:lnTo>
                <a:lnTo>
                  <a:pt x="1571880" y="119877"/>
                </a:lnTo>
                <a:lnTo>
                  <a:pt x="1560094" y="155630"/>
                </a:lnTo>
                <a:close/>
              </a:path>
              <a:path w="1669414" h="157479">
                <a:moveTo>
                  <a:pt x="1644278" y="119877"/>
                </a:moveTo>
                <a:lnTo>
                  <a:pt x="1620874" y="119877"/>
                </a:lnTo>
                <a:lnTo>
                  <a:pt x="1643588" y="43744"/>
                </a:lnTo>
                <a:lnTo>
                  <a:pt x="1669036" y="43744"/>
                </a:lnTo>
                <a:lnTo>
                  <a:pt x="1644278" y="119877"/>
                </a:lnTo>
                <a:close/>
              </a:path>
              <a:path w="1669414" h="157479">
                <a:moveTo>
                  <a:pt x="1632652" y="155630"/>
                </a:moveTo>
                <a:lnTo>
                  <a:pt x="1609938" y="155630"/>
                </a:lnTo>
                <a:lnTo>
                  <a:pt x="1585121" y="79708"/>
                </a:lnTo>
                <a:lnTo>
                  <a:pt x="1607852" y="79708"/>
                </a:lnTo>
                <a:lnTo>
                  <a:pt x="1620874" y="119877"/>
                </a:lnTo>
                <a:lnTo>
                  <a:pt x="1644278" y="119877"/>
                </a:lnTo>
                <a:lnTo>
                  <a:pt x="1632652" y="15563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9876" y="5597165"/>
            <a:ext cx="2090497" cy="124385"/>
          </a:xfrm>
          <a:custGeom>
            <a:avLst/>
            <a:gdLst/>
            <a:ahLst/>
            <a:cxnLst/>
            <a:rect l="l" t="t" r="r" b="b"/>
            <a:pathLst>
              <a:path w="1724660" h="140970">
                <a:moveTo>
                  <a:pt x="40526" y="137379"/>
                </a:moveTo>
                <a:lnTo>
                  <a:pt x="22960" y="125311"/>
                </a:lnTo>
                <a:lnTo>
                  <a:pt x="10277" y="110953"/>
                </a:lnTo>
                <a:lnTo>
                  <a:pt x="2587" y="94153"/>
                </a:lnTo>
                <a:lnTo>
                  <a:pt x="0" y="74761"/>
                </a:lnTo>
                <a:lnTo>
                  <a:pt x="2587" y="55369"/>
                </a:lnTo>
                <a:lnTo>
                  <a:pt x="10277" y="38569"/>
                </a:lnTo>
                <a:lnTo>
                  <a:pt x="22960" y="24211"/>
                </a:lnTo>
                <a:lnTo>
                  <a:pt x="40526" y="12143"/>
                </a:lnTo>
                <a:lnTo>
                  <a:pt x="48280" y="23993"/>
                </a:lnTo>
                <a:lnTo>
                  <a:pt x="34738" y="34662"/>
                </a:lnTo>
                <a:lnTo>
                  <a:pt x="25200" y="46360"/>
                </a:lnTo>
                <a:lnTo>
                  <a:pt x="19559" y="59566"/>
                </a:lnTo>
                <a:lnTo>
                  <a:pt x="17702" y="74761"/>
                </a:lnTo>
                <a:lnTo>
                  <a:pt x="19559" y="89956"/>
                </a:lnTo>
                <a:lnTo>
                  <a:pt x="25200" y="103162"/>
                </a:lnTo>
                <a:lnTo>
                  <a:pt x="34738" y="114860"/>
                </a:lnTo>
                <a:lnTo>
                  <a:pt x="48280" y="125528"/>
                </a:lnTo>
                <a:lnTo>
                  <a:pt x="40526" y="137379"/>
                </a:lnTo>
                <a:close/>
              </a:path>
              <a:path w="1724660" h="140970">
                <a:moveTo>
                  <a:pt x="83978" y="116750"/>
                </a:moveTo>
                <a:lnTo>
                  <a:pt x="66275" y="116750"/>
                </a:lnTo>
                <a:lnTo>
                  <a:pt x="66275" y="9948"/>
                </a:lnTo>
                <a:lnTo>
                  <a:pt x="83978" y="9948"/>
                </a:lnTo>
                <a:lnTo>
                  <a:pt x="83978" y="51499"/>
                </a:lnTo>
                <a:lnTo>
                  <a:pt x="131558" y="51499"/>
                </a:lnTo>
                <a:lnTo>
                  <a:pt x="132986" y="53986"/>
                </a:lnTo>
                <a:lnTo>
                  <a:pt x="101388" y="53986"/>
                </a:lnTo>
                <a:lnTo>
                  <a:pt x="94347" y="55293"/>
                </a:lnTo>
                <a:lnTo>
                  <a:pt x="88843" y="59070"/>
                </a:lnTo>
                <a:lnTo>
                  <a:pt x="85258" y="65096"/>
                </a:lnTo>
                <a:lnTo>
                  <a:pt x="83978" y="73151"/>
                </a:lnTo>
                <a:lnTo>
                  <a:pt x="83978" y="116750"/>
                </a:lnTo>
                <a:close/>
              </a:path>
              <a:path w="1724660" h="140970">
                <a:moveTo>
                  <a:pt x="131558" y="51499"/>
                </a:moveTo>
                <a:lnTo>
                  <a:pt x="83978" y="51499"/>
                </a:lnTo>
                <a:lnTo>
                  <a:pt x="88161" y="46286"/>
                </a:lnTo>
                <a:lnTo>
                  <a:pt x="93415" y="41952"/>
                </a:lnTo>
                <a:lnTo>
                  <a:pt x="99985" y="38990"/>
                </a:lnTo>
                <a:lnTo>
                  <a:pt x="108118" y="37892"/>
                </a:lnTo>
                <a:lnTo>
                  <a:pt x="119761" y="40002"/>
                </a:lnTo>
                <a:lnTo>
                  <a:pt x="128400" y="45994"/>
                </a:lnTo>
                <a:lnTo>
                  <a:pt x="131558" y="51499"/>
                </a:lnTo>
                <a:close/>
              </a:path>
              <a:path w="1724660" h="140970">
                <a:moveTo>
                  <a:pt x="135623" y="116750"/>
                </a:moveTo>
                <a:lnTo>
                  <a:pt x="117921" y="116750"/>
                </a:lnTo>
                <a:lnTo>
                  <a:pt x="117921" y="60862"/>
                </a:lnTo>
                <a:lnTo>
                  <a:pt x="111922" y="53986"/>
                </a:lnTo>
                <a:lnTo>
                  <a:pt x="132986" y="53986"/>
                </a:lnTo>
                <a:lnTo>
                  <a:pt x="133774" y="55360"/>
                </a:lnTo>
                <a:lnTo>
                  <a:pt x="135623" y="67592"/>
                </a:lnTo>
                <a:lnTo>
                  <a:pt x="135623" y="116750"/>
                </a:lnTo>
                <a:close/>
              </a:path>
              <a:path w="1724660" h="140970">
                <a:moveTo>
                  <a:pt x="178344" y="39502"/>
                </a:moveTo>
                <a:lnTo>
                  <a:pt x="160641" y="39502"/>
                </a:lnTo>
                <a:lnTo>
                  <a:pt x="160641" y="18287"/>
                </a:lnTo>
                <a:lnTo>
                  <a:pt x="178344" y="18287"/>
                </a:lnTo>
                <a:lnTo>
                  <a:pt x="178344" y="39502"/>
                </a:lnTo>
                <a:close/>
              </a:path>
              <a:path w="1724660" h="140970">
                <a:moveTo>
                  <a:pt x="199119" y="54717"/>
                </a:moveTo>
                <a:lnTo>
                  <a:pt x="150839" y="54717"/>
                </a:lnTo>
                <a:lnTo>
                  <a:pt x="150839" y="39502"/>
                </a:lnTo>
                <a:lnTo>
                  <a:pt x="199119" y="39502"/>
                </a:lnTo>
                <a:lnTo>
                  <a:pt x="199119" y="54717"/>
                </a:lnTo>
                <a:close/>
              </a:path>
              <a:path w="1724660" h="140970">
                <a:moveTo>
                  <a:pt x="189463" y="118067"/>
                </a:moveTo>
                <a:lnTo>
                  <a:pt x="182879" y="118067"/>
                </a:lnTo>
                <a:lnTo>
                  <a:pt x="173912" y="116910"/>
                </a:lnTo>
                <a:lnTo>
                  <a:pt x="166877" y="113092"/>
                </a:lnTo>
                <a:lnTo>
                  <a:pt x="162285" y="106093"/>
                </a:lnTo>
                <a:lnTo>
                  <a:pt x="160641" y="95390"/>
                </a:lnTo>
                <a:lnTo>
                  <a:pt x="160641" y="54717"/>
                </a:lnTo>
                <a:lnTo>
                  <a:pt x="178344" y="54717"/>
                </a:lnTo>
                <a:lnTo>
                  <a:pt x="178344" y="99486"/>
                </a:lnTo>
                <a:lnTo>
                  <a:pt x="181855" y="102266"/>
                </a:lnTo>
                <a:lnTo>
                  <a:pt x="198827" y="102266"/>
                </a:lnTo>
                <a:lnTo>
                  <a:pt x="198827" y="114117"/>
                </a:lnTo>
                <a:lnTo>
                  <a:pt x="194438" y="116604"/>
                </a:lnTo>
                <a:lnTo>
                  <a:pt x="189463" y="118067"/>
                </a:lnTo>
                <a:close/>
              </a:path>
              <a:path w="1724660" h="140970">
                <a:moveTo>
                  <a:pt x="198827" y="102266"/>
                </a:moveTo>
                <a:lnTo>
                  <a:pt x="191804" y="102266"/>
                </a:lnTo>
                <a:lnTo>
                  <a:pt x="195315" y="101388"/>
                </a:lnTo>
                <a:lnTo>
                  <a:pt x="198827" y="99633"/>
                </a:lnTo>
                <a:lnTo>
                  <a:pt x="198827" y="102266"/>
                </a:lnTo>
                <a:close/>
              </a:path>
              <a:path w="1724660" h="140970">
                <a:moveTo>
                  <a:pt x="238329" y="39502"/>
                </a:moveTo>
                <a:lnTo>
                  <a:pt x="220626" y="39502"/>
                </a:lnTo>
                <a:lnTo>
                  <a:pt x="220626" y="18287"/>
                </a:lnTo>
                <a:lnTo>
                  <a:pt x="238329" y="18287"/>
                </a:lnTo>
                <a:lnTo>
                  <a:pt x="238329" y="39502"/>
                </a:lnTo>
                <a:close/>
              </a:path>
              <a:path w="1724660" h="140970">
                <a:moveTo>
                  <a:pt x="259104" y="54717"/>
                </a:moveTo>
                <a:lnTo>
                  <a:pt x="210824" y="54717"/>
                </a:lnTo>
                <a:lnTo>
                  <a:pt x="210824" y="39502"/>
                </a:lnTo>
                <a:lnTo>
                  <a:pt x="259104" y="39502"/>
                </a:lnTo>
                <a:lnTo>
                  <a:pt x="259104" y="54717"/>
                </a:lnTo>
                <a:close/>
              </a:path>
              <a:path w="1724660" h="140970">
                <a:moveTo>
                  <a:pt x="249448" y="118067"/>
                </a:moveTo>
                <a:lnTo>
                  <a:pt x="242864" y="118067"/>
                </a:lnTo>
                <a:lnTo>
                  <a:pt x="233896" y="116910"/>
                </a:lnTo>
                <a:lnTo>
                  <a:pt x="226862" y="113092"/>
                </a:lnTo>
                <a:lnTo>
                  <a:pt x="222270" y="106093"/>
                </a:lnTo>
                <a:lnTo>
                  <a:pt x="220626" y="95390"/>
                </a:lnTo>
                <a:lnTo>
                  <a:pt x="220626" y="54717"/>
                </a:lnTo>
                <a:lnTo>
                  <a:pt x="238329" y="54717"/>
                </a:lnTo>
                <a:lnTo>
                  <a:pt x="238329" y="99486"/>
                </a:lnTo>
                <a:lnTo>
                  <a:pt x="241840" y="102266"/>
                </a:lnTo>
                <a:lnTo>
                  <a:pt x="258811" y="102266"/>
                </a:lnTo>
                <a:lnTo>
                  <a:pt x="258811" y="114117"/>
                </a:lnTo>
                <a:lnTo>
                  <a:pt x="254422" y="116604"/>
                </a:lnTo>
                <a:lnTo>
                  <a:pt x="249448" y="118067"/>
                </a:lnTo>
                <a:close/>
              </a:path>
              <a:path w="1724660" h="140970">
                <a:moveTo>
                  <a:pt x="258811" y="102266"/>
                </a:moveTo>
                <a:lnTo>
                  <a:pt x="251789" y="102266"/>
                </a:lnTo>
                <a:lnTo>
                  <a:pt x="255300" y="101388"/>
                </a:lnTo>
                <a:lnTo>
                  <a:pt x="258811" y="99633"/>
                </a:lnTo>
                <a:lnTo>
                  <a:pt x="258811" y="102266"/>
                </a:lnTo>
                <a:close/>
              </a:path>
              <a:path w="1724660" h="140970">
                <a:moveTo>
                  <a:pt x="348295" y="52376"/>
                </a:moveTo>
                <a:lnTo>
                  <a:pt x="294656" y="52376"/>
                </a:lnTo>
                <a:lnTo>
                  <a:pt x="299406" y="46718"/>
                </a:lnTo>
                <a:lnTo>
                  <a:pt x="305226" y="42117"/>
                </a:lnTo>
                <a:lnTo>
                  <a:pt x="312308" y="39024"/>
                </a:lnTo>
                <a:lnTo>
                  <a:pt x="320844" y="37892"/>
                </a:lnTo>
                <a:lnTo>
                  <a:pt x="334183" y="40555"/>
                </a:lnTo>
                <a:lnTo>
                  <a:pt x="345698" y="48335"/>
                </a:lnTo>
                <a:lnTo>
                  <a:pt x="348295" y="52376"/>
                </a:lnTo>
                <a:close/>
              </a:path>
              <a:path w="1724660" h="140970">
                <a:moveTo>
                  <a:pt x="294656" y="140159"/>
                </a:moveTo>
                <a:lnTo>
                  <a:pt x="276953" y="140159"/>
                </a:lnTo>
                <a:lnTo>
                  <a:pt x="276953" y="39502"/>
                </a:lnTo>
                <a:lnTo>
                  <a:pt x="294656" y="39502"/>
                </a:lnTo>
                <a:lnTo>
                  <a:pt x="294656" y="52376"/>
                </a:lnTo>
                <a:lnTo>
                  <a:pt x="348295" y="52376"/>
                </a:lnTo>
                <a:lnTo>
                  <a:pt x="348859" y="53254"/>
                </a:lnTo>
                <a:lnTo>
                  <a:pt x="316748" y="53254"/>
                </a:lnTo>
                <a:lnTo>
                  <a:pt x="308166" y="55040"/>
                </a:lnTo>
                <a:lnTo>
                  <a:pt x="300983" y="60076"/>
                </a:lnTo>
                <a:lnTo>
                  <a:pt x="296050" y="67882"/>
                </a:lnTo>
                <a:lnTo>
                  <a:pt x="294217" y="77980"/>
                </a:lnTo>
                <a:lnTo>
                  <a:pt x="294217" y="78272"/>
                </a:lnTo>
                <a:lnTo>
                  <a:pt x="296050" y="88431"/>
                </a:lnTo>
                <a:lnTo>
                  <a:pt x="300983" y="96231"/>
                </a:lnTo>
                <a:lnTo>
                  <a:pt x="308166" y="101233"/>
                </a:lnTo>
                <a:lnTo>
                  <a:pt x="316748" y="102998"/>
                </a:lnTo>
                <a:lnTo>
                  <a:pt x="348901" y="102998"/>
                </a:lnTo>
                <a:lnTo>
                  <a:pt x="347777" y="104753"/>
                </a:lnTo>
                <a:lnTo>
                  <a:pt x="294656" y="104753"/>
                </a:lnTo>
                <a:lnTo>
                  <a:pt x="294656" y="140159"/>
                </a:lnTo>
                <a:close/>
              </a:path>
              <a:path w="1724660" h="140970">
                <a:moveTo>
                  <a:pt x="348901" y="102998"/>
                </a:moveTo>
                <a:lnTo>
                  <a:pt x="316748" y="102998"/>
                </a:lnTo>
                <a:lnTo>
                  <a:pt x="325322" y="101274"/>
                </a:lnTo>
                <a:lnTo>
                  <a:pt x="332347" y="96341"/>
                </a:lnTo>
                <a:lnTo>
                  <a:pt x="337095" y="88555"/>
                </a:lnTo>
                <a:lnTo>
                  <a:pt x="338840" y="78272"/>
                </a:lnTo>
                <a:lnTo>
                  <a:pt x="338840" y="77980"/>
                </a:lnTo>
                <a:lnTo>
                  <a:pt x="337075" y="67821"/>
                </a:lnTo>
                <a:lnTo>
                  <a:pt x="332292" y="60021"/>
                </a:lnTo>
                <a:lnTo>
                  <a:pt x="325261" y="55019"/>
                </a:lnTo>
                <a:lnTo>
                  <a:pt x="316748" y="53254"/>
                </a:lnTo>
                <a:lnTo>
                  <a:pt x="348859" y="53254"/>
                </a:lnTo>
                <a:lnTo>
                  <a:pt x="353783" y="60915"/>
                </a:lnTo>
                <a:lnTo>
                  <a:pt x="356835" y="77980"/>
                </a:lnTo>
                <a:lnTo>
                  <a:pt x="356835" y="78272"/>
                </a:lnTo>
                <a:lnTo>
                  <a:pt x="353804" y="95337"/>
                </a:lnTo>
                <a:lnTo>
                  <a:pt x="348901" y="102998"/>
                </a:lnTo>
                <a:close/>
              </a:path>
              <a:path w="1724660" h="140970">
                <a:moveTo>
                  <a:pt x="320844" y="118359"/>
                </a:moveTo>
                <a:lnTo>
                  <a:pt x="312144" y="117242"/>
                </a:lnTo>
                <a:lnTo>
                  <a:pt x="305007" y="114245"/>
                </a:lnTo>
                <a:lnTo>
                  <a:pt x="299241" y="109904"/>
                </a:lnTo>
                <a:lnTo>
                  <a:pt x="294656" y="104753"/>
                </a:lnTo>
                <a:lnTo>
                  <a:pt x="347777" y="104753"/>
                </a:lnTo>
                <a:lnTo>
                  <a:pt x="345752" y="107917"/>
                </a:lnTo>
                <a:lnTo>
                  <a:pt x="334245" y="115696"/>
                </a:lnTo>
                <a:lnTo>
                  <a:pt x="320844" y="118359"/>
                </a:lnTo>
                <a:close/>
              </a:path>
              <a:path w="1724660" h="140970">
                <a:moveTo>
                  <a:pt x="392533" y="59545"/>
                </a:moveTo>
                <a:lnTo>
                  <a:pt x="373075" y="59545"/>
                </a:lnTo>
                <a:lnTo>
                  <a:pt x="373075" y="39502"/>
                </a:lnTo>
                <a:lnTo>
                  <a:pt x="392533" y="39502"/>
                </a:lnTo>
                <a:lnTo>
                  <a:pt x="392533" y="59545"/>
                </a:lnTo>
                <a:close/>
              </a:path>
              <a:path w="1724660" h="140970">
                <a:moveTo>
                  <a:pt x="392533" y="116750"/>
                </a:moveTo>
                <a:lnTo>
                  <a:pt x="373075" y="116750"/>
                </a:lnTo>
                <a:lnTo>
                  <a:pt x="373075" y="96706"/>
                </a:lnTo>
                <a:lnTo>
                  <a:pt x="392533" y="96706"/>
                </a:lnTo>
                <a:lnTo>
                  <a:pt x="392533" y="116750"/>
                </a:lnTo>
                <a:close/>
              </a:path>
              <a:path w="1724660" h="140970">
                <a:moveTo>
                  <a:pt x="415064" y="135477"/>
                </a:moveTo>
                <a:lnTo>
                  <a:pt x="399702" y="135477"/>
                </a:lnTo>
                <a:lnTo>
                  <a:pt x="465831" y="0"/>
                </a:lnTo>
                <a:lnTo>
                  <a:pt x="481193" y="0"/>
                </a:lnTo>
                <a:lnTo>
                  <a:pt x="415064" y="135477"/>
                </a:lnTo>
                <a:close/>
              </a:path>
              <a:path w="1724660" h="140970">
                <a:moveTo>
                  <a:pt x="467733" y="135477"/>
                </a:moveTo>
                <a:lnTo>
                  <a:pt x="452371" y="135477"/>
                </a:lnTo>
                <a:lnTo>
                  <a:pt x="518501" y="0"/>
                </a:lnTo>
                <a:lnTo>
                  <a:pt x="533863" y="0"/>
                </a:lnTo>
                <a:lnTo>
                  <a:pt x="467733" y="135477"/>
                </a:lnTo>
                <a:close/>
              </a:path>
              <a:path w="1724660" h="140970">
                <a:moveTo>
                  <a:pt x="560929" y="116750"/>
                </a:moveTo>
                <a:lnTo>
                  <a:pt x="543226" y="116750"/>
                </a:lnTo>
                <a:lnTo>
                  <a:pt x="543226" y="9948"/>
                </a:lnTo>
                <a:lnTo>
                  <a:pt x="560929" y="9948"/>
                </a:lnTo>
                <a:lnTo>
                  <a:pt x="560929" y="52376"/>
                </a:lnTo>
                <a:lnTo>
                  <a:pt x="614569" y="52376"/>
                </a:lnTo>
                <a:lnTo>
                  <a:pt x="615133" y="53254"/>
                </a:lnTo>
                <a:lnTo>
                  <a:pt x="583021" y="53254"/>
                </a:lnTo>
                <a:lnTo>
                  <a:pt x="574439" y="55040"/>
                </a:lnTo>
                <a:lnTo>
                  <a:pt x="567257" y="60076"/>
                </a:lnTo>
                <a:lnTo>
                  <a:pt x="562323" y="67882"/>
                </a:lnTo>
                <a:lnTo>
                  <a:pt x="560490" y="77980"/>
                </a:lnTo>
                <a:lnTo>
                  <a:pt x="560490" y="78272"/>
                </a:lnTo>
                <a:lnTo>
                  <a:pt x="562323" y="88431"/>
                </a:lnTo>
                <a:lnTo>
                  <a:pt x="567257" y="96231"/>
                </a:lnTo>
                <a:lnTo>
                  <a:pt x="574439" y="101233"/>
                </a:lnTo>
                <a:lnTo>
                  <a:pt x="583021" y="102998"/>
                </a:lnTo>
                <a:lnTo>
                  <a:pt x="615174" y="102998"/>
                </a:lnTo>
                <a:lnTo>
                  <a:pt x="614051" y="104753"/>
                </a:lnTo>
                <a:lnTo>
                  <a:pt x="560929" y="104753"/>
                </a:lnTo>
                <a:lnTo>
                  <a:pt x="560929" y="116750"/>
                </a:lnTo>
                <a:close/>
              </a:path>
              <a:path w="1724660" h="140970">
                <a:moveTo>
                  <a:pt x="614569" y="52376"/>
                </a:moveTo>
                <a:lnTo>
                  <a:pt x="560929" y="52376"/>
                </a:lnTo>
                <a:lnTo>
                  <a:pt x="565679" y="46718"/>
                </a:lnTo>
                <a:lnTo>
                  <a:pt x="571499" y="42117"/>
                </a:lnTo>
                <a:lnTo>
                  <a:pt x="578581" y="39024"/>
                </a:lnTo>
                <a:lnTo>
                  <a:pt x="587117" y="37892"/>
                </a:lnTo>
                <a:lnTo>
                  <a:pt x="600456" y="40555"/>
                </a:lnTo>
                <a:lnTo>
                  <a:pt x="611971" y="48335"/>
                </a:lnTo>
                <a:lnTo>
                  <a:pt x="614569" y="52376"/>
                </a:lnTo>
                <a:close/>
              </a:path>
              <a:path w="1724660" h="140970">
                <a:moveTo>
                  <a:pt x="615174" y="102998"/>
                </a:moveTo>
                <a:lnTo>
                  <a:pt x="583021" y="102998"/>
                </a:lnTo>
                <a:lnTo>
                  <a:pt x="591596" y="101274"/>
                </a:lnTo>
                <a:lnTo>
                  <a:pt x="598621" y="96341"/>
                </a:lnTo>
                <a:lnTo>
                  <a:pt x="603369" y="88555"/>
                </a:lnTo>
                <a:lnTo>
                  <a:pt x="605113" y="78272"/>
                </a:lnTo>
                <a:lnTo>
                  <a:pt x="605113" y="77980"/>
                </a:lnTo>
                <a:lnTo>
                  <a:pt x="603348" y="67821"/>
                </a:lnTo>
                <a:lnTo>
                  <a:pt x="598566" y="60021"/>
                </a:lnTo>
                <a:lnTo>
                  <a:pt x="591534" y="55019"/>
                </a:lnTo>
                <a:lnTo>
                  <a:pt x="583021" y="53254"/>
                </a:lnTo>
                <a:lnTo>
                  <a:pt x="615133" y="53254"/>
                </a:lnTo>
                <a:lnTo>
                  <a:pt x="620056" y="60915"/>
                </a:lnTo>
                <a:lnTo>
                  <a:pt x="623108" y="77980"/>
                </a:lnTo>
                <a:lnTo>
                  <a:pt x="623108" y="78272"/>
                </a:lnTo>
                <a:lnTo>
                  <a:pt x="620077" y="95337"/>
                </a:lnTo>
                <a:lnTo>
                  <a:pt x="615174" y="102998"/>
                </a:lnTo>
                <a:close/>
              </a:path>
              <a:path w="1724660" h="140970">
                <a:moveTo>
                  <a:pt x="587117" y="118359"/>
                </a:moveTo>
                <a:lnTo>
                  <a:pt x="578417" y="117242"/>
                </a:lnTo>
                <a:lnTo>
                  <a:pt x="571280" y="114245"/>
                </a:lnTo>
                <a:lnTo>
                  <a:pt x="565515" y="109904"/>
                </a:lnTo>
                <a:lnTo>
                  <a:pt x="560929" y="104753"/>
                </a:lnTo>
                <a:lnTo>
                  <a:pt x="614051" y="104753"/>
                </a:lnTo>
                <a:lnTo>
                  <a:pt x="612026" y="107917"/>
                </a:lnTo>
                <a:lnTo>
                  <a:pt x="600518" y="115696"/>
                </a:lnTo>
                <a:lnTo>
                  <a:pt x="587117" y="118359"/>
                </a:lnTo>
                <a:close/>
              </a:path>
              <a:path w="1724660" h="140970">
                <a:moveTo>
                  <a:pt x="659099" y="27651"/>
                </a:moveTo>
                <a:lnTo>
                  <a:pt x="640079" y="27651"/>
                </a:lnTo>
                <a:lnTo>
                  <a:pt x="640079" y="10826"/>
                </a:lnTo>
                <a:lnTo>
                  <a:pt x="659099" y="10826"/>
                </a:lnTo>
                <a:lnTo>
                  <a:pt x="659099" y="27651"/>
                </a:lnTo>
                <a:close/>
              </a:path>
              <a:path w="1724660" h="140970">
                <a:moveTo>
                  <a:pt x="658514" y="116750"/>
                </a:moveTo>
                <a:lnTo>
                  <a:pt x="640811" y="116750"/>
                </a:lnTo>
                <a:lnTo>
                  <a:pt x="640811" y="39502"/>
                </a:lnTo>
                <a:lnTo>
                  <a:pt x="658514" y="39502"/>
                </a:lnTo>
                <a:lnTo>
                  <a:pt x="658514" y="116750"/>
                </a:lnTo>
                <a:close/>
              </a:path>
              <a:path w="1724660" h="140970">
                <a:moveTo>
                  <a:pt x="703575" y="39502"/>
                </a:moveTo>
                <a:lnTo>
                  <a:pt x="685873" y="39502"/>
                </a:lnTo>
                <a:lnTo>
                  <a:pt x="685873" y="18287"/>
                </a:lnTo>
                <a:lnTo>
                  <a:pt x="703575" y="18287"/>
                </a:lnTo>
                <a:lnTo>
                  <a:pt x="703575" y="39502"/>
                </a:lnTo>
                <a:close/>
              </a:path>
              <a:path w="1724660" h="140970">
                <a:moveTo>
                  <a:pt x="724351" y="54717"/>
                </a:moveTo>
                <a:lnTo>
                  <a:pt x="676070" y="54717"/>
                </a:lnTo>
                <a:lnTo>
                  <a:pt x="676070" y="39502"/>
                </a:lnTo>
                <a:lnTo>
                  <a:pt x="724351" y="39502"/>
                </a:lnTo>
                <a:lnTo>
                  <a:pt x="724351" y="54717"/>
                </a:lnTo>
                <a:close/>
              </a:path>
              <a:path w="1724660" h="140970">
                <a:moveTo>
                  <a:pt x="714695" y="118067"/>
                </a:moveTo>
                <a:lnTo>
                  <a:pt x="708111" y="118067"/>
                </a:lnTo>
                <a:lnTo>
                  <a:pt x="699143" y="116910"/>
                </a:lnTo>
                <a:lnTo>
                  <a:pt x="692109" y="113092"/>
                </a:lnTo>
                <a:lnTo>
                  <a:pt x="687516" y="106093"/>
                </a:lnTo>
                <a:lnTo>
                  <a:pt x="685873" y="95390"/>
                </a:lnTo>
                <a:lnTo>
                  <a:pt x="685873" y="54717"/>
                </a:lnTo>
                <a:lnTo>
                  <a:pt x="703575" y="54717"/>
                </a:lnTo>
                <a:lnTo>
                  <a:pt x="703575" y="99486"/>
                </a:lnTo>
                <a:lnTo>
                  <a:pt x="707087" y="102266"/>
                </a:lnTo>
                <a:lnTo>
                  <a:pt x="724058" y="102266"/>
                </a:lnTo>
                <a:lnTo>
                  <a:pt x="724058" y="114117"/>
                </a:lnTo>
                <a:lnTo>
                  <a:pt x="719669" y="116604"/>
                </a:lnTo>
                <a:lnTo>
                  <a:pt x="714695" y="118067"/>
                </a:lnTo>
                <a:close/>
              </a:path>
              <a:path w="1724660" h="140970">
                <a:moveTo>
                  <a:pt x="724058" y="102266"/>
                </a:moveTo>
                <a:lnTo>
                  <a:pt x="717035" y="102266"/>
                </a:lnTo>
                <a:lnTo>
                  <a:pt x="720547" y="101388"/>
                </a:lnTo>
                <a:lnTo>
                  <a:pt x="724058" y="99633"/>
                </a:lnTo>
                <a:lnTo>
                  <a:pt x="724058" y="102266"/>
                </a:lnTo>
                <a:close/>
              </a:path>
              <a:path w="1724660" h="140970">
                <a:moveTo>
                  <a:pt x="759025" y="116750"/>
                </a:moveTo>
                <a:lnTo>
                  <a:pt x="739566" y="116750"/>
                </a:lnTo>
                <a:lnTo>
                  <a:pt x="739566" y="96706"/>
                </a:lnTo>
                <a:lnTo>
                  <a:pt x="759025" y="96706"/>
                </a:lnTo>
                <a:lnTo>
                  <a:pt x="759025" y="116750"/>
                </a:lnTo>
                <a:close/>
              </a:path>
              <a:path w="1724660" h="140970">
                <a:moveTo>
                  <a:pt x="798966" y="116750"/>
                </a:moveTo>
                <a:lnTo>
                  <a:pt x="781263" y="116750"/>
                </a:lnTo>
                <a:lnTo>
                  <a:pt x="781263" y="9948"/>
                </a:lnTo>
                <a:lnTo>
                  <a:pt x="798966" y="9948"/>
                </a:lnTo>
                <a:lnTo>
                  <a:pt x="798966" y="116750"/>
                </a:lnTo>
                <a:close/>
              </a:path>
              <a:path w="1724660" h="140970">
                <a:moveTo>
                  <a:pt x="899330" y="135477"/>
                </a:moveTo>
                <a:lnTo>
                  <a:pt x="883968" y="135477"/>
                </a:lnTo>
                <a:lnTo>
                  <a:pt x="950098" y="0"/>
                </a:lnTo>
                <a:lnTo>
                  <a:pt x="965460" y="0"/>
                </a:lnTo>
                <a:lnTo>
                  <a:pt x="899330" y="135477"/>
                </a:lnTo>
                <a:close/>
              </a:path>
              <a:path w="1724660" h="140970">
                <a:moveTo>
                  <a:pt x="859233" y="125675"/>
                </a:moveTo>
                <a:lnTo>
                  <a:pt x="840077" y="125675"/>
                </a:lnTo>
                <a:lnTo>
                  <a:pt x="843149" y="123480"/>
                </a:lnTo>
                <a:lnTo>
                  <a:pt x="846075" y="116750"/>
                </a:lnTo>
                <a:lnTo>
                  <a:pt x="813889" y="39502"/>
                </a:lnTo>
                <a:lnTo>
                  <a:pt x="832762" y="39502"/>
                </a:lnTo>
                <a:lnTo>
                  <a:pt x="854707" y="96853"/>
                </a:lnTo>
                <a:lnTo>
                  <a:pt x="871005" y="96853"/>
                </a:lnTo>
                <a:lnTo>
                  <a:pt x="862462" y="118945"/>
                </a:lnTo>
                <a:lnTo>
                  <a:pt x="859233" y="125675"/>
                </a:lnTo>
                <a:close/>
              </a:path>
              <a:path w="1724660" h="140970">
                <a:moveTo>
                  <a:pt x="871005" y="96853"/>
                </a:moveTo>
                <a:lnTo>
                  <a:pt x="854707" y="96853"/>
                </a:lnTo>
                <a:lnTo>
                  <a:pt x="874751" y="39502"/>
                </a:lnTo>
                <a:lnTo>
                  <a:pt x="893185" y="39502"/>
                </a:lnTo>
                <a:lnTo>
                  <a:pt x="871005" y="96853"/>
                </a:lnTo>
                <a:close/>
              </a:path>
              <a:path w="1724660" h="140970">
                <a:moveTo>
                  <a:pt x="837005" y="140598"/>
                </a:moveTo>
                <a:lnTo>
                  <a:pt x="829543" y="140598"/>
                </a:lnTo>
                <a:lnTo>
                  <a:pt x="824130" y="138842"/>
                </a:lnTo>
                <a:lnTo>
                  <a:pt x="818717" y="135916"/>
                </a:lnTo>
                <a:lnTo>
                  <a:pt x="824715" y="122749"/>
                </a:lnTo>
                <a:lnTo>
                  <a:pt x="827934" y="124504"/>
                </a:lnTo>
                <a:lnTo>
                  <a:pt x="831445" y="125675"/>
                </a:lnTo>
                <a:lnTo>
                  <a:pt x="859233" y="125675"/>
                </a:lnTo>
                <a:lnTo>
                  <a:pt x="857640" y="128994"/>
                </a:lnTo>
                <a:lnTo>
                  <a:pt x="852092" y="135696"/>
                </a:lnTo>
                <a:lnTo>
                  <a:pt x="845365" y="139436"/>
                </a:lnTo>
                <a:lnTo>
                  <a:pt x="837005" y="140598"/>
                </a:lnTo>
                <a:close/>
              </a:path>
              <a:path w="1724660" h="140970">
                <a:moveTo>
                  <a:pt x="982138" y="44330"/>
                </a:moveTo>
                <a:lnTo>
                  <a:pt x="969410" y="34381"/>
                </a:lnTo>
                <a:lnTo>
                  <a:pt x="976871" y="25219"/>
                </a:lnTo>
                <a:lnTo>
                  <a:pt x="985101" y="18470"/>
                </a:lnTo>
                <a:lnTo>
                  <a:pt x="994922" y="14301"/>
                </a:lnTo>
                <a:lnTo>
                  <a:pt x="1007156" y="12874"/>
                </a:lnTo>
                <a:lnTo>
                  <a:pt x="1020893" y="15080"/>
                </a:lnTo>
                <a:lnTo>
                  <a:pt x="1031571" y="21305"/>
                </a:lnTo>
                <a:lnTo>
                  <a:pt x="1037063" y="28968"/>
                </a:lnTo>
                <a:lnTo>
                  <a:pt x="1005839" y="28968"/>
                </a:lnTo>
                <a:lnTo>
                  <a:pt x="999297" y="29928"/>
                </a:lnTo>
                <a:lnTo>
                  <a:pt x="993440" y="32808"/>
                </a:lnTo>
                <a:lnTo>
                  <a:pt x="987858" y="37609"/>
                </a:lnTo>
                <a:lnTo>
                  <a:pt x="982138" y="44330"/>
                </a:lnTo>
                <a:close/>
              </a:path>
              <a:path w="1724660" h="140970">
                <a:moveTo>
                  <a:pt x="1041977" y="116750"/>
                </a:moveTo>
                <a:lnTo>
                  <a:pt x="967947" y="116750"/>
                </a:lnTo>
                <a:lnTo>
                  <a:pt x="967947" y="102559"/>
                </a:lnTo>
                <a:lnTo>
                  <a:pt x="1003206" y="72566"/>
                </a:lnTo>
                <a:lnTo>
                  <a:pt x="1012126" y="64542"/>
                </a:lnTo>
                <a:lnTo>
                  <a:pt x="1018056" y="57753"/>
                </a:lnTo>
                <a:lnTo>
                  <a:pt x="1021352" y="51457"/>
                </a:lnTo>
                <a:lnTo>
                  <a:pt x="1022372" y="44915"/>
                </a:lnTo>
                <a:lnTo>
                  <a:pt x="1022372" y="34820"/>
                </a:lnTo>
                <a:lnTo>
                  <a:pt x="1015203" y="28968"/>
                </a:lnTo>
                <a:lnTo>
                  <a:pt x="1037063" y="28968"/>
                </a:lnTo>
                <a:lnTo>
                  <a:pt x="1038490" y="30959"/>
                </a:lnTo>
                <a:lnTo>
                  <a:pt x="1040952" y="43452"/>
                </a:lnTo>
                <a:lnTo>
                  <a:pt x="1040866" y="44330"/>
                </a:lnTo>
                <a:lnTo>
                  <a:pt x="1014325" y="83393"/>
                </a:lnTo>
                <a:lnTo>
                  <a:pt x="993257" y="100949"/>
                </a:lnTo>
                <a:lnTo>
                  <a:pt x="1041977" y="100949"/>
                </a:lnTo>
                <a:lnTo>
                  <a:pt x="1041977" y="116750"/>
                </a:lnTo>
                <a:close/>
              </a:path>
              <a:path w="1724660" h="140970">
                <a:moveTo>
                  <a:pt x="1103722" y="92464"/>
                </a:moveTo>
                <a:lnTo>
                  <a:pt x="1088355" y="92464"/>
                </a:lnTo>
                <a:lnTo>
                  <a:pt x="1105472" y="39209"/>
                </a:lnTo>
                <a:lnTo>
                  <a:pt x="1120542" y="39209"/>
                </a:lnTo>
                <a:lnTo>
                  <a:pt x="1128747" y="64520"/>
                </a:lnTo>
                <a:lnTo>
                  <a:pt x="1112934" y="64520"/>
                </a:lnTo>
                <a:lnTo>
                  <a:pt x="1103722" y="92464"/>
                </a:lnTo>
                <a:close/>
              </a:path>
              <a:path w="1724660" h="140970">
                <a:moveTo>
                  <a:pt x="1095524" y="117335"/>
                </a:moveTo>
                <a:lnTo>
                  <a:pt x="1079723" y="117335"/>
                </a:lnTo>
                <a:lnTo>
                  <a:pt x="1054705" y="39502"/>
                </a:lnTo>
                <a:lnTo>
                  <a:pt x="1072847" y="39502"/>
                </a:lnTo>
                <a:lnTo>
                  <a:pt x="1088355" y="92464"/>
                </a:lnTo>
                <a:lnTo>
                  <a:pt x="1103722" y="92464"/>
                </a:lnTo>
                <a:lnTo>
                  <a:pt x="1095524" y="117335"/>
                </a:lnTo>
                <a:close/>
              </a:path>
              <a:path w="1724660" h="140970">
                <a:moveTo>
                  <a:pt x="1154087" y="92464"/>
                </a:moveTo>
                <a:lnTo>
                  <a:pt x="1137806" y="92464"/>
                </a:lnTo>
                <a:lnTo>
                  <a:pt x="1153606" y="39502"/>
                </a:lnTo>
                <a:lnTo>
                  <a:pt x="1171309" y="39502"/>
                </a:lnTo>
                <a:lnTo>
                  <a:pt x="1154087" y="92464"/>
                </a:lnTo>
                <a:close/>
              </a:path>
              <a:path w="1724660" h="140970">
                <a:moveTo>
                  <a:pt x="1145999" y="117335"/>
                </a:moveTo>
                <a:lnTo>
                  <a:pt x="1130198" y="117335"/>
                </a:lnTo>
                <a:lnTo>
                  <a:pt x="1112934" y="64520"/>
                </a:lnTo>
                <a:lnTo>
                  <a:pt x="1128747" y="64520"/>
                </a:lnTo>
                <a:lnTo>
                  <a:pt x="1137806" y="92464"/>
                </a:lnTo>
                <a:lnTo>
                  <a:pt x="1154087" y="92464"/>
                </a:lnTo>
                <a:lnTo>
                  <a:pt x="1145999" y="117335"/>
                </a:lnTo>
                <a:close/>
              </a:path>
              <a:path w="1724660" h="140970">
                <a:moveTo>
                  <a:pt x="1204667" y="116750"/>
                </a:moveTo>
                <a:lnTo>
                  <a:pt x="1186964" y="116750"/>
                </a:lnTo>
                <a:lnTo>
                  <a:pt x="1186964" y="9948"/>
                </a:lnTo>
                <a:lnTo>
                  <a:pt x="1204667" y="9948"/>
                </a:lnTo>
                <a:lnTo>
                  <a:pt x="1204667" y="73737"/>
                </a:lnTo>
                <a:lnTo>
                  <a:pt x="1229417" y="73737"/>
                </a:lnTo>
                <a:lnTo>
                  <a:pt x="1236112" y="83393"/>
                </a:lnTo>
                <a:lnTo>
                  <a:pt x="1215493" y="83393"/>
                </a:lnTo>
                <a:lnTo>
                  <a:pt x="1204667" y="94658"/>
                </a:lnTo>
                <a:lnTo>
                  <a:pt x="1204667" y="116750"/>
                </a:lnTo>
                <a:close/>
              </a:path>
              <a:path w="1724660" h="140970">
                <a:moveTo>
                  <a:pt x="1229417" y="73737"/>
                </a:moveTo>
                <a:lnTo>
                  <a:pt x="1204667" y="73737"/>
                </a:lnTo>
                <a:lnTo>
                  <a:pt x="1236707" y="39502"/>
                </a:lnTo>
                <a:lnTo>
                  <a:pt x="1258214" y="39502"/>
                </a:lnTo>
                <a:lnTo>
                  <a:pt x="1227490" y="70957"/>
                </a:lnTo>
                <a:lnTo>
                  <a:pt x="1229417" y="73737"/>
                </a:lnTo>
                <a:close/>
              </a:path>
              <a:path w="1724660" h="140970">
                <a:moveTo>
                  <a:pt x="1259238" y="116750"/>
                </a:moveTo>
                <a:lnTo>
                  <a:pt x="1238755" y="116750"/>
                </a:lnTo>
                <a:lnTo>
                  <a:pt x="1215493" y="83393"/>
                </a:lnTo>
                <a:lnTo>
                  <a:pt x="1236112" y="83393"/>
                </a:lnTo>
                <a:lnTo>
                  <a:pt x="1259238" y="116750"/>
                </a:lnTo>
                <a:close/>
              </a:path>
              <a:path w="1724660" h="140970">
                <a:moveTo>
                  <a:pt x="1293034" y="116750"/>
                </a:moveTo>
                <a:lnTo>
                  <a:pt x="1275331" y="116750"/>
                </a:lnTo>
                <a:lnTo>
                  <a:pt x="1275331" y="14337"/>
                </a:lnTo>
                <a:lnTo>
                  <a:pt x="1294497" y="14337"/>
                </a:lnTo>
                <a:lnTo>
                  <a:pt x="1313327" y="43598"/>
                </a:lnTo>
                <a:lnTo>
                  <a:pt x="1293034" y="43598"/>
                </a:lnTo>
                <a:lnTo>
                  <a:pt x="1293034" y="116750"/>
                </a:lnTo>
                <a:close/>
              </a:path>
              <a:path w="1724660" h="140970">
                <a:moveTo>
                  <a:pt x="1344962" y="62764"/>
                </a:moveTo>
                <a:lnTo>
                  <a:pt x="1325660" y="62764"/>
                </a:lnTo>
                <a:lnTo>
                  <a:pt x="1356823" y="14337"/>
                </a:lnTo>
                <a:lnTo>
                  <a:pt x="1375989" y="14337"/>
                </a:lnTo>
                <a:lnTo>
                  <a:pt x="1375989" y="43305"/>
                </a:lnTo>
                <a:lnTo>
                  <a:pt x="1357993" y="43305"/>
                </a:lnTo>
                <a:lnTo>
                  <a:pt x="1344962" y="62764"/>
                </a:lnTo>
                <a:close/>
              </a:path>
              <a:path w="1724660" h="140970">
                <a:moveTo>
                  <a:pt x="1375989" y="116750"/>
                </a:moveTo>
                <a:lnTo>
                  <a:pt x="1357993" y="116750"/>
                </a:lnTo>
                <a:lnTo>
                  <a:pt x="1357993" y="43305"/>
                </a:lnTo>
                <a:lnTo>
                  <a:pt x="1375989" y="43305"/>
                </a:lnTo>
                <a:lnTo>
                  <a:pt x="1375989" y="116750"/>
                </a:lnTo>
                <a:close/>
              </a:path>
              <a:path w="1724660" h="140970">
                <a:moveTo>
                  <a:pt x="1325660" y="91586"/>
                </a:moveTo>
                <a:lnTo>
                  <a:pt x="1325075" y="91586"/>
                </a:lnTo>
                <a:lnTo>
                  <a:pt x="1293034" y="43598"/>
                </a:lnTo>
                <a:lnTo>
                  <a:pt x="1313327" y="43598"/>
                </a:lnTo>
                <a:lnTo>
                  <a:pt x="1325660" y="62764"/>
                </a:lnTo>
                <a:lnTo>
                  <a:pt x="1344962" y="62764"/>
                </a:lnTo>
                <a:lnTo>
                  <a:pt x="1325660" y="91586"/>
                </a:lnTo>
                <a:close/>
              </a:path>
              <a:path w="1724660" h="140970">
                <a:moveTo>
                  <a:pt x="1410809" y="116750"/>
                </a:moveTo>
                <a:lnTo>
                  <a:pt x="1392375" y="116750"/>
                </a:lnTo>
                <a:lnTo>
                  <a:pt x="1437436" y="13606"/>
                </a:lnTo>
                <a:lnTo>
                  <a:pt x="1454115" y="13606"/>
                </a:lnTo>
                <a:lnTo>
                  <a:pt x="1463511" y="35112"/>
                </a:lnTo>
                <a:lnTo>
                  <a:pt x="1445483" y="35112"/>
                </a:lnTo>
                <a:lnTo>
                  <a:pt x="1427926" y="76078"/>
                </a:lnTo>
                <a:lnTo>
                  <a:pt x="1481408" y="76078"/>
                </a:lnTo>
                <a:lnTo>
                  <a:pt x="1488374" y="92025"/>
                </a:lnTo>
                <a:lnTo>
                  <a:pt x="1421343" y="92025"/>
                </a:lnTo>
                <a:lnTo>
                  <a:pt x="1410809" y="116750"/>
                </a:lnTo>
                <a:close/>
              </a:path>
              <a:path w="1724660" h="140970">
                <a:moveTo>
                  <a:pt x="1579351" y="31016"/>
                </a:moveTo>
                <a:lnTo>
                  <a:pt x="1496250" y="31016"/>
                </a:lnTo>
                <a:lnTo>
                  <a:pt x="1496250" y="14337"/>
                </a:lnTo>
                <a:lnTo>
                  <a:pt x="1579351" y="14337"/>
                </a:lnTo>
                <a:lnTo>
                  <a:pt x="1579351" y="31016"/>
                </a:lnTo>
                <a:close/>
              </a:path>
              <a:path w="1724660" h="140970">
                <a:moveTo>
                  <a:pt x="1546872" y="116750"/>
                </a:moveTo>
                <a:lnTo>
                  <a:pt x="1528730" y="116750"/>
                </a:lnTo>
                <a:lnTo>
                  <a:pt x="1528730" y="31016"/>
                </a:lnTo>
                <a:lnTo>
                  <a:pt x="1546872" y="31016"/>
                </a:lnTo>
                <a:lnTo>
                  <a:pt x="1546872" y="116750"/>
                </a:lnTo>
                <a:close/>
              </a:path>
              <a:path w="1724660" h="140970">
                <a:moveTo>
                  <a:pt x="1481408" y="76078"/>
                </a:moveTo>
                <a:lnTo>
                  <a:pt x="1463186" y="76078"/>
                </a:lnTo>
                <a:lnTo>
                  <a:pt x="1445483" y="35112"/>
                </a:lnTo>
                <a:lnTo>
                  <a:pt x="1463511" y="35112"/>
                </a:lnTo>
                <a:lnTo>
                  <a:pt x="1481408" y="76078"/>
                </a:lnTo>
                <a:close/>
              </a:path>
              <a:path w="1724660" h="140970">
                <a:moveTo>
                  <a:pt x="1499177" y="116750"/>
                </a:moveTo>
                <a:lnTo>
                  <a:pt x="1480157" y="116750"/>
                </a:lnTo>
                <a:lnTo>
                  <a:pt x="1469769" y="92025"/>
                </a:lnTo>
                <a:lnTo>
                  <a:pt x="1488374" y="92025"/>
                </a:lnTo>
                <a:lnTo>
                  <a:pt x="1499177" y="116750"/>
                </a:lnTo>
                <a:close/>
              </a:path>
              <a:path w="1724660" h="140970">
                <a:moveTo>
                  <a:pt x="1612855" y="116750"/>
                </a:moveTo>
                <a:lnTo>
                  <a:pt x="1595152" y="116750"/>
                </a:lnTo>
                <a:lnTo>
                  <a:pt x="1595152" y="9948"/>
                </a:lnTo>
                <a:lnTo>
                  <a:pt x="1612855" y="9948"/>
                </a:lnTo>
                <a:lnTo>
                  <a:pt x="1612855" y="73737"/>
                </a:lnTo>
                <a:lnTo>
                  <a:pt x="1637605" y="73737"/>
                </a:lnTo>
                <a:lnTo>
                  <a:pt x="1644300" y="83393"/>
                </a:lnTo>
                <a:lnTo>
                  <a:pt x="1623681" y="83393"/>
                </a:lnTo>
                <a:lnTo>
                  <a:pt x="1612855" y="94658"/>
                </a:lnTo>
                <a:lnTo>
                  <a:pt x="1612855" y="116750"/>
                </a:lnTo>
                <a:close/>
              </a:path>
              <a:path w="1724660" h="140970">
                <a:moveTo>
                  <a:pt x="1637605" y="73737"/>
                </a:moveTo>
                <a:lnTo>
                  <a:pt x="1612855" y="73737"/>
                </a:lnTo>
                <a:lnTo>
                  <a:pt x="1644895" y="39502"/>
                </a:lnTo>
                <a:lnTo>
                  <a:pt x="1666402" y="39502"/>
                </a:lnTo>
                <a:lnTo>
                  <a:pt x="1635678" y="70957"/>
                </a:lnTo>
                <a:lnTo>
                  <a:pt x="1637605" y="73737"/>
                </a:lnTo>
                <a:close/>
              </a:path>
              <a:path w="1724660" h="140970">
                <a:moveTo>
                  <a:pt x="1667426" y="116750"/>
                </a:moveTo>
                <a:lnTo>
                  <a:pt x="1646944" y="116750"/>
                </a:lnTo>
                <a:lnTo>
                  <a:pt x="1623681" y="83393"/>
                </a:lnTo>
                <a:lnTo>
                  <a:pt x="1644300" y="83393"/>
                </a:lnTo>
                <a:lnTo>
                  <a:pt x="1667426" y="116750"/>
                </a:lnTo>
                <a:close/>
              </a:path>
              <a:path w="1724660" h="140970">
                <a:moveTo>
                  <a:pt x="1683666" y="137379"/>
                </a:moveTo>
                <a:lnTo>
                  <a:pt x="1675912" y="125528"/>
                </a:lnTo>
                <a:lnTo>
                  <a:pt x="1689454" y="114860"/>
                </a:lnTo>
                <a:lnTo>
                  <a:pt x="1698991" y="103162"/>
                </a:lnTo>
                <a:lnTo>
                  <a:pt x="1704633" y="89956"/>
                </a:lnTo>
                <a:lnTo>
                  <a:pt x="1706489" y="74761"/>
                </a:lnTo>
                <a:lnTo>
                  <a:pt x="1704633" y="59566"/>
                </a:lnTo>
                <a:lnTo>
                  <a:pt x="1698991" y="46360"/>
                </a:lnTo>
                <a:lnTo>
                  <a:pt x="1689454" y="34662"/>
                </a:lnTo>
                <a:lnTo>
                  <a:pt x="1675912" y="23993"/>
                </a:lnTo>
                <a:lnTo>
                  <a:pt x="1683666" y="12143"/>
                </a:lnTo>
                <a:lnTo>
                  <a:pt x="1701170" y="24211"/>
                </a:lnTo>
                <a:lnTo>
                  <a:pt x="1713859" y="38569"/>
                </a:lnTo>
                <a:lnTo>
                  <a:pt x="1721584" y="55369"/>
                </a:lnTo>
                <a:lnTo>
                  <a:pt x="1724192" y="74761"/>
                </a:lnTo>
                <a:lnTo>
                  <a:pt x="1721584" y="94153"/>
                </a:lnTo>
                <a:lnTo>
                  <a:pt x="1713859" y="110953"/>
                </a:lnTo>
                <a:lnTo>
                  <a:pt x="1701170" y="125311"/>
                </a:lnTo>
                <a:lnTo>
                  <a:pt x="1683666" y="137379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0459" y="2146151"/>
            <a:ext cx="5523344" cy="3185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41801" y="5570239"/>
            <a:ext cx="668867" cy="129988"/>
          </a:xfrm>
          <a:custGeom>
            <a:avLst/>
            <a:gdLst/>
            <a:ahLst/>
            <a:cxnLst/>
            <a:rect l="l" t="t" r="r" b="b"/>
            <a:pathLst>
              <a:path w="551815" h="147320">
                <a:moveTo>
                  <a:pt x="25868" y="147218"/>
                </a:moveTo>
                <a:lnTo>
                  <a:pt x="0" y="147218"/>
                </a:lnTo>
                <a:lnTo>
                  <a:pt x="0" y="0"/>
                </a:lnTo>
                <a:lnTo>
                  <a:pt x="58046" y="0"/>
                </a:lnTo>
                <a:lnTo>
                  <a:pt x="81249" y="3519"/>
                </a:lnTo>
                <a:lnTo>
                  <a:pt x="98872" y="13486"/>
                </a:lnTo>
                <a:lnTo>
                  <a:pt x="106133" y="23554"/>
                </a:lnTo>
                <a:lnTo>
                  <a:pt x="25868" y="23554"/>
                </a:lnTo>
                <a:lnTo>
                  <a:pt x="25868" y="76553"/>
                </a:lnTo>
                <a:lnTo>
                  <a:pt x="105211" y="76553"/>
                </a:lnTo>
                <a:lnTo>
                  <a:pt x="96690" y="87148"/>
                </a:lnTo>
                <a:lnTo>
                  <a:pt x="77966" y="96687"/>
                </a:lnTo>
                <a:lnTo>
                  <a:pt x="55101" y="99898"/>
                </a:lnTo>
                <a:lnTo>
                  <a:pt x="25868" y="99898"/>
                </a:lnTo>
                <a:lnTo>
                  <a:pt x="25868" y="147218"/>
                </a:lnTo>
                <a:close/>
              </a:path>
              <a:path w="551815" h="147320">
                <a:moveTo>
                  <a:pt x="105211" y="76553"/>
                </a:moveTo>
                <a:lnTo>
                  <a:pt x="55942" y="76553"/>
                </a:lnTo>
                <a:lnTo>
                  <a:pt x="69156" y="74604"/>
                </a:lnTo>
                <a:lnTo>
                  <a:pt x="79156" y="69166"/>
                </a:lnTo>
                <a:lnTo>
                  <a:pt x="85488" y="60849"/>
                </a:lnTo>
                <a:lnTo>
                  <a:pt x="87700" y="50264"/>
                </a:lnTo>
                <a:lnTo>
                  <a:pt x="87575" y="49213"/>
                </a:lnTo>
                <a:lnTo>
                  <a:pt x="85458" y="38460"/>
                </a:lnTo>
                <a:lnTo>
                  <a:pt x="79077" y="30232"/>
                </a:lnTo>
                <a:lnTo>
                  <a:pt x="69067" y="25237"/>
                </a:lnTo>
                <a:lnTo>
                  <a:pt x="55942" y="23554"/>
                </a:lnTo>
                <a:lnTo>
                  <a:pt x="106133" y="23554"/>
                </a:lnTo>
                <a:lnTo>
                  <a:pt x="110068" y="29013"/>
                </a:lnTo>
                <a:lnTo>
                  <a:pt x="113989" y="49213"/>
                </a:lnTo>
                <a:lnTo>
                  <a:pt x="113944" y="49843"/>
                </a:lnTo>
                <a:lnTo>
                  <a:pt x="109342" y="71417"/>
                </a:lnTo>
                <a:lnTo>
                  <a:pt x="105211" y="76553"/>
                </a:lnTo>
                <a:close/>
              </a:path>
              <a:path w="551815" h="147320">
                <a:moveTo>
                  <a:pt x="214518" y="147218"/>
                </a:moveTo>
                <a:lnTo>
                  <a:pt x="188439" y="147218"/>
                </a:lnTo>
                <a:lnTo>
                  <a:pt x="188439" y="89172"/>
                </a:lnTo>
                <a:lnTo>
                  <a:pt x="129972" y="0"/>
                </a:lnTo>
                <a:lnTo>
                  <a:pt x="160468" y="0"/>
                </a:lnTo>
                <a:lnTo>
                  <a:pt x="201689" y="65196"/>
                </a:lnTo>
                <a:lnTo>
                  <a:pt x="229933" y="65196"/>
                </a:lnTo>
                <a:lnTo>
                  <a:pt x="214518" y="88541"/>
                </a:lnTo>
                <a:lnTo>
                  <a:pt x="214518" y="147218"/>
                </a:lnTo>
                <a:close/>
              </a:path>
              <a:path w="551815" h="147320">
                <a:moveTo>
                  <a:pt x="229933" y="65196"/>
                </a:moveTo>
                <a:lnTo>
                  <a:pt x="201689" y="65196"/>
                </a:lnTo>
                <a:lnTo>
                  <a:pt x="243330" y="0"/>
                </a:lnTo>
                <a:lnTo>
                  <a:pt x="272984" y="0"/>
                </a:lnTo>
                <a:lnTo>
                  <a:pt x="229933" y="65196"/>
                </a:lnTo>
                <a:close/>
              </a:path>
              <a:path w="551815" h="147320">
                <a:moveTo>
                  <a:pt x="328717" y="147218"/>
                </a:moveTo>
                <a:lnTo>
                  <a:pt x="302849" y="147218"/>
                </a:lnTo>
                <a:lnTo>
                  <a:pt x="302849" y="0"/>
                </a:lnTo>
                <a:lnTo>
                  <a:pt x="360895" y="0"/>
                </a:lnTo>
                <a:lnTo>
                  <a:pt x="384098" y="3519"/>
                </a:lnTo>
                <a:lnTo>
                  <a:pt x="401722" y="13486"/>
                </a:lnTo>
                <a:lnTo>
                  <a:pt x="408982" y="23554"/>
                </a:lnTo>
                <a:lnTo>
                  <a:pt x="328717" y="23554"/>
                </a:lnTo>
                <a:lnTo>
                  <a:pt x="328717" y="76553"/>
                </a:lnTo>
                <a:lnTo>
                  <a:pt x="408060" y="76553"/>
                </a:lnTo>
                <a:lnTo>
                  <a:pt x="399540" y="87148"/>
                </a:lnTo>
                <a:lnTo>
                  <a:pt x="380815" y="96687"/>
                </a:lnTo>
                <a:lnTo>
                  <a:pt x="357951" y="99898"/>
                </a:lnTo>
                <a:lnTo>
                  <a:pt x="328717" y="99898"/>
                </a:lnTo>
                <a:lnTo>
                  <a:pt x="328717" y="147218"/>
                </a:lnTo>
                <a:close/>
              </a:path>
              <a:path w="551815" h="147320">
                <a:moveTo>
                  <a:pt x="408060" y="76553"/>
                </a:moveTo>
                <a:lnTo>
                  <a:pt x="358792" y="76553"/>
                </a:lnTo>
                <a:lnTo>
                  <a:pt x="372005" y="74604"/>
                </a:lnTo>
                <a:lnTo>
                  <a:pt x="382005" y="69166"/>
                </a:lnTo>
                <a:lnTo>
                  <a:pt x="388337" y="60849"/>
                </a:lnTo>
                <a:lnTo>
                  <a:pt x="390549" y="50264"/>
                </a:lnTo>
                <a:lnTo>
                  <a:pt x="390425" y="49213"/>
                </a:lnTo>
                <a:lnTo>
                  <a:pt x="388308" y="38460"/>
                </a:lnTo>
                <a:lnTo>
                  <a:pt x="381926" y="30232"/>
                </a:lnTo>
                <a:lnTo>
                  <a:pt x="371917" y="25237"/>
                </a:lnTo>
                <a:lnTo>
                  <a:pt x="358792" y="23554"/>
                </a:lnTo>
                <a:lnTo>
                  <a:pt x="408982" y="23554"/>
                </a:lnTo>
                <a:lnTo>
                  <a:pt x="412918" y="29013"/>
                </a:lnTo>
                <a:lnTo>
                  <a:pt x="416838" y="49213"/>
                </a:lnTo>
                <a:lnTo>
                  <a:pt x="416793" y="49843"/>
                </a:lnTo>
                <a:lnTo>
                  <a:pt x="412191" y="71417"/>
                </a:lnTo>
                <a:lnTo>
                  <a:pt x="408060" y="76553"/>
                </a:lnTo>
                <a:close/>
              </a:path>
              <a:path w="551815" h="147320">
                <a:moveTo>
                  <a:pt x="551227" y="147218"/>
                </a:moveTo>
                <a:lnTo>
                  <a:pt x="447964" y="147218"/>
                </a:lnTo>
                <a:lnTo>
                  <a:pt x="447964" y="0"/>
                </a:lnTo>
                <a:lnTo>
                  <a:pt x="473832" y="0"/>
                </a:lnTo>
                <a:lnTo>
                  <a:pt x="473832" y="123663"/>
                </a:lnTo>
                <a:lnTo>
                  <a:pt x="551227" y="123663"/>
                </a:lnTo>
                <a:lnTo>
                  <a:pt x="551227" y="147218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07729" y="5597165"/>
            <a:ext cx="1971113" cy="124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976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8496" y="1410651"/>
            <a:ext cx="4826000" cy="298076"/>
          </a:xfrm>
          <a:custGeom>
            <a:avLst/>
            <a:gdLst/>
            <a:ahLst/>
            <a:cxnLst/>
            <a:rect l="l" t="t" r="r" b="b"/>
            <a:pathLst>
              <a:path w="3981450" h="337819">
                <a:moveTo>
                  <a:pt x="133039" y="280440"/>
                </a:moveTo>
                <a:lnTo>
                  <a:pt x="87128" y="273437"/>
                </a:lnTo>
                <a:lnTo>
                  <a:pt x="50125" y="253989"/>
                </a:lnTo>
                <a:lnTo>
                  <a:pt x="22773" y="224436"/>
                </a:lnTo>
                <a:lnTo>
                  <a:pt x="5817" y="187119"/>
                </a:lnTo>
                <a:lnTo>
                  <a:pt x="0" y="144377"/>
                </a:lnTo>
                <a:lnTo>
                  <a:pt x="109" y="142865"/>
                </a:lnTo>
                <a:lnTo>
                  <a:pt x="6016" y="101962"/>
                </a:lnTo>
                <a:lnTo>
                  <a:pt x="23281" y="64602"/>
                </a:lnTo>
                <a:lnTo>
                  <a:pt x="50615" y="34390"/>
                </a:lnTo>
                <a:lnTo>
                  <a:pt x="86838" y="14174"/>
                </a:lnTo>
                <a:lnTo>
                  <a:pt x="130771" y="6803"/>
                </a:lnTo>
                <a:lnTo>
                  <a:pt x="160346" y="9153"/>
                </a:lnTo>
                <a:lnTo>
                  <a:pt x="185385" y="15968"/>
                </a:lnTo>
                <a:lnTo>
                  <a:pt x="202638" y="24566"/>
                </a:lnTo>
                <a:lnTo>
                  <a:pt x="129637" y="24566"/>
                </a:lnTo>
                <a:lnTo>
                  <a:pt x="85464" y="34068"/>
                </a:lnTo>
                <a:lnTo>
                  <a:pt x="50929" y="59763"/>
                </a:lnTo>
                <a:lnTo>
                  <a:pt x="28440" y="97434"/>
                </a:lnTo>
                <a:lnTo>
                  <a:pt x="20409" y="142865"/>
                </a:lnTo>
                <a:lnTo>
                  <a:pt x="20533" y="144377"/>
                </a:lnTo>
                <a:lnTo>
                  <a:pt x="28186" y="191143"/>
                </a:lnTo>
                <a:lnTo>
                  <a:pt x="50598" y="228991"/>
                </a:lnTo>
                <a:lnTo>
                  <a:pt x="86228" y="253989"/>
                </a:lnTo>
                <a:lnTo>
                  <a:pt x="133795" y="263054"/>
                </a:lnTo>
                <a:lnTo>
                  <a:pt x="202856" y="263054"/>
                </a:lnTo>
                <a:lnTo>
                  <a:pt x="192235" y="268534"/>
                </a:lnTo>
                <a:lnTo>
                  <a:pt x="164107" y="277215"/>
                </a:lnTo>
                <a:lnTo>
                  <a:pt x="133039" y="280440"/>
                </a:lnTo>
                <a:close/>
              </a:path>
              <a:path w="3981450" h="337819">
                <a:moveTo>
                  <a:pt x="214676" y="56314"/>
                </a:moveTo>
                <a:lnTo>
                  <a:pt x="198253" y="43700"/>
                </a:lnTo>
                <a:lnTo>
                  <a:pt x="179385" y="33637"/>
                </a:lnTo>
                <a:lnTo>
                  <a:pt x="156903" y="26976"/>
                </a:lnTo>
                <a:lnTo>
                  <a:pt x="129637" y="24566"/>
                </a:lnTo>
                <a:lnTo>
                  <a:pt x="202638" y="24566"/>
                </a:lnTo>
                <a:lnTo>
                  <a:pt x="207306" y="26893"/>
                </a:lnTo>
                <a:lnTo>
                  <a:pt x="227527" y="41574"/>
                </a:lnTo>
                <a:lnTo>
                  <a:pt x="214676" y="56314"/>
                </a:lnTo>
                <a:close/>
              </a:path>
              <a:path w="3981450" h="337819">
                <a:moveTo>
                  <a:pt x="202856" y="263054"/>
                </a:moveTo>
                <a:lnTo>
                  <a:pt x="133795" y="263054"/>
                </a:lnTo>
                <a:lnTo>
                  <a:pt x="158444" y="260615"/>
                </a:lnTo>
                <a:lnTo>
                  <a:pt x="181322" y="254030"/>
                </a:lnTo>
                <a:lnTo>
                  <a:pt x="201507" y="244399"/>
                </a:lnTo>
                <a:lnTo>
                  <a:pt x="218078" y="232818"/>
                </a:lnTo>
                <a:lnTo>
                  <a:pt x="218078" y="156850"/>
                </a:lnTo>
                <a:lnTo>
                  <a:pt x="129637" y="156850"/>
                </a:lnTo>
                <a:lnTo>
                  <a:pt x="129637" y="138708"/>
                </a:lnTo>
                <a:lnTo>
                  <a:pt x="236975" y="138708"/>
                </a:lnTo>
                <a:lnTo>
                  <a:pt x="236975" y="240755"/>
                </a:lnTo>
                <a:lnTo>
                  <a:pt x="216749" y="255885"/>
                </a:lnTo>
                <a:lnTo>
                  <a:pt x="202856" y="263054"/>
                </a:lnTo>
                <a:close/>
              </a:path>
              <a:path w="3981450" h="337819">
                <a:moveTo>
                  <a:pt x="338205" y="137952"/>
                </a:moveTo>
                <a:lnTo>
                  <a:pt x="320881" y="137952"/>
                </a:lnTo>
                <a:lnTo>
                  <a:pt x="335237" y="114194"/>
                </a:lnTo>
                <a:lnTo>
                  <a:pt x="354944" y="95574"/>
                </a:lnTo>
                <a:lnTo>
                  <a:pt x="378973" y="83686"/>
                </a:lnTo>
                <a:lnTo>
                  <a:pt x="406298" y="80125"/>
                </a:lnTo>
                <a:lnTo>
                  <a:pt x="406298" y="100535"/>
                </a:lnTo>
                <a:lnTo>
                  <a:pt x="404408" y="100535"/>
                </a:lnTo>
                <a:lnTo>
                  <a:pt x="372542" y="106771"/>
                </a:lnTo>
                <a:lnTo>
                  <a:pt x="345920" y="125196"/>
                </a:lnTo>
                <a:lnTo>
                  <a:pt x="338205" y="137952"/>
                </a:lnTo>
                <a:close/>
              </a:path>
              <a:path w="3981450" h="337819">
                <a:moveTo>
                  <a:pt x="320881" y="275904"/>
                </a:moveTo>
                <a:lnTo>
                  <a:pt x="302361" y="275904"/>
                </a:lnTo>
                <a:lnTo>
                  <a:pt x="302361" y="83149"/>
                </a:lnTo>
                <a:lnTo>
                  <a:pt x="320881" y="83149"/>
                </a:lnTo>
                <a:lnTo>
                  <a:pt x="320881" y="137952"/>
                </a:lnTo>
                <a:lnTo>
                  <a:pt x="338205" y="137952"/>
                </a:lnTo>
                <a:lnTo>
                  <a:pt x="327660" y="155385"/>
                </a:lnTo>
                <a:lnTo>
                  <a:pt x="320881" y="196912"/>
                </a:lnTo>
                <a:lnTo>
                  <a:pt x="320881" y="275904"/>
                </a:lnTo>
                <a:close/>
              </a:path>
              <a:path w="3981450" h="337819">
                <a:moveTo>
                  <a:pt x="531400" y="280440"/>
                </a:moveTo>
                <a:lnTo>
                  <a:pt x="491910" y="272391"/>
                </a:lnTo>
                <a:lnTo>
                  <a:pt x="460676" y="250629"/>
                </a:lnTo>
                <a:lnTo>
                  <a:pt x="440142" y="218733"/>
                </a:lnTo>
                <a:lnTo>
                  <a:pt x="432755" y="180283"/>
                </a:lnTo>
                <a:lnTo>
                  <a:pt x="432755" y="179527"/>
                </a:lnTo>
                <a:lnTo>
                  <a:pt x="440207" y="140958"/>
                </a:lnTo>
                <a:lnTo>
                  <a:pt x="460912" y="108802"/>
                </a:lnTo>
                <a:lnTo>
                  <a:pt x="492388" y="86781"/>
                </a:lnTo>
                <a:lnTo>
                  <a:pt x="532156" y="78614"/>
                </a:lnTo>
                <a:lnTo>
                  <a:pt x="571646" y="86663"/>
                </a:lnTo>
                <a:lnTo>
                  <a:pt x="585047" y="95999"/>
                </a:lnTo>
                <a:lnTo>
                  <a:pt x="531400" y="95999"/>
                </a:lnTo>
                <a:lnTo>
                  <a:pt x="499823" y="102554"/>
                </a:lnTo>
                <a:lnTo>
                  <a:pt x="474943" y="120377"/>
                </a:lnTo>
                <a:lnTo>
                  <a:pt x="458638" y="146704"/>
                </a:lnTo>
                <a:lnTo>
                  <a:pt x="452786" y="178771"/>
                </a:lnTo>
                <a:lnTo>
                  <a:pt x="452786" y="179527"/>
                </a:lnTo>
                <a:lnTo>
                  <a:pt x="458916" y="212190"/>
                </a:lnTo>
                <a:lnTo>
                  <a:pt x="475747" y="238723"/>
                </a:lnTo>
                <a:lnTo>
                  <a:pt x="500939" y="256540"/>
                </a:lnTo>
                <a:lnTo>
                  <a:pt x="532156" y="263054"/>
                </a:lnTo>
                <a:lnTo>
                  <a:pt x="584344" y="263054"/>
                </a:lnTo>
                <a:lnTo>
                  <a:pt x="571168" y="272273"/>
                </a:lnTo>
                <a:lnTo>
                  <a:pt x="531400" y="280440"/>
                </a:lnTo>
                <a:close/>
              </a:path>
              <a:path w="3981450" h="337819">
                <a:moveTo>
                  <a:pt x="584344" y="263054"/>
                </a:moveTo>
                <a:lnTo>
                  <a:pt x="532156" y="263054"/>
                </a:lnTo>
                <a:lnTo>
                  <a:pt x="563733" y="256499"/>
                </a:lnTo>
                <a:lnTo>
                  <a:pt x="588612" y="238676"/>
                </a:lnTo>
                <a:lnTo>
                  <a:pt x="604918" y="212349"/>
                </a:lnTo>
                <a:lnTo>
                  <a:pt x="610770" y="180283"/>
                </a:lnTo>
                <a:lnTo>
                  <a:pt x="610770" y="179527"/>
                </a:lnTo>
                <a:lnTo>
                  <a:pt x="604640" y="146863"/>
                </a:lnTo>
                <a:lnTo>
                  <a:pt x="587809" y="120330"/>
                </a:lnTo>
                <a:lnTo>
                  <a:pt x="562616" y="102513"/>
                </a:lnTo>
                <a:lnTo>
                  <a:pt x="531400" y="95999"/>
                </a:lnTo>
                <a:lnTo>
                  <a:pt x="585047" y="95999"/>
                </a:lnTo>
                <a:lnTo>
                  <a:pt x="602880" y="108424"/>
                </a:lnTo>
                <a:lnTo>
                  <a:pt x="623414" y="140320"/>
                </a:lnTo>
                <a:lnTo>
                  <a:pt x="630801" y="178771"/>
                </a:lnTo>
                <a:lnTo>
                  <a:pt x="630801" y="179527"/>
                </a:lnTo>
                <a:lnTo>
                  <a:pt x="623349" y="218096"/>
                </a:lnTo>
                <a:lnTo>
                  <a:pt x="602644" y="250251"/>
                </a:lnTo>
                <a:lnTo>
                  <a:pt x="584344" y="263054"/>
                </a:lnTo>
                <a:close/>
              </a:path>
              <a:path w="3981450" h="337819">
                <a:moveTo>
                  <a:pt x="755188" y="252471"/>
                </a:moveTo>
                <a:lnTo>
                  <a:pt x="738896" y="252471"/>
                </a:lnTo>
                <a:lnTo>
                  <a:pt x="797100" y="82393"/>
                </a:lnTo>
                <a:lnTo>
                  <a:pt x="811840" y="82393"/>
                </a:lnTo>
                <a:lnTo>
                  <a:pt x="822059" y="112251"/>
                </a:lnTo>
                <a:lnTo>
                  <a:pt x="804281" y="112251"/>
                </a:lnTo>
                <a:lnTo>
                  <a:pt x="755188" y="252471"/>
                </a:lnTo>
                <a:close/>
              </a:path>
              <a:path w="3981450" h="337819">
                <a:moveTo>
                  <a:pt x="746455" y="277416"/>
                </a:moveTo>
                <a:lnTo>
                  <a:pt x="730581" y="277416"/>
                </a:lnTo>
                <a:lnTo>
                  <a:pt x="659904" y="83149"/>
                </a:lnTo>
                <a:lnTo>
                  <a:pt x="680691" y="83149"/>
                </a:lnTo>
                <a:lnTo>
                  <a:pt x="738896" y="252471"/>
                </a:lnTo>
                <a:lnTo>
                  <a:pt x="755188" y="252471"/>
                </a:lnTo>
                <a:lnTo>
                  <a:pt x="746455" y="277416"/>
                </a:lnTo>
                <a:close/>
              </a:path>
              <a:path w="3981450" h="337819">
                <a:moveTo>
                  <a:pt x="886679" y="252471"/>
                </a:moveTo>
                <a:lnTo>
                  <a:pt x="870045" y="252471"/>
                </a:lnTo>
                <a:lnTo>
                  <a:pt x="928250" y="83149"/>
                </a:lnTo>
                <a:lnTo>
                  <a:pt x="948281" y="83149"/>
                </a:lnTo>
                <a:lnTo>
                  <a:pt x="886679" y="252471"/>
                </a:lnTo>
                <a:close/>
              </a:path>
              <a:path w="3981450" h="337819">
                <a:moveTo>
                  <a:pt x="877604" y="277416"/>
                </a:moveTo>
                <a:lnTo>
                  <a:pt x="861730" y="277416"/>
                </a:lnTo>
                <a:lnTo>
                  <a:pt x="804281" y="112251"/>
                </a:lnTo>
                <a:lnTo>
                  <a:pt x="822059" y="112251"/>
                </a:lnTo>
                <a:lnTo>
                  <a:pt x="870045" y="252471"/>
                </a:lnTo>
                <a:lnTo>
                  <a:pt x="886679" y="252471"/>
                </a:lnTo>
                <a:lnTo>
                  <a:pt x="877604" y="277416"/>
                </a:lnTo>
                <a:close/>
              </a:path>
              <a:path w="3981450" h="337819">
                <a:moveTo>
                  <a:pt x="1028785" y="32881"/>
                </a:moveTo>
                <a:lnTo>
                  <a:pt x="1005730" y="32881"/>
                </a:lnTo>
                <a:lnTo>
                  <a:pt x="1005730" y="7559"/>
                </a:lnTo>
                <a:lnTo>
                  <a:pt x="1028785" y="7559"/>
                </a:lnTo>
                <a:lnTo>
                  <a:pt x="1028785" y="32881"/>
                </a:lnTo>
                <a:close/>
              </a:path>
              <a:path w="3981450" h="337819">
                <a:moveTo>
                  <a:pt x="1026517" y="275904"/>
                </a:moveTo>
                <a:lnTo>
                  <a:pt x="1007997" y="275904"/>
                </a:lnTo>
                <a:lnTo>
                  <a:pt x="1007997" y="83149"/>
                </a:lnTo>
                <a:lnTo>
                  <a:pt x="1026517" y="83149"/>
                </a:lnTo>
                <a:lnTo>
                  <a:pt x="1026517" y="275904"/>
                </a:lnTo>
                <a:close/>
              </a:path>
              <a:path w="3981450" h="337819">
                <a:moveTo>
                  <a:pt x="1134996" y="119054"/>
                </a:moveTo>
                <a:lnTo>
                  <a:pt x="1118359" y="119054"/>
                </a:lnTo>
                <a:lnTo>
                  <a:pt x="1129704" y="103169"/>
                </a:lnTo>
                <a:lnTo>
                  <a:pt x="1144769" y="90330"/>
                </a:lnTo>
                <a:lnTo>
                  <a:pt x="1164015" y="81743"/>
                </a:lnTo>
                <a:lnTo>
                  <a:pt x="1187903" y="78614"/>
                </a:lnTo>
                <a:lnTo>
                  <a:pt x="1220519" y="84531"/>
                </a:lnTo>
                <a:lnTo>
                  <a:pt x="1236821" y="95621"/>
                </a:lnTo>
                <a:lnTo>
                  <a:pt x="1185257" y="95621"/>
                </a:lnTo>
                <a:lnTo>
                  <a:pt x="1158859" y="100736"/>
                </a:lnTo>
                <a:lnTo>
                  <a:pt x="1137635" y="114991"/>
                </a:lnTo>
                <a:lnTo>
                  <a:pt x="1134996" y="119054"/>
                </a:lnTo>
                <a:close/>
              </a:path>
              <a:path w="3981450" h="337819">
                <a:moveTo>
                  <a:pt x="1118359" y="275904"/>
                </a:moveTo>
                <a:lnTo>
                  <a:pt x="1099840" y="275904"/>
                </a:lnTo>
                <a:lnTo>
                  <a:pt x="1099840" y="83149"/>
                </a:lnTo>
                <a:lnTo>
                  <a:pt x="1118359" y="83149"/>
                </a:lnTo>
                <a:lnTo>
                  <a:pt x="1118359" y="119054"/>
                </a:lnTo>
                <a:lnTo>
                  <a:pt x="1134996" y="119054"/>
                </a:lnTo>
                <a:lnTo>
                  <a:pt x="1123497" y="136759"/>
                </a:lnTo>
                <a:lnTo>
                  <a:pt x="1118359" y="164409"/>
                </a:lnTo>
                <a:lnTo>
                  <a:pt x="1118359" y="275904"/>
                </a:lnTo>
                <a:close/>
              </a:path>
              <a:path w="3981450" h="337819">
                <a:moveTo>
                  <a:pt x="1265005" y="275904"/>
                </a:moveTo>
                <a:lnTo>
                  <a:pt x="1246485" y="275904"/>
                </a:lnTo>
                <a:lnTo>
                  <a:pt x="1246485" y="161385"/>
                </a:lnTo>
                <a:lnTo>
                  <a:pt x="1242393" y="134367"/>
                </a:lnTo>
                <a:lnTo>
                  <a:pt x="1230469" y="113621"/>
                </a:lnTo>
                <a:lnTo>
                  <a:pt x="1211247" y="100316"/>
                </a:lnTo>
                <a:lnTo>
                  <a:pt x="1185257" y="95621"/>
                </a:lnTo>
                <a:lnTo>
                  <a:pt x="1236821" y="95621"/>
                </a:lnTo>
                <a:lnTo>
                  <a:pt x="1244737" y="101007"/>
                </a:lnTo>
                <a:lnTo>
                  <a:pt x="1259814" y="126129"/>
                </a:lnTo>
                <a:lnTo>
                  <a:pt x="1265005" y="157983"/>
                </a:lnTo>
                <a:lnTo>
                  <a:pt x="1265005" y="275904"/>
                </a:lnTo>
                <a:close/>
              </a:path>
              <a:path w="3981450" h="337819">
                <a:moveTo>
                  <a:pt x="1410516" y="261542"/>
                </a:moveTo>
                <a:lnTo>
                  <a:pt x="1376436" y="255129"/>
                </a:lnTo>
                <a:lnTo>
                  <a:pt x="1346784" y="236881"/>
                </a:lnTo>
                <a:lnTo>
                  <a:pt x="1325849" y="208286"/>
                </a:lnTo>
                <a:lnTo>
                  <a:pt x="1317918" y="170834"/>
                </a:lnTo>
                <a:lnTo>
                  <a:pt x="1317998" y="169700"/>
                </a:lnTo>
                <a:lnTo>
                  <a:pt x="1325849" y="132348"/>
                </a:lnTo>
                <a:lnTo>
                  <a:pt x="1346784" y="103511"/>
                </a:lnTo>
                <a:lnTo>
                  <a:pt x="1376436" y="85092"/>
                </a:lnTo>
                <a:lnTo>
                  <a:pt x="1410516" y="78614"/>
                </a:lnTo>
                <a:lnTo>
                  <a:pt x="1437127" y="82157"/>
                </a:lnTo>
                <a:lnTo>
                  <a:pt x="1459272" y="91653"/>
                </a:lnTo>
                <a:lnTo>
                  <a:pt x="1465421" y="96377"/>
                </a:lnTo>
                <a:lnTo>
                  <a:pt x="1412406" y="96377"/>
                </a:lnTo>
                <a:lnTo>
                  <a:pt x="1383711" y="101450"/>
                </a:lnTo>
                <a:lnTo>
                  <a:pt x="1360013" y="115984"/>
                </a:lnTo>
                <a:lnTo>
                  <a:pt x="1343896" y="138950"/>
                </a:lnTo>
                <a:lnTo>
                  <a:pt x="1337950" y="169322"/>
                </a:lnTo>
                <a:lnTo>
                  <a:pt x="1338026" y="170456"/>
                </a:lnTo>
                <a:lnTo>
                  <a:pt x="1344003" y="199930"/>
                </a:lnTo>
                <a:lnTo>
                  <a:pt x="1360296" y="223227"/>
                </a:lnTo>
                <a:lnTo>
                  <a:pt x="1384030" y="238375"/>
                </a:lnTo>
                <a:lnTo>
                  <a:pt x="1412406" y="243779"/>
                </a:lnTo>
                <a:lnTo>
                  <a:pt x="1464394" y="243779"/>
                </a:lnTo>
                <a:lnTo>
                  <a:pt x="1458847" y="248172"/>
                </a:lnTo>
                <a:lnTo>
                  <a:pt x="1436861" y="257922"/>
                </a:lnTo>
                <a:lnTo>
                  <a:pt x="1410516" y="261542"/>
                </a:lnTo>
                <a:close/>
              </a:path>
              <a:path w="3981450" h="337819">
                <a:moveTo>
                  <a:pt x="1509540" y="121700"/>
                </a:moveTo>
                <a:lnTo>
                  <a:pt x="1491020" y="121700"/>
                </a:lnTo>
                <a:lnTo>
                  <a:pt x="1491020" y="83149"/>
                </a:lnTo>
                <a:lnTo>
                  <a:pt x="1509540" y="83149"/>
                </a:lnTo>
                <a:lnTo>
                  <a:pt x="1509540" y="121700"/>
                </a:lnTo>
                <a:close/>
              </a:path>
              <a:path w="3981450" h="337819">
                <a:moveTo>
                  <a:pt x="1464394" y="243779"/>
                </a:moveTo>
                <a:lnTo>
                  <a:pt x="1412406" y="243779"/>
                </a:lnTo>
                <a:lnTo>
                  <a:pt x="1441768" y="238487"/>
                </a:lnTo>
                <a:lnTo>
                  <a:pt x="1467304" y="223558"/>
                </a:lnTo>
                <a:lnTo>
                  <a:pt x="1485327" y="200409"/>
                </a:lnTo>
                <a:lnTo>
                  <a:pt x="1492068" y="170834"/>
                </a:lnTo>
                <a:lnTo>
                  <a:pt x="1492069" y="169322"/>
                </a:lnTo>
                <a:lnTo>
                  <a:pt x="1485327" y="139428"/>
                </a:lnTo>
                <a:lnTo>
                  <a:pt x="1467304" y="116314"/>
                </a:lnTo>
                <a:lnTo>
                  <a:pt x="1441768" y="101562"/>
                </a:lnTo>
                <a:lnTo>
                  <a:pt x="1412406" y="96377"/>
                </a:lnTo>
                <a:lnTo>
                  <a:pt x="1465421" y="96377"/>
                </a:lnTo>
                <a:lnTo>
                  <a:pt x="1477166" y="105401"/>
                </a:lnTo>
                <a:lnTo>
                  <a:pt x="1491020" y="121700"/>
                </a:lnTo>
                <a:lnTo>
                  <a:pt x="1509540" y="121700"/>
                </a:lnTo>
                <a:lnTo>
                  <a:pt x="1509540" y="216944"/>
                </a:lnTo>
                <a:lnTo>
                  <a:pt x="1491020" y="216944"/>
                </a:lnTo>
                <a:lnTo>
                  <a:pt x="1476794" y="233958"/>
                </a:lnTo>
                <a:lnTo>
                  <a:pt x="1464394" y="243779"/>
                </a:lnTo>
                <a:close/>
              </a:path>
              <a:path w="3981450" h="337819">
                <a:moveTo>
                  <a:pt x="1474455" y="319747"/>
                </a:moveTo>
                <a:lnTo>
                  <a:pt x="1415430" y="319747"/>
                </a:lnTo>
                <a:lnTo>
                  <a:pt x="1445896" y="315017"/>
                </a:lnTo>
                <a:lnTo>
                  <a:pt x="1469808" y="300897"/>
                </a:lnTo>
                <a:lnTo>
                  <a:pt x="1485428" y="277493"/>
                </a:lnTo>
                <a:lnTo>
                  <a:pt x="1491020" y="244912"/>
                </a:lnTo>
                <a:lnTo>
                  <a:pt x="1491020" y="216944"/>
                </a:lnTo>
                <a:lnTo>
                  <a:pt x="1509540" y="216944"/>
                </a:lnTo>
                <a:lnTo>
                  <a:pt x="1509540" y="246046"/>
                </a:lnTo>
                <a:lnTo>
                  <a:pt x="1507880" y="265883"/>
                </a:lnTo>
                <a:lnTo>
                  <a:pt x="1503067" y="283416"/>
                </a:lnTo>
                <a:lnTo>
                  <a:pt x="1495349" y="298611"/>
                </a:lnTo>
                <a:lnTo>
                  <a:pt x="1484973" y="311432"/>
                </a:lnTo>
                <a:lnTo>
                  <a:pt x="1474455" y="319747"/>
                </a:lnTo>
                <a:close/>
              </a:path>
              <a:path w="3981450" h="337819">
                <a:moveTo>
                  <a:pt x="1415052" y="337133"/>
                </a:moveTo>
                <a:lnTo>
                  <a:pt x="1391400" y="335290"/>
                </a:lnTo>
                <a:lnTo>
                  <a:pt x="1368705" y="329763"/>
                </a:lnTo>
                <a:lnTo>
                  <a:pt x="1347074" y="320550"/>
                </a:lnTo>
                <a:lnTo>
                  <a:pt x="1326611" y="307652"/>
                </a:lnTo>
                <a:lnTo>
                  <a:pt x="1337572" y="292534"/>
                </a:lnTo>
                <a:lnTo>
                  <a:pt x="1355477" y="304280"/>
                </a:lnTo>
                <a:lnTo>
                  <a:pt x="1374516" y="312802"/>
                </a:lnTo>
                <a:lnTo>
                  <a:pt x="1394548" y="317993"/>
                </a:lnTo>
                <a:lnTo>
                  <a:pt x="1415430" y="319747"/>
                </a:lnTo>
                <a:lnTo>
                  <a:pt x="1474455" y="319747"/>
                </a:lnTo>
                <a:lnTo>
                  <a:pt x="1471018" y="322463"/>
                </a:lnTo>
                <a:lnTo>
                  <a:pt x="1454406" y="330519"/>
                </a:lnTo>
                <a:lnTo>
                  <a:pt x="1435597" y="335456"/>
                </a:lnTo>
                <a:lnTo>
                  <a:pt x="1415052" y="337133"/>
                </a:lnTo>
                <a:close/>
              </a:path>
              <a:path w="3981450" h="337819">
                <a:moveTo>
                  <a:pt x="1712878" y="32881"/>
                </a:moveTo>
                <a:lnTo>
                  <a:pt x="1689823" y="32881"/>
                </a:lnTo>
                <a:lnTo>
                  <a:pt x="1689823" y="7559"/>
                </a:lnTo>
                <a:lnTo>
                  <a:pt x="1712878" y="7559"/>
                </a:lnTo>
                <a:lnTo>
                  <a:pt x="1712878" y="32881"/>
                </a:lnTo>
                <a:close/>
              </a:path>
              <a:path w="3981450" h="337819">
                <a:moveTo>
                  <a:pt x="1710610" y="275904"/>
                </a:moveTo>
                <a:lnTo>
                  <a:pt x="1692091" y="275904"/>
                </a:lnTo>
                <a:lnTo>
                  <a:pt x="1692091" y="83149"/>
                </a:lnTo>
                <a:lnTo>
                  <a:pt x="1710610" y="83149"/>
                </a:lnTo>
                <a:lnTo>
                  <a:pt x="1710610" y="275904"/>
                </a:lnTo>
                <a:close/>
              </a:path>
              <a:path w="3981450" h="337819">
                <a:moveTo>
                  <a:pt x="1819089" y="119054"/>
                </a:moveTo>
                <a:lnTo>
                  <a:pt x="1802453" y="119054"/>
                </a:lnTo>
                <a:lnTo>
                  <a:pt x="1813797" y="103169"/>
                </a:lnTo>
                <a:lnTo>
                  <a:pt x="1828862" y="90330"/>
                </a:lnTo>
                <a:lnTo>
                  <a:pt x="1848108" y="81743"/>
                </a:lnTo>
                <a:lnTo>
                  <a:pt x="1871996" y="78614"/>
                </a:lnTo>
                <a:lnTo>
                  <a:pt x="1904612" y="84531"/>
                </a:lnTo>
                <a:lnTo>
                  <a:pt x="1920914" y="95621"/>
                </a:lnTo>
                <a:lnTo>
                  <a:pt x="1869350" y="95621"/>
                </a:lnTo>
                <a:lnTo>
                  <a:pt x="1842952" y="100736"/>
                </a:lnTo>
                <a:lnTo>
                  <a:pt x="1821728" y="114991"/>
                </a:lnTo>
                <a:lnTo>
                  <a:pt x="1819089" y="119054"/>
                </a:lnTo>
                <a:close/>
              </a:path>
              <a:path w="3981450" h="337819">
                <a:moveTo>
                  <a:pt x="1802453" y="275904"/>
                </a:moveTo>
                <a:lnTo>
                  <a:pt x="1783933" y="275904"/>
                </a:lnTo>
                <a:lnTo>
                  <a:pt x="1783933" y="83149"/>
                </a:lnTo>
                <a:lnTo>
                  <a:pt x="1802453" y="83149"/>
                </a:lnTo>
                <a:lnTo>
                  <a:pt x="1802453" y="119054"/>
                </a:lnTo>
                <a:lnTo>
                  <a:pt x="1819089" y="119054"/>
                </a:lnTo>
                <a:lnTo>
                  <a:pt x="1807590" y="136759"/>
                </a:lnTo>
                <a:lnTo>
                  <a:pt x="1802453" y="164409"/>
                </a:lnTo>
                <a:lnTo>
                  <a:pt x="1802453" y="275904"/>
                </a:lnTo>
                <a:close/>
              </a:path>
              <a:path w="3981450" h="337819">
                <a:moveTo>
                  <a:pt x="1949098" y="275904"/>
                </a:moveTo>
                <a:lnTo>
                  <a:pt x="1930578" y="275904"/>
                </a:lnTo>
                <a:lnTo>
                  <a:pt x="1930578" y="161385"/>
                </a:lnTo>
                <a:lnTo>
                  <a:pt x="1926486" y="134367"/>
                </a:lnTo>
                <a:lnTo>
                  <a:pt x="1914563" y="113621"/>
                </a:lnTo>
                <a:lnTo>
                  <a:pt x="1895340" y="100316"/>
                </a:lnTo>
                <a:lnTo>
                  <a:pt x="1869350" y="95621"/>
                </a:lnTo>
                <a:lnTo>
                  <a:pt x="1920914" y="95621"/>
                </a:lnTo>
                <a:lnTo>
                  <a:pt x="1928830" y="101007"/>
                </a:lnTo>
                <a:lnTo>
                  <a:pt x="1943907" y="126129"/>
                </a:lnTo>
                <a:lnTo>
                  <a:pt x="1949098" y="157983"/>
                </a:lnTo>
                <a:lnTo>
                  <a:pt x="1949098" y="275904"/>
                </a:lnTo>
                <a:close/>
              </a:path>
              <a:path w="3981450" h="337819">
                <a:moveTo>
                  <a:pt x="2151680" y="275904"/>
                </a:moveTo>
                <a:lnTo>
                  <a:pt x="2132027" y="275904"/>
                </a:lnTo>
                <a:lnTo>
                  <a:pt x="2132027" y="11338"/>
                </a:lnTo>
                <a:lnTo>
                  <a:pt x="2228026" y="11338"/>
                </a:lnTo>
                <a:lnTo>
                  <a:pt x="2267936" y="16801"/>
                </a:lnTo>
                <a:lnTo>
                  <a:pt x="2292784" y="29480"/>
                </a:lnTo>
                <a:lnTo>
                  <a:pt x="2151680" y="29480"/>
                </a:lnTo>
                <a:lnTo>
                  <a:pt x="2151680" y="159117"/>
                </a:lnTo>
                <a:lnTo>
                  <a:pt x="2288871" y="159117"/>
                </a:lnTo>
                <a:lnTo>
                  <a:pt x="2262515" y="171903"/>
                </a:lnTo>
                <a:lnTo>
                  <a:pt x="2223113" y="177259"/>
                </a:lnTo>
                <a:lnTo>
                  <a:pt x="2151680" y="177259"/>
                </a:lnTo>
                <a:lnTo>
                  <a:pt x="2151680" y="275904"/>
                </a:lnTo>
                <a:close/>
              </a:path>
              <a:path w="3981450" h="337819">
                <a:moveTo>
                  <a:pt x="2288871" y="159117"/>
                </a:moveTo>
                <a:lnTo>
                  <a:pt x="2224247" y="159117"/>
                </a:lnTo>
                <a:lnTo>
                  <a:pt x="2257849" y="154487"/>
                </a:lnTo>
                <a:lnTo>
                  <a:pt x="2283869" y="141354"/>
                </a:lnTo>
                <a:lnTo>
                  <a:pt x="2300676" y="120850"/>
                </a:lnTo>
                <a:lnTo>
                  <a:pt x="2306641" y="94110"/>
                </a:lnTo>
                <a:lnTo>
                  <a:pt x="2306561" y="92976"/>
                </a:lnTo>
                <a:lnTo>
                  <a:pt x="2300818" y="65675"/>
                </a:lnTo>
                <a:lnTo>
                  <a:pt x="2284436" y="45684"/>
                </a:lnTo>
                <a:lnTo>
                  <a:pt x="2259125" y="33560"/>
                </a:lnTo>
                <a:lnTo>
                  <a:pt x="2226515" y="29480"/>
                </a:lnTo>
                <a:lnTo>
                  <a:pt x="2292784" y="29480"/>
                </a:lnTo>
                <a:lnTo>
                  <a:pt x="2298987" y="32645"/>
                </a:lnTo>
                <a:lnTo>
                  <a:pt x="2319125" y="58056"/>
                </a:lnTo>
                <a:lnTo>
                  <a:pt x="2326294" y="92220"/>
                </a:lnTo>
                <a:lnTo>
                  <a:pt x="2326208" y="93354"/>
                </a:lnTo>
                <a:lnTo>
                  <a:pt x="2317932" y="129584"/>
                </a:lnTo>
                <a:lnTo>
                  <a:pt x="2295396" y="155952"/>
                </a:lnTo>
                <a:lnTo>
                  <a:pt x="2288871" y="159117"/>
                </a:lnTo>
                <a:close/>
              </a:path>
              <a:path w="3981450" h="337819">
                <a:moveTo>
                  <a:pt x="2462735" y="280440"/>
                </a:moveTo>
                <a:lnTo>
                  <a:pt x="2423245" y="272391"/>
                </a:lnTo>
                <a:lnTo>
                  <a:pt x="2392010" y="250629"/>
                </a:lnTo>
                <a:lnTo>
                  <a:pt x="2371477" y="218733"/>
                </a:lnTo>
                <a:lnTo>
                  <a:pt x="2364089" y="180283"/>
                </a:lnTo>
                <a:lnTo>
                  <a:pt x="2364089" y="179527"/>
                </a:lnTo>
                <a:lnTo>
                  <a:pt x="2371542" y="140958"/>
                </a:lnTo>
                <a:lnTo>
                  <a:pt x="2392247" y="108802"/>
                </a:lnTo>
                <a:lnTo>
                  <a:pt x="2423723" y="86781"/>
                </a:lnTo>
                <a:lnTo>
                  <a:pt x="2463491" y="78614"/>
                </a:lnTo>
                <a:lnTo>
                  <a:pt x="2502981" y="86663"/>
                </a:lnTo>
                <a:lnTo>
                  <a:pt x="2516381" y="95999"/>
                </a:lnTo>
                <a:lnTo>
                  <a:pt x="2462735" y="95999"/>
                </a:lnTo>
                <a:lnTo>
                  <a:pt x="2431158" y="102554"/>
                </a:lnTo>
                <a:lnTo>
                  <a:pt x="2406278" y="120377"/>
                </a:lnTo>
                <a:lnTo>
                  <a:pt x="2389973" y="146704"/>
                </a:lnTo>
                <a:lnTo>
                  <a:pt x="2384121" y="178771"/>
                </a:lnTo>
                <a:lnTo>
                  <a:pt x="2384121" y="179527"/>
                </a:lnTo>
                <a:lnTo>
                  <a:pt x="2390251" y="212190"/>
                </a:lnTo>
                <a:lnTo>
                  <a:pt x="2407081" y="238723"/>
                </a:lnTo>
                <a:lnTo>
                  <a:pt x="2432274" y="256540"/>
                </a:lnTo>
                <a:lnTo>
                  <a:pt x="2463491" y="263054"/>
                </a:lnTo>
                <a:lnTo>
                  <a:pt x="2515679" y="263054"/>
                </a:lnTo>
                <a:lnTo>
                  <a:pt x="2502502" y="272273"/>
                </a:lnTo>
                <a:lnTo>
                  <a:pt x="2462735" y="280440"/>
                </a:lnTo>
                <a:close/>
              </a:path>
              <a:path w="3981450" h="337819">
                <a:moveTo>
                  <a:pt x="2515679" y="263054"/>
                </a:moveTo>
                <a:lnTo>
                  <a:pt x="2463491" y="263054"/>
                </a:lnTo>
                <a:lnTo>
                  <a:pt x="2495067" y="256499"/>
                </a:lnTo>
                <a:lnTo>
                  <a:pt x="2519947" y="238676"/>
                </a:lnTo>
                <a:lnTo>
                  <a:pt x="2536252" y="212349"/>
                </a:lnTo>
                <a:lnTo>
                  <a:pt x="2542105" y="180283"/>
                </a:lnTo>
                <a:lnTo>
                  <a:pt x="2542105" y="179527"/>
                </a:lnTo>
                <a:lnTo>
                  <a:pt x="2535975" y="146863"/>
                </a:lnTo>
                <a:lnTo>
                  <a:pt x="2519144" y="120330"/>
                </a:lnTo>
                <a:lnTo>
                  <a:pt x="2493951" y="102513"/>
                </a:lnTo>
                <a:lnTo>
                  <a:pt x="2462735" y="95999"/>
                </a:lnTo>
                <a:lnTo>
                  <a:pt x="2516381" y="95999"/>
                </a:lnTo>
                <a:lnTo>
                  <a:pt x="2534215" y="108424"/>
                </a:lnTo>
                <a:lnTo>
                  <a:pt x="2554748" y="140320"/>
                </a:lnTo>
                <a:lnTo>
                  <a:pt x="2562136" y="178771"/>
                </a:lnTo>
                <a:lnTo>
                  <a:pt x="2562136" y="179527"/>
                </a:lnTo>
                <a:lnTo>
                  <a:pt x="2554683" y="218096"/>
                </a:lnTo>
                <a:lnTo>
                  <a:pt x="2533979" y="250251"/>
                </a:lnTo>
                <a:lnTo>
                  <a:pt x="2515679" y="263054"/>
                </a:lnTo>
                <a:close/>
              </a:path>
              <a:path w="3981450" h="337819">
                <a:moveTo>
                  <a:pt x="2660004" y="126235"/>
                </a:moveTo>
                <a:lnTo>
                  <a:pt x="2641506" y="126235"/>
                </a:lnTo>
                <a:lnTo>
                  <a:pt x="2655555" y="108111"/>
                </a:lnTo>
                <a:lnTo>
                  <a:pt x="2673112" y="92928"/>
                </a:lnTo>
                <a:lnTo>
                  <a:pt x="2694709" y="82493"/>
                </a:lnTo>
                <a:lnTo>
                  <a:pt x="2720876" y="78614"/>
                </a:lnTo>
                <a:lnTo>
                  <a:pt x="2755134" y="85440"/>
                </a:lnTo>
                <a:lnTo>
                  <a:pt x="2771791" y="96377"/>
                </a:lnTo>
                <a:lnTo>
                  <a:pt x="2718986" y="96377"/>
                </a:lnTo>
                <a:lnTo>
                  <a:pt x="2689801" y="102401"/>
                </a:lnTo>
                <a:lnTo>
                  <a:pt x="2664656" y="119338"/>
                </a:lnTo>
                <a:lnTo>
                  <a:pt x="2660004" y="126235"/>
                </a:lnTo>
                <a:close/>
              </a:path>
              <a:path w="3981450" h="337819">
                <a:moveTo>
                  <a:pt x="2641506" y="336377"/>
                </a:moveTo>
                <a:lnTo>
                  <a:pt x="2622986" y="336377"/>
                </a:lnTo>
                <a:lnTo>
                  <a:pt x="2622986" y="83149"/>
                </a:lnTo>
                <a:lnTo>
                  <a:pt x="2641506" y="83149"/>
                </a:lnTo>
                <a:lnTo>
                  <a:pt x="2641506" y="126235"/>
                </a:lnTo>
                <a:lnTo>
                  <a:pt x="2660004" y="126235"/>
                </a:lnTo>
                <a:lnTo>
                  <a:pt x="2647022" y="145487"/>
                </a:lnTo>
                <a:lnTo>
                  <a:pt x="2640447" y="178771"/>
                </a:lnTo>
                <a:lnTo>
                  <a:pt x="2640446" y="180283"/>
                </a:lnTo>
                <a:lnTo>
                  <a:pt x="2647022" y="213725"/>
                </a:lnTo>
                <a:lnTo>
                  <a:pt x="2660926" y="234330"/>
                </a:lnTo>
                <a:lnTo>
                  <a:pt x="2641506" y="234330"/>
                </a:lnTo>
                <a:lnTo>
                  <a:pt x="2641506" y="336377"/>
                </a:lnTo>
                <a:close/>
              </a:path>
              <a:path w="3981450" h="337819">
                <a:moveTo>
                  <a:pt x="2771397" y="262676"/>
                </a:moveTo>
                <a:lnTo>
                  <a:pt x="2718986" y="262676"/>
                </a:lnTo>
                <a:lnTo>
                  <a:pt x="2748496" y="257084"/>
                </a:lnTo>
                <a:lnTo>
                  <a:pt x="2772514" y="240897"/>
                </a:lnTo>
                <a:lnTo>
                  <a:pt x="2788665" y="215001"/>
                </a:lnTo>
                <a:lnTo>
                  <a:pt x="2794577" y="180283"/>
                </a:lnTo>
                <a:lnTo>
                  <a:pt x="2794509" y="179149"/>
                </a:lnTo>
                <a:lnTo>
                  <a:pt x="2788453" y="145168"/>
                </a:lnTo>
                <a:lnTo>
                  <a:pt x="2771947" y="118960"/>
                </a:lnTo>
                <a:lnTo>
                  <a:pt x="2747858" y="102247"/>
                </a:lnTo>
                <a:lnTo>
                  <a:pt x="2718986" y="96377"/>
                </a:lnTo>
                <a:lnTo>
                  <a:pt x="2771791" y="96377"/>
                </a:lnTo>
                <a:lnTo>
                  <a:pt x="2785175" y="105165"/>
                </a:lnTo>
                <a:lnTo>
                  <a:pt x="2806500" y="136653"/>
                </a:lnTo>
                <a:lnTo>
                  <a:pt x="2814608" y="178771"/>
                </a:lnTo>
                <a:lnTo>
                  <a:pt x="2814535" y="179905"/>
                </a:lnTo>
                <a:lnTo>
                  <a:pt x="2806500" y="221763"/>
                </a:lnTo>
                <a:lnTo>
                  <a:pt x="2785175" y="253511"/>
                </a:lnTo>
                <a:lnTo>
                  <a:pt x="2771397" y="262676"/>
                </a:lnTo>
                <a:close/>
              </a:path>
              <a:path w="3981450" h="337819">
                <a:moveTo>
                  <a:pt x="2720876" y="280440"/>
                </a:moveTo>
                <a:lnTo>
                  <a:pt x="2694443" y="276637"/>
                </a:lnTo>
                <a:lnTo>
                  <a:pt x="2672687" y="266456"/>
                </a:lnTo>
                <a:lnTo>
                  <a:pt x="2655183" y="251739"/>
                </a:lnTo>
                <a:lnTo>
                  <a:pt x="2641506" y="234330"/>
                </a:lnTo>
                <a:lnTo>
                  <a:pt x="2660926" y="234330"/>
                </a:lnTo>
                <a:lnTo>
                  <a:pt x="2664656" y="239857"/>
                </a:lnTo>
                <a:lnTo>
                  <a:pt x="2689801" y="256706"/>
                </a:lnTo>
                <a:lnTo>
                  <a:pt x="2718986" y="262676"/>
                </a:lnTo>
                <a:lnTo>
                  <a:pt x="2771397" y="262676"/>
                </a:lnTo>
                <a:lnTo>
                  <a:pt x="2755134" y="273495"/>
                </a:lnTo>
                <a:lnTo>
                  <a:pt x="2720876" y="280440"/>
                </a:lnTo>
                <a:close/>
              </a:path>
              <a:path w="3981450" h="337819">
                <a:moveTo>
                  <a:pt x="2945757" y="280440"/>
                </a:moveTo>
                <a:lnTo>
                  <a:pt x="2913141" y="274523"/>
                </a:lnTo>
                <a:lnTo>
                  <a:pt x="2888923" y="258046"/>
                </a:lnTo>
                <a:lnTo>
                  <a:pt x="2873846" y="232924"/>
                </a:lnTo>
                <a:lnTo>
                  <a:pt x="2868655" y="201070"/>
                </a:lnTo>
                <a:lnTo>
                  <a:pt x="2868655" y="83149"/>
                </a:lnTo>
                <a:lnTo>
                  <a:pt x="2887175" y="83149"/>
                </a:lnTo>
                <a:lnTo>
                  <a:pt x="2887175" y="197668"/>
                </a:lnTo>
                <a:lnTo>
                  <a:pt x="2891267" y="224686"/>
                </a:lnTo>
                <a:lnTo>
                  <a:pt x="2903190" y="245432"/>
                </a:lnTo>
                <a:lnTo>
                  <a:pt x="2922413" y="258737"/>
                </a:lnTo>
                <a:lnTo>
                  <a:pt x="2948403" y="263432"/>
                </a:lnTo>
                <a:lnTo>
                  <a:pt x="2995100" y="263432"/>
                </a:lnTo>
                <a:lnTo>
                  <a:pt x="2988891" y="268723"/>
                </a:lnTo>
                <a:lnTo>
                  <a:pt x="2969645" y="277310"/>
                </a:lnTo>
                <a:lnTo>
                  <a:pt x="2945757" y="280440"/>
                </a:lnTo>
                <a:close/>
              </a:path>
              <a:path w="3981450" h="337819">
                <a:moveTo>
                  <a:pt x="2995100" y="263432"/>
                </a:moveTo>
                <a:lnTo>
                  <a:pt x="2948403" y="263432"/>
                </a:lnTo>
                <a:lnTo>
                  <a:pt x="2974801" y="258318"/>
                </a:lnTo>
                <a:lnTo>
                  <a:pt x="2996025" y="244062"/>
                </a:lnTo>
                <a:lnTo>
                  <a:pt x="3010163" y="222294"/>
                </a:lnTo>
                <a:lnTo>
                  <a:pt x="3015300" y="194645"/>
                </a:lnTo>
                <a:lnTo>
                  <a:pt x="3015300" y="83149"/>
                </a:lnTo>
                <a:lnTo>
                  <a:pt x="3033820" y="83149"/>
                </a:lnTo>
                <a:lnTo>
                  <a:pt x="3033820" y="239999"/>
                </a:lnTo>
                <a:lnTo>
                  <a:pt x="3015300" y="239999"/>
                </a:lnTo>
                <a:lnTo>
                  <a:pt x="3003956" y="255885"/>
                </a:lnTo>
                <a:lnTo>
                  <a:pt x="2995100" y="263432"/>
                </a:lnTo>
                <a:close/>
              </a:path>
              <a:path w="3981450" h="337819">
                <a:moveTo>
                  <a:pt x="3033820" y="275904"/>
                </a:moveTo>
                <a:lnTo>
                  <a:pt x="3015300" y="275904"/>
                </a:lnTo>
                <a:lnTo>
                  <a:pt x="3015300" y="239999"/>
                </a:lnTo>
                <a:lnTo>
                  <a:pt x="3033820" y="239999"/>
                </a:lnTo>
                <a:lnTo>
                  <a:pt x="3033820" y="275904"/>
                </a:lnTo>
                <a:close/>
              </a:path>
              <a:path w="3981450" h="337819">
                <a:moveTo>
                  <a:pt x="3124151" y="275904"/>
                </a:moveTo>
                <a:lnTo>
                  <a:pt x="3105631" y="275904"/>
                </a:lnTo>
                <a:lnTo>
                  <a:pt x="3105631" y="0"/>
                </a:lnTo>
                <a:lnTo>
                  <a:pt x="3124151" y="0"/>
                </a:lnTo>
                <a:lnTo>
                  <a:pt x="3124151" y="275904"/>
                </a:lnTo>
                <a:close/>
              </a:path>
              <a:path w="3981450" h="337819">
                <a:moveTo>
                  <a:pt x="3205788" y="113007"/>
                </a:moveTo>
                <a:lnTo>
                  <a:pt x="3248520" y="81342"/>
                </a:lnTo>
                <a:lnTo>
                  <a:pt x="3267394" y="80125"/>
                </a:lnTo>
                <a:lnTo>
                  <a:pt x="3285938" y="81466"/>
                </a:lnTo>
                <a:lnTo>
                  <a:pt x="3302355" y="85464"/>
                </a:lnTo>
                <a:lnTo>
                  <a:pt x="3316505" y="92084"/>
                </a:lnTo>
                <a:lnTo>
                  <a:pt x="3323425" y="97511"/>
                </a:lnTo>
                <a:lnTo>
                  <a:pt x="3266261" y="97511"/>
                </a:lnTo>
                <a:lnTo>
                  <a:pt x="3249424" y="98657"/>
                </a:lnTo>
                <a:lnTo>
                  <a:pt x="3233898" y="101858"/>
                </a:lnTo>
                <a:lnTo>
                  <a:pt x="3219436" y="106759"/>
                </a:lnTo>
                <a:lnTo>
                  <a:pt x="3205788" y="113007"/>
                </a:lnTo>
                <a:close/>
              </a:path>
              <a:path w="3981450" h="337819">
                <a:moveTo>
                  <a:pt x="3347898" y="164787"/>
                </a:moveTo>
                <a:lnTo>
                  <a:pt x="3329757" y="164787"/>
                </a:lnTo>
                <a:lnTo>
                  <a:pt x="3329757" y="156472"/>
                </a:lnTo>
                <a:lnTo>
                  <a:pt x="3325416" y="130836"/>
                </a:lnTo>
                <a:lnTo>
                  <a:pt x="3312890" y="112393"/>
                </a:lnTo>
                <a:lnTo>
                  <a:pt x="3292924" y="101249"/>
                </a:lnTo>
                <a:lnTo>
                  <a:pt x="3266261" y="97511"/>
                </a:lnTo>
                <a:lnTo>
                  <a:pt x="3323425" y="97511"/>
                </a:lnTo>
                <a:lnTo>
                  <a:pt x="3346634" y="138974"/>
                </a:lnTo>
                <a:lnTo>
                  <a:pt x="3347898" y="155716"/>
                </a:lnTo>
                <a:lnTo>
                  <a:pt x="3347898" y="164787"/>
                </a:lnTo>
                <a:close/>
              </a:path>
              <a:path w="3981450" h="337819">
                <a:moveTo>
                  <a:pt x="3256056" y="280440"/>
                </a:moveTo>
                <a:lnTo>
                  <a:pt x="3229274" y="276625"/>
                </a:lnTo>
                <a:lnTo>
                  <a:pt x="3205363" y="265227"/>
                </a:lnTo>
                <a:lnTo>
                  <a:pt x="3188184" y="246318"/>
                </a:lnTo>
                <a:lnTo>
                  <a:pt x="3181599" y="219968"/>
                </a:lnTo>
                <a:lnTo>
                  <a:pt x="3181686" y="218834"/>
                </a:lnTo>
                <a:lnTo>
                  <a:pt x="3187753" y="192507"/>
                </a:lnTo>
                <a:lnTo>
                  <a:pt x="3205032" y="172818"/>
                </a:lnTo>
                <a:lnTo>
                  <a:pt x="3231666" y="160641"/>
                </a:lnTo>
                <a:lnTo>
                  <a:pt x="3265883" y="156472"/>
                </a:lnTo>
                <a:lnTo>
                  <a:pt x="3284579" y="157080"/>
                </a:lnTo>
                <a:lnTo>
                  <a:pt x="3300938" y="158787"/>
                </a:lnTo>
                <a:lnTo>
                  <a:pt x="3315737" y="161415"/>
                </a:lnTo>
                <a:lnTo>
                  <a:pt x="3329757" y="164787"/>
                </a:lnTo>
                <a:lnTo>
                  <a:pt x="3347898" y="164787"/>
                </a:lnTo>
                <a:lnTo>
                  <a:pt x="3347898" y="173102"/>
                </a:lnTo>
                <a:lnTo>
                  <a:pt x="3264749" y="173102"/>
                </a:lnTo>
                <a:lnTo>
                  <a:pt x="3237607" y="176355"/>
                </a:lnTo>
                <a:lnTo>
                  <a:pt x="3217694" y="185527"/>
                </a:lnTo>
                <a:lnTo>
                  <a:pt x="3205434" y="199729"/>
                </a:lnTo>
                <a:lnTo>
                  <a:pt x="3201253" y="218078"/>
                </a:lnTo>
                <a:lnTo>
                  <a:pt x="3201346" y="219212"/>
                </a:lnTo>
                <a:lnTo>
                  <a:pt x="3205847" y="237542"/>
                </a:lnTo>
                <a:lnTo>
                  <a:pt x="3218166" y="251432"/>
                </a:lnTo>
                <a:lnTo>
                  <a:pt x="3236013" y="260078"/>
                </a:lnTo>
                <a:lnTo>
                  <a:pt x="3257190" y="263054"/>
                </a:lnTo>
                <a:lnTo>
                  <a:pt x="3309937" y="263054"/>
                </a:lnTo>
                <a:lnTo>
                  <a:pt x="3301694" y="269054"/>
                </a:lnTo>
                <a:lnTo>
                  <a:pt x="3281178" y="277316"/>
                </a:lnTo>
                <a:lnTo>
                  <a:pt x="3256056" y="280440"/>
                </a:lnTo>
                <a:close/>
              </a:path>
              <a:path w="3981450" h="337819">
                <a:moveTo>
                  <a:pt x="3309937" y="263054"/>
                </a:moveTo>
                <a:lnTo>
                  <a:pt x="3257190" y="263054"/>
                </a:lnTo>
                <a:lnTo>
                  <a:pt x="3285170" y="258725"/>
                </a:lnTo>
                <a:lnTo>
                  <a:pt x="3308402" y="246566"/>
                </a:lnTo>
                <a:lnTo>
                  <a:pt x="3324264" y="227816"/>
                </a:lnTo>
                <a:lnTo>
                  <a:pt x="3330135" y="203716"/>
                </a:lnTo>
                <a:lnTo>
                  <a:pt x="3330135" y="181794"/>
                </a:lnTo>
                <a:lnTo>
                  <a:pt x="3316942" y="178682"/>
                </a:lnTo>
                <a:lnTo>
                  <a:pt x="3301694" y="175889"/>
                </a:lnTo>
                <a:lnTo>
                  <a:pt x="3284320" y="173875"/>
                </a:lnTo>
                <a:lnTo>
                  <a:pt x="3264749" y="173102"/>
                </a:lnTo>
                <a:lnTo>
                  <a:pt x="3347898" y="173102"/>
                </a:lnTo>
                <a:lnTo>
                  <a:pt x="3347898" y="243779"/>
                </a:lnTo>
                <a:lnTo>
                  <a:pt x="3329757" y="243779"/>
                </a:lnTo>
                <a:lnTo>
                  <a:pt x="3317816" y="257320"/>
                </a:lnTo>
                <a:lnTo>
                  <a:pt x="3309937" y="263054"/>
                </a:lnTo>
                <a:close/>
              </a:path>
              <a:path w="3981450" h="337819">
                <a:moveTo>
                  <a:pt x="3347898" y="275904"/>
                </a:moveTo>
                <a:lnTo>
                  <a:pt x="3329757" y="275904"/>
                </a:lnTo>
                <a:lnTo>
                  <a:pt x="3329757" y="243779"/>
                </a:lnTo>
                <a:lnTo>
                  <a:pt x="3347898" y="243779"/>
                </a:lnTo>
                <a:lnTo>
                  <a:pt x="3347898" y="275904"/>
                </a:lnTo>
                <a:close/>
              </a:path>
              <a:path w="3981450" h="337819">
                <a:moveTo>
                  <a:pt x="3448750" y="137952"/>
                </a:moveTo>
                <a:lnTo>
                  <a:pt x="3431426" y="137952"/>
                </a:lnTo>
                <a:lnTo>
                  <a:pt x="3445782" y="114194"/>
                </a:lnTo>
                <a:lnTo>
                  <a:pt x="3465489" y="95574"/>
                </a:lnTo>
                <a:lnTo>
                  <a:pt x="3489518" y="83686"/>
                </a:lnTo>
                <a:lnTo>
                  <a:pt x="3516843" y="80125"/>
                </a:lnTo>
                <a:lnTo>
                  <a:pt x="3516843" y="100535"/>
                </a:lnTo>
                <a:lnTo>
                  <a:pt x="3514953" y="100535"/>
                </a:lnTo>
                <a:lnTo>
                  <a:pt x="3483087" y="106771"/>
                </a:lnTo>
                <a:lnTo>
                  <a:pt x="3456465" y="125196"/>
                </a:lnTo>
                <a:lnTo>
                  <a:pt x="3448750" y="137952"/>
                </a:lnTo>
                <a:close/>
              </a:path>
              <a:path w="3981450" h="337819">
                <a:moveTo>
                  <a:pt x="3431426" y="275904"/>
                </a:moveTo>
                <a:lnTo>
                  <a:pt x="3412906" y="275904"/>
                </a:lnTo>
                <a:lnTo>
                  <a:pt x="3412906" y="83149"/>
                </a:lnTo>
                <a:lnTo>
                  <a:pt x="3431426" y="83149"/>
                </a:lnTo>
                <a:lnTo>
                  <a:pt x="3431426" y="137952"/>
                </a:lnTo>
                <a:lnTo>
                  <a:pt x="3448750" y="137952"/>
                </a:lnTo>
                <a:lnTo>
                  <a:pt x="3438205" y="155385"/>
                </a:lnTo>
                <a:lnTo>
                  <a:pt x="3431426" y="196912"/>
                </a:lnTo>
                <a:lnTo>
                  <a:pt x="3431426" y="275904"/>
                </a:lnTo>
                <a:close/>
              </a:path>
              <a:path w="3981450" h="337819">
                <a:moveTo>
                  <a:pt x="3587520" y="32881"/>
                </a:moveTo>
                <a:lnTo>
                  <a:pt x="3564465" y="32881"/>
                </a:lnTo>
                <a:lnTo>
                  <a:pt x="3564465" y="7559"/>
                </a:lnTo>
                <a:lnTo>
                  <a:pt x="3587520" y="7559"/>
                </a:lnTo>
                <a:lnTo>
                  <a:pt x="3587520" y="32881"/>
                </a:lnTo>
                <a:close/>
              </a:path>
              <a:path w="3981450" h="337819">
                <a:moveTo>
                  <a:pt x="3585252" y="275904"/>
                </a:moveTo>
                <a:lnTo>
                  <a:pt x="3566732" y="275904"/>
                </a:lnTo>
                <a:lnTo>
                  <a:pt x="3566732" y="83149"/>
                </a:lnTo>
                <a:lnTo>
                  <a:pt x="3585252" y="83149"/>
                </a:lnTo>
                <a:lnTo>
                  <a:pt x="3585252" y="275904"/>
                </a:lnTo>
                <a:close/>
              </a:path>
              <a:path w="3981450" h="337819">
                <a:moveTo>
                  <a:pt x="3687299" y="83149"/>
                </a:moveTo>
                <a:lnTo>
                  <a:pt x="3668779" y="83149"/>
                </a:lnTo>
                <a:lnTo>
                  <a:pt x="3668779" y="21543"/>
                </a:lnTo>
                <a:lnTo>
                  <a:pt x="3687299" y="21543"/>
                </a:lnTo>
                <a:lnTo>
                  <a:pt x="3687299" y="83149"/>
                </a:lnTo>
                <a:close/>
              </a:path>
              <a:path w="3981450" h="337819">
                <a:moveTo>
                  <a:pt x="3754953" y="100157"/>
                </a:moveTo>
                <a:lnTo>
                  <a:pt x="3640811" y="100157"/>
                </a:lnTo>
                <a:lnTo>
                  <a:pt x="3640811" y="83149"/>
                </a:lnTo>
                <a:lnTo>
                  <a:pt x="3754953" y="83149"/>
                </a:lnTo>
                <a:lnTo>
                  <a:pt x="3754953" y="100157"/>
                </a:lnTo>
                <a:close/>
              </a:path>
              <a:path w="3981450" h="337819">
                <a:moveTo>
                  <a:pt x="3722827" y="279306"/>
                </a:moveTo>
                <a:lnTo>
                  <a:pt x="3701785" y="276194"/>
                </a:lnTo>
                <a:lnTo>
                  <a:pt x="3684606" y="266597"/>
                </a:lnTo>
                <a:lnTo>
                  <a:pt x="3673026" y="250127"/>
                </a:lnTo>
                <a:lnTo>
                  <a:pt x="3668779" y="226393"/>
                </a:lnTo>
                <a:lnTo>
                  <a:pt x="3668779" y="100157"/>
                </a:lnTo>
                <a:lnTo>
                  <a:pt x="3687299" y="100157"/>
                </a:lnTo>
                <a:lnTo>
                  <a:pt x="3687299" y="224503"/>
                </a:lnTo>
                <a:lnTo>
                  <a:pt x="3690187" y="241989"/>
                </a:lnTo>
                <a:lnTo>
                  <a:pt x="3698213" y="253558"/>
                </a:lnTo>
                <a:lnTo>
                  <a:pt x="3710419" y="259954"/>
                </a:lnTo>
                <a:lnTo>
                  <a:pt x="3725850" y="261920"/>
                </a:lnTo>
                <a:lnTo>
                  <a:pt x="3754197" y="261920"/>
                </a:lnTo>
                <a:lnTo>
                  <a:pt x="3754197" y="272503"/>
                </a:lnTo>
                <a:lnTo>
                  <a:pt x="3746850" y="275479"/>
                </a:lnTo>
                <a:lnTo>
                  <a:pt x="3739362" y="277605"/>
                </a:lnTo>
                <a:lnTo>
                  <a:pt x="3731449" y="278881"/>
                </a:lnTo>
                <a:lnTo>
                  <a:pt x="3722827" y="279306"/>
                </a:lnTo>
                <a:close/>
              </a:path>
              <a:path w="3981450" h="337819">
                <a:moveTo>
                  <a:pt x="3754197" y="261920"/>
                </a:moveTo>
                <a:lnTo>
                  <a:pt x="3725850" y="261920"/>
                </a:lnTo>
                <a:lnTo>
                  <a:pt x="3732724" y="261548"/>
                </a:lnTo>
                <a:lnTo>
                  <a:pt x="3739457" y="260361"/>
                </a:lnTo>
                <a:lnTo>
                  <a:pt x="3746472" y="258253"/>
                </a:lnTo>
                <a:lnTo>
                  <a:pt x="3754197" y="255117"/>
                </a:lnTo>
                <a:lnTo>
                  <a:pt x="3754197" y="261920"/>
                </a:lnTo>
                <a:close/>
              </a:path>
              <a:path w="3981450" h="337819">
                <a:moveTo>
                  <a:pt x="3873788" y="320125"/>
                </a:moveTo>
                <a:lnTo>
                  <a:pt x="3834322" y="320125"/>
                </a:lnTo>
                <a:lnTo>
                  <a:pt x="3848194" y="317769"/>
                </a:lnTo>
                <a:lnTo>
                  <a:pt x="3860259" y="310062"/>
                </a:lnTo>
                <a:lnTo>
                  <a:pt x="3871261" y="296048"/>
                </a:lnTo>
                <a:lnTo>
                  <a:pt x="3881944" y="274771"/>
                </a:lnTo>
                <a:lnTo>
                  <a:pt x="3789346" y="83149"/>
                </a:lnTo>
                <a:lnTo>
                  <a:pt x="3810889" y="83149"/>
                </a:lnTo>
                <a:lnTo>
                  <a:pt x="3891015" y="255495"/>
                </a:lnTo>
                <a:lnTo>
                  <a:pt x="3908831" y="255495"/>
                </a:lnTo>
                <a:lnTo>
                  <a:pt x="3897440" y="282708"/>
                </a:lnTo>
                <a:lnTo>
                  <a:pt x="3884106" y="308332"/>
                </a:lnTo>
                <a:lnTo>
                  <a:pt x="3873788" y="320125"/>
                </a:lnTo>
                <a:close/>
              </a:path>
              <a:path w="3981450" h="337819">
                <a:moveTo>
                  <a:pt x="3908831" y="255495"/>
                </a:moveTo>
                <a:lnTo>
                  <a:pt x="3891015" y="255495"/>
                </a:lnTo>
                <a:lnTo>
                  <a:pt x="3960558" y="83149"/>
                </a:lnTo>
                <a:lnTo>
                  <a:pt x="3980968" y="83149"/>
                </a:lnTo>
                <a:lnTo>
                  <a:pt x="3908831" y="255495"/>
                </a:lnTo>
                <a:close/>
              </a:path>
              <a:path w="3981450" h="337819">
                <a:moveTo>
                  <a:pt x="3833189" y="337511"/>
                </a:moveTo>
                <a:lnTo>
                  <a:pt x="3822813" y="337009"/>
                </a:lnTo>
                <a:lnTo>
                  <a:pt x="3813393" y="335479"/>
                </a:lnTo>
                <a:lnTo>
                  <a:pt x="3804328" y="332887"/>
                </a:lnTo>
                <a:lnTo>
                  <a:pt x="3795015" y="329196"/>
                </a:lnTo>
                <a:lnTo>
                  <a:pt x="3801441" y="312944"/>
                </a:lnTo>
                <a:lnTo>
                  <a:pt x="3808864" y="316139"/>
                </a:lnTo>
                <a:lnTo>
                  <a:pt x="3816323" y="318377"/>
                </a:lnTo>
                <a:lnTo>
                  <a:pt x="3824561" y="319694"/>
                </a:lnTo>
                <a:lnTo>
                  <a:pt x="3834322" y="320125"/>
                </a:lnTo>
                <a:lnTo>
                  <a:pt x="3873788" y="320125"/>
                </a:lnTo>
                <a:lnTo>
                  <a:pt x="3869283" y="325274"/>
                </a:lnTo>
                <a:lnTo>
                  <a:pt x="3852476" y="334635"/>
                </a:lnTo>
                <a:lnTo>
                  <a:pt x="3833189" y="33751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3460" y="4982168"/>
            <a:ext cx="1867285" cy="161925"/>
          </a:xfrm>
          <a:custGeom>
            <a:avLst/>
            <a:gdLst/>
            <a:ahLst/>
            <a:cxnLst/>
            <a:rect l="l" t="t" r="r" b="b"/>
            <a:pathLst>
              <a:path w="1540510" h="183514">
                <a:moveTo>
                  <a:pt x="25868" y="149321"/>
                </a:moveTo>
                <a:lnTo>
                  <a:pt x="0" y="149321"/>
                </a:lnTo>
                <a:lnTo>
                  <a:pt x="0" y="2103"/>
                </a:lnTo>
                <a:lnTo>
                  <a:pt x="25868" y="2103"/>
                </a:lnTo>
                <a:lnTo>
                  <a:pt x="25868" y="149321"/>
                </a:lnTo>
                <a:close/>
              </a:path>
              <a:path w="1540510" h="183514">
                <a:moveTo>
                  <a:pt x="176031" y="149321"/>
                </a:moveTo>
                <a:lnTo>
                  <a:pt x="65827" y="149321"/>
                </a:lnTo>
                <a:lnTo>
                  <a:pt x="65827" y="2103"/>
                </a:lnTo>
                <a:lnTo>
                  <a:pt x="174979" y="2103"/>
                </a:lnTo>
                <a:lnTo>
                  <a:pt x="174979" y="25237"/>
                </a:lnTo>
                <a:lnTo>
                  <a:pt x="91696" y="25237"/>
                </a:lnTo>
                <a:lnTo>
                  <a:pt x="91696" y="63514"/>
                </a:lnTo>
                <a:lnTo>
                  <a:pt x="165515" y="63514"/>
                </a:lnTo>
                <a:lnTo>
                  <a:pt x="165515" y="86648"/>
                </a:lnTo>
                <a:lnTo>
                  <a:pt x="91696" y="86648"/>
                </a:lnTo>
                <a:lnTo>
                  <a:pt x="91696" y="126187"/>
                </a:lnTo>
                <a:lnTo>
                  <a:pt x="176031" y="126187"/>
                </a:lnTo>
                <a:lnTo>
                  <a:pt x="176031" y="149321"/>
                </a:lnTo>
                <a:close/>
              </a:path>
              <a:path w="1540510" h="183514">
                <a:moveTo>
                  <a:pt x="316940" y="149321"/>
                </a:moveTo>
                <a:lnTo>
                  <a:pt x="206736" y="149321"/>
                </a:lnTo>
                <a:lnTo>
                  <a:pt x="206736" y="2103"/>
                </a:lnTo>
                <a:lnTo>
                  <a:pt x="315888" y="2103"/>
                </a:lnTo>
                <a:lnTo>
                  <a:pt x="315888" y="25237"/>
                </a:lnTo>
                <a:lnTo>
                  <a:pt x="232605" y="25237"/>
                </a:lnTo>
                <a:lnTo>
                  <a:pt x="232605" y="63514"/>
                </a:lnTo>
                <a:lnTo>
                  <a:pt x="306424" y="63514"/>
                </a:lnTo>
                <a:lnTo>
                  <a:pt x="306424" y="86648"/>
                </a:lnTo>
                <a:lnTo>
                  <a:pt x="232605" y="86648"/>
                </a:lnTo>
                <a:lnTo>
                  <a:pt x="232605" y="126187"/>
                </a:lnTo>
                <a:lnTo>
                  <a:pt x="316940" y="126187"/>
                </a:lnTo>
                <a:lnTo>
                  <a:pt x="316940" y="149321"/>
                </a:lnTo>
                <a:close/>
              </a:path>
              <a:path w="1540510" h="183514">
                <a:moveTo>
                  <a:pt x="455746" y="149321"/>
                </a:moveTo>
                <a:lnTo>
                  <a:pt x="345542" y="149321"/>
                </a:lnTo>
                <a:lnTo>
                  <a:pt x="345542" y="2103"/>
                </a:lnTo>
                <a:lnTo>
                  <a:pt x="454694" y="2103"/>
                </a:lnTo>
                <a:lnTo>
                  <a:pt x="454694" y="25237"/>
                </a:lnTo>
                <a:lnTo>
                  <a:pt x="371410" y="25237"/>
                </a:lnTo>
                <a:lnTo>
                  <a:pt x="371410" y="63514"/>
                </a:lnTo>
                <a:lnTo>
                  <a:pt x="445230" y="63514"/>
                </a:lnTo>
                <a:lnTo>
                  <a:pt x="445230" y="86648"/>
                </a:lnTo>
                <a:lnTo>
                  <a:pt x="371410" y="86648"/>
                </a:lnTo>
                <a:lnTo>
                  <a:pt x="371410" y="126187"/>
                </a:lnTo>
                <a:lnTo>
                  <a:pt x="455746" y="126187"/>
                </a:lnTo>
                <a:lnTo>
                  <a:pt x="455746" y="149321"/>
                </a:lnTo>
                <a:close/>
              </a:path>
              <a:path w="1540510" h="183514">
                <a:moveTo>
                  <a:pt x="647791" y="128500"/>
                </a:moveTo>
                <a:lnTo>
                  <a:pt x="601702" y="128500"/>
                </a:lnTo>
                <a:lnTo>
                  <a:pt x="612520" y="127176"/>
                </a:lnTo>
                <a:lnTo>
                  <a:pt x="620735" y="123426"/>
                </a:lnTo>
                <a:lnTo>
                  <a:pt x="625954" y="117587"/>
                </a:lnTo>
                <a:lnTo>
                  <a:pt x="627781" y="109993"/>
                </a:lnTo>
                <a:lnTo>
                  <a:pt x="627741" y="109362"/>
                </a:lnTo>
                <a:lnTo>
                  <a:pt x="626434" y="102507"/>
                </a:lnTo>
                <a:lnTo>
                  <a:pt x="621419" y="96743"/>
                </a:lnTo>
                <a:lnTo>
                  <a:pt x="611278" y="91768"/>
                </a:lnTo>
                <a:lnTo>
                  <a:pt x="594552" y="87069"/>
                </a:lnTo>
                <a:lnTo>
                  <a:pt x="573675" y="80822"/>
                </a:lnTo>
                <a:lnTo>
                  <a:pt x="558299" y="72426"/>
                </a:lnTo>
                <a:lnTo>
                  <a:pt x="548799" y="60362"/>
                </a:lnTo>
                <a:lnTo>
                  <a:pt x="545549" y="43113"/>
                </a:lnTo>
                <a:lnTo>
                  <a:pt x="545549" y="42693"/>
                </a:lnTo>
                <a:lnTo>
                  <a:pt x="549292" y="25375"/>
                </a:lnTo>
                <a:lnTo>
                  <a:pt x="559719" y="11882"/>
                </a:lnTo>
                <a:lnTo>
                  <a:pt x="575627" y="3121"/>
                </a:lnTo>
                <a:lnTo>
                  <a:pt x="595813" y="0"/>
                </a:lnTo>
                <a:lnTo>
                  <a:pt x="611110" y="1206"/>
                </a:lnTo>
                <a:lnTo>
                  <a:pt x="624968" y="4758"/>
                </a:lnTo>
                <a:lnTo>
                  <a:pt x="637603" y="10558"/>
                </a:lnTo>
                <a:lnTo>
                  <a:pt x="649233" y="18507"/>
                </a:lnTo>
                <a:lnTo>
                  <a:pt x="646098" y="22924"/>
                </a:lnTo>
                <a:lnTo>
                  <a:pt x="595393" y="22924"/>
                </a:lnTo>
                <a:lnTo>
                  <a:pt x="585258" y="24291"/>
                </a:lnTo>
                <a:lnTo>
                  <a:pt x="577727" y="28024"/>
                </a:lnTo>
                <a:lnTo>
                  <a:pt x="573034" y="33571"/>
                </a:lnTo>
                <a:lnTo>
                  <a:pt x="571417" y="40379"/>
                </a:lnTo>
                <a:lnTo>
                  <a:pt x="571417" y="40800"/>
                </a:lnTo>
                <a:lnTo>
                  <a:pt x="572909" y="48260"/>
                </a:lnTo>
                <a:lnTo>
                  <a:pt x="578305" y="54102"/>
                </a:lnTo>
                <a:lnTo>
                  <a:pt x="588985" y="59077"/>
                </a:lnTo>
                <a:lnTo>
                  <a:pt x="606329" y="63934"/>
                </a:lnTo>
                <a:lnTo>
                  <a:pt x="626854" y="70434"/>
                </a:lnTo>
                <a:lnTo>
                  <a:pt x="641661" y="79182"/>
                </a:lnTo>
                <a:lnTo>
                  <a:pt x="650633" y="91084"/>
                </a:lnTo>
                <a:lnTo>
                  <a:pt x="653649" y="107048"/>
                </a:lnTo>
                <a:lnTo>
                  <a:pt x="653649" y="107469"/>
                </a:lnTo>
                <a:lnTo>
                  <a:pt x="649781" y="125960"/>
                </a:lnTo>
                <a:lnTo>
                  <a:pt x="647791" y="128500"/>
                </a:lnTo>
                <a:close/>
              </a:path>
              <a:path w="1540510" h="183514">
                <a:moveTo>
                  <a:pt x="635352" y="38066"/>
                </a:moveTo>
                <a:lnTo>
                  <a:pt x="625412" y="31530"/>
                </a:lnTo>
                <a:lnTo>
                  <a:pt x="615451" y="26788"/>
                </a:lnTo>
                <a:lnTo>
                  <a:pt x="605452" y="23899"/>
                </a:lnTo>
                <a:lnTo>
                  <a:pt x="595393" y="22924"/>
                </a:lnTo>
                <a:lnTo>
                  <a:pt x="646098" y="22924"/>
                </a:lnTo>
                <a:lnTo>
                  <a:pt x="635352" y="38066"/>
                </a:lnTo>
                <a:close/>
              </a:path>
              <a:path w="1540510" h="183514">
                <a:moveTo>
                  <a:pt x="601071" y="151424"/>
                </a:moveTo>
                <a:lnTo>
                  <a:pt x="584466" y="149962"/>
                </a:lnTo>
                <a:lnTo>
                  <a:pt x="568552" y="145562"/>
                </a:lnTo>
                <a:lnTo>
                  <a:pt x="553544" y="138204"/>
                </a:lnTo>
                <a:lnTo>
                  <a:pt x="539660" y="127869"/>
                </a:lnTo>
                <a:lnTo>
                  <a:pt x="555223" y="109362"/>
                </a:lnTo>
                <a:lnTo>
                  <a:pt x="565857" y="117498"/>
                </a:lnTo>
                <a:lnTo>
                  <a:pt x="576885" y="123505"/>
                </a:lnTo>
                <a:lnTo>
                  <a:pt x="588702" y="127225"/>
                </a:lnTo>
                <a:lnTo>
                  <a:pt x="601702" y="128500"/>
                </a:lnTo>
                <a:lnTo>
                  <a:pt x="647791" y="128500"/>
                </a:lnTo>
                <a:lnTo>
                  <a:pt x="638954" y="139778"/>
                </a:lnTo>
                <a:lnTo>
                  <a:pt x="622329" y="148430"/>
                </a:lnTo>
                <a:lnTo>
                  <a:pt x="601071" y="151424"/>
                </a:lnTo>
                <a:close/>
              </a:path>
              <a:path w="1540510" h="183514">
                <a:moveTo>
                  <a:pt x="781652" y="56784"/>
                </a:moveTo>
                <a:lnTo>
                  <a:pt x="704545" y="56784"/>
                </a:lnTo>
                <a:lnTo>
                  <a:pt x="711373" y="48651"/>
                </a:lnTo>
                <a:lnTo>
                  <a:pt x="719740" y="42036"/>
                </a:lnTo>
                <a:lnTo>
                  <a:pt x="729920" y="37589"/>
                </a:lnTo>
                <a:lnTo>
                  <a:pt x="742191" y="35963"/>
                </a:lnTo>
                <a:lnTo>
                  <a:pt x="761365" y="39791"/>
                </a:lnTo>
                <a:lnTo>
                  <a:pt x="777917" y="50974"/>
                </a:lnTo>
                <a:lnTo>
                  <a:pt x="781652" y="56784"/>
                </a:lnTo>
                <a:close/>
              </a:path>
              <a:path w="1540510" h="183514">
                <a:moveTo>
                  <a:pt x="704545" y="182971"/>
                </a:moveTo>
                <a:lnTo>
                  <a:pt x="679097" y="182971"/>
                </a:lnTo>
                <a:lnTo>
                  <a:pt x="679097" y="38276"/>
                </a:lnTo>
                <a:lnTo>
                  <a:pt x="704545" y="38276"/>
                </a:lnTo>
                <a:lnTo>
                  <a:pt x="704545" y="56784"/>
                </a:lnTo>
                <a:lnTo>
                  <a:pt x="781652" y="56784"/>
                </a:lnTo>
                <a:lnTo>
                  <a:pt x="782463" y="58046"/>
                </a:lnTo>
                <a:lnTo>
                  <a:pt x="736302" y="58046"/>
                </a:lnTo>
                <a:lnTo>
                  <a:pt x="723966" y="60612"/>
                </a:lnTo>
                <a:lnTo>
                  <a:pt x="713641" y="67851"/>
                </a:lnTo>
                <a:lnTo>
                  <a:pt x="706549" y="79074"/>
                </a:lnTo>
                <a:lnTo>
                  <a:pt x="703914" y="93588"/>
                </a:lnTo>
                <a:lnTo>
                  <a:pt x="703914" y="94009"/>
                </a:lnTo>
                <a:lnTo>
                  <a:pt x="706549" y="108613"/>
                </a:lnTo>
                <a:lnTo>
                  <a:pt x="713641" y="119825"/>
                </a:lnTo>
                <a:lnTo>
                  <a:pt x="723966" y="127015"/>
                </a:lnTo>
                <a:lnTo>
                  <a:pt x="736302" y="129552"/>
                </a:lnTo>
                <a:lnTo>
                  <a:pt x="782522" y="129552"/>
                </a:lnTo>
                <a:lnTo>
                  <a:pt x="780907" y="132075"/>
                </a:lnTo>
                <a:lnTo>
                  <a:pt x="704545" y="132075"/>
                </a:lnTo>
                <a:lnTo>
                  <a:pt x="704545" y="182971"/>
                </a:lnTo>
                <a:close/>
              </a:path>
              <a:path w="1540510" h="183514">
                <a:moveTo>
                  <a:pt x="782522" y="129552"/>
                </a:moveTo>
                <a:lnTo>
                  <a:pt x="736302" y="129552"/>
                </a:lnTo>
                <a:lnTo>
                  <a:pt x="748628" y="127074"/>
                </a:lnTo>
                <a:lnTo>
                  <a:pt x="758726" y="119982"/>
                </a:lnTo>
                <a:lnTo>
                  <a:pt x="765552" y="108790"/>
                </a:lnTo>
                <a:lnTo>
                  <a:pt x="768059" y="94009"/>
                </a:lnTo>
                <a:lnTo>
                  <a:pt x="768059" y="93588"/>
                </a:lnTo>
                <a:lnTo>
                  <a:pt x="765522" y="78985"/>
                </a:lnTo>
                <a:lnTo>
                  <a:pt x="758647" y="67773"/>
                </a:lnTo>
                <a:lnTo>
                  <a:pt x="748539" y="60583"/>
                </a:lnTo>
                <a:lnTo>
                  <a:pt x="736302" y="58046"/>
                </a:lnTo>
                <a:lnTo>
                  <a:pt x="782463" y="58046"/>
                </a:lnTo>
                <a:lnTo>
                  <a:pt x="789540" y="69057"/>
                </a:lnTo>
                <a:lnTo>
                  <a:pt x="793927" y="93588"/>
                </a:lnTo>
                <a:lnTo>
                  <a:pt x="793927" y="94009"/>
                </a:lnTo>
                <a:lnTo>
                  <a:pt x="789570" y="118540"/>
                </a:lnTo>
                <a:lnTo>
                  <a:pt x="782522" y="129552"/>
                </a:lnTo>
                <a:close/>
              </a:path>
              <a:path w="1540510" h="183514">
                <a:moveTo>
                  <a:pt x="742191" y="151634"/>
                </a:moveTo>
                <a:lnTo>
                  <a:pt x="729684" y="150028"/>
                </a:lnTo>
                <a:lnTo>
                  <a:pt x="719424" y="145719"/>
                </a:lnTo>
                <a:lnTo>
                  <a:pt x="711137" y="139479"/>
                </a:lnTo>
                <a:lnTo>
                  <a:pt x="704545" y="132075"/>
                </a:lnTo>
                <a:lnTo>
                  <a:pt x="780907" y="132075"/>
                </a:lnTo>
                <a:lnTo>
                  <a:pt x="777996" y="136623"/>
                </a:lnTo>
                <a:lnTo>
                  <a:pt x="761454" y="147806"/>
                </a:lnTo>
                <a:lnTo>
                  <a:pt x="742191" y="151634"/>
                </a:lnTo>
                <a:close/>
              </a:path>
              <a:path w="1540510" h="183514">
                <a:moveTo>
                  <a:pt x="870902" y="151845"/>
                </a:moveTo>
                <a:lnTo>
                  <a:pt x="848421" y="147662"/>
                </a:lnTo>
                <a:lnTo>
                  <a:pt x="830338" y="135887"/>
                </a:lnTo>
                <a:lnTo>
                  <a:pt x="818287" y="117685"/>
                </a:lnTo>
                <a:lnTo>
                  <a:pt x="813907" y="94219"/>
                </a:lnTo>
                <a:lnTo>
                  <a:pt x="813907" y="93799"/>
                </a:lnTo>
                <a:lnTo>
                  <a:pt x="817919" y="71364"/>
                </a:lnTo>
                <a:lnTo>
                  <a:pt x="829128" y="52972"/>
                </a:lnTo>
                <a:lnTo>
                  <a:pt x="846292" y="40534"/>
                </a:lnTo>
                <a:lnTo>
                  <a:pt x="868167" y="35963"/>
                </a:lnTo>
                <a:lnTo>
                  <a:pt x="891387" y="40800"/>
                </a:lnTo>
                <a:lnTo>
                  <a:pt x="908022" y="53839"/>
                </a:lnTo>
                <a:lnTo>
                  <a:pt x="909570" y="56784"/>
                </a:lnTo>
                <a:lnTo>
                  <a:pt x="867957" y="56784"/>
                </a:lnTo>
                <a:lnTo>
                  <a:pt x="857215" y="58926"/>
                </a:lnTo>
                <a:lnTo>
                  <a:pt x="848582" y="64933"/>
                </a:lnTo>
                <a:lnTo>
                  <a:pt x="842434" y="74174"/>
                </a:lnTo>
                <a:lnTo>
                  <a:pt x="839144" y="86017"/>
                </a:lnTo>
                <a:lnTo>
                  <a:pt x="919958" y="86017"/>
                </a:lnTo>
                <a:lnTo>
                  <a:pt x="921376" y="95691"/>
                </a:lnTo>
                <a:lnTo>
                  <a:pt x="921376" y="98005"/>
                </a:lnTo>
                <a:lnTo>
                  <a:pt x="920956" y="102842"/>
                </a:lnTo>
                <a:lnTo>
                  <a:pt x="839355" y="102842"/>
                </a:lnTo>
                <a:lnTo>
                  <a:pt x="843196" y="114876"/>
                </a:lnTo>
                <a:lnTo>
                  <a:pt x="850212" y="123716"/>
                </a:lnTo>
                <a:lnTo>
                  <a:pt x="859791" y="129164"/>
                </a:lnTo>
                <a:lnTo>
                  <a:pt x="871322" y="131024"/>
                </a:lnTo>
                <a:lnTo>
                  <a:pt x="916329" y="131024"/>
                </a:lnTo>
                <a:lnTo>
                  <a:pt x="907663" y="139601"/>
                </a:lnTo>
                <a:lnTo>
                  <a:pt x="897322" y="146166"/>
                </a:lnTo>
                <a:lnTo>
                  <a:pt x="885127" y="150366"/>
                </a:lnTo>
                <a:lnTo>
                  <a:pt x="870902" y="151845"/>
                </a:lnTo>
                <a:close/>
              </a:path>
              <a:path w="1540510" h="183514">
                <a:moveTo>
                  <a:pt x="919958" y="86017"/>
                </a:moveTo>
                <a:lnTo>
                  <a:pt x="896139" y="86017"/>
                </a:lnTo>
                <a:lnTo>
                  <a:pt x="893392" y="74529"/>
                </a:lnTo>
                <a:lnTo>
                  <a:pt x="887726" y="65249"/>
                </a:lnTo>
                <a:lnTo>
                  <a:pt x="879222" y="59045"/>
                </a:lnTo>
                <a:lnTo>
                  <a:pt x="867957" y="56784"/>
                </a:lnTo>
                <a:lnTo>
                  <a:pt x="909570" y="56784"/>
                </a:lnTo>
                <a:lnTo>
                  <a:pt x="918031" y="72873"/>
                </a:lnTo>
                <a:lnTo>
                  <a:pt x="919958" y="86017"/>
                </a:lnTo>
                <a:close/>
              </a:path>
              <a:path w="1540510" h="183514">
                <a:moveTo>
                  <a:pt x="916329" y="131024"/>
                </a:moveTo>
                <a:lnTo>
                  <a:pt x="871322" y="131024"/>
                </a:lnTo>
                <a:lnTo>
                  <a:pt x="880014" y="130166"/>
                </a:lnTo>
                <a:lnTo>
                  <a:pt x="887700" y="127633"/>
                </a:lnTo>
                <a:lnTo>
                  <a:pt x="894716" y="123482"/>
                </a:lnTo>
                <a:lnTo>
                  <a:pt x="901397" y="117774"/>
                </a:lnTo>
                <a:lnTo>
                  <a:pt x="916329" y="131024"/>
                </a:lnTo>
                <a:close/>
              </a:path>
              <a:path w="1540510" h="183514">
                <a:moveTo>
                  <a:pt x="997509" y="151845"/>
                </a:moveTo>
                <a:lnTo>
                  <a:pt x="974608" y="147310"/>
                </a:lnTo>
                <a:lnTo>
                  <a:pt x="956420" y="134967"/>
                </a:lnTo>
                <a:lnTo>
                  <a:pt x="944422" y="116710"/>
                </a:lnTo>
                <a:lnTo>
                  <a:pt x="940094" y="94430"/>
                </a:lnTo>
                <a:lnTo>
                  <a:pt x="940176" y="93588"/>
                </a:lnTo>
                <a:lnTo>
                  <a:pt x="944425" y="71630"/>
                </a:lnTo>
                <a:lnTo>
                  <a:pt x="956446" y="53156"/>
                </a:lnTo>
                <a:lnTo>
                  <a:pt x="974697" y="40596"/>
                </a:lnTo>
                <a:lnTo>
                  <a:pt x="997720" y="35963"/>
                </a:lnTo>
                <a:lnTo>
                  <a:pt x="1012077" y="37356"/>
                </a:lnTo>
                <a:lnTo>
                  <a:pt x="1023930" y="41273"/>
                </a:lnTo>
                <a:lnTo>
                  <a:pt x="1033772" y="47320"/>
                </a:lnTo>
                <a:lnTo>
                  <a:pt x="1042095" y="55101"/>
                </a:lnTo>
                <a:lnTo>
                  <a:pt x="1039174" y="58256"/>
                </a:lnTo>
                <a:lnTo>
                  <a:pt x="997509" y="58256"/>
                </a:lnTo>
                <a:lnTo>
                  <a:pt x="984707" y="61056"/>
                </a:lnTo>
                <a:lnTo>
                  <a:pt x="974585" y="68666"/>
                </a:lnTo>
                <a:lnTo>
                  <a:pt x="967934" y="79905"/>
                </a:lnTo>
                <a:lnTo>
                  <a:pt x="965542" y="93588"/>
                </a:lnTo>
                <a:lnTo>
                  <a:pt x="965616" y="94430"/>
                </a:lnTo>
                <a:lnTo>
                  <a:pt x="967983" y="107936"/>
                </a:lnTo>
                <a:lnTo>
                  <a:pt x="974822" y="119299"/>
                </a:lnTo>
                <a:lnTo>
                  <a:pt x="985328" y="126956"/>
                </a:lnTo>
                <a:lnTo>
                  <a:pt x="998771" y="129762"/>
                </a:lnTo>
                <a:lnTo>
                  <a:pt x="1041657" y="129762"/>
                </a:lnTo>
                <a:lnTo>
                  <a:pt x="1042937" y="131024"/>
                </a:lnTo>
                <a:lnTo>
                  <a:pt x="1034271" y="139423"/>
                </a:lnTo>
                <a:lnTo>
                  <a:pt x="1024245" y="146009"/>
                </a:lnTo>
                <a:lnTo>
                  <a:pt x="1012208" y="150307"/>
                </a:lnTo>
                <a:lnTo>
                  <a:pt x="997509" y="151845"/>
                </a:lnTo>
                <a:close/>
              </a:path>
              <a:path w="1540510" h="183514">
                <a:moveTo>
                  <a:pt x="1026322" y="72137"/>
                </a:moveTo>
                <a:lnTo>
                  <a:pt x="1020341" y="66507"/>
                </a:lnTo>
                <a:lnTo>
                  <a:pt x="1013809" y="62120"/>
                </a:lnTo>
                <a:lnTo>
                  <a:pt x="1006329" y="59271"/>
                </a:lnTo>
                <a:lnTo>
                  <a:pt x="997509" y="58256"/>
                </a:lnTo>
                <a:lnTo>
                  <a:pt x="1039174" y="58256"/>
                </a:lnTo>
                <a:lnTo>
                  <a:pt x="1026322" y="72137"/>
                </a:lnTo>
                <a:close/>
              </a:path>
              <a:path w="1540510" h="183514">
                <a:moveTo>
                  <a:pt x="1041657" y="129762"/>
                </a:moveTo>
                <a:lnTo>
                  <a:pt x="998771" y="129762"/>
                </a:lnTo>
                <a:lnTo>
                  <a:pt x="1007207" y="128747"/>
                </a:lnTo>
                <a:lnTo>
                  <a:pt x="1014676" y="125898"/>
                </a:lnTo>
                <a:lnTo>
                  <a:pt x="1021396" y="121511"/>
                </a:lnTo>
                <a:lnTo>
                  <a:pt x="1027584" y="115881"/>
                </a:lnTo>
                <a:lnTo>
                  <a:pt x="1041657" y="129762"/>
                </a:lnTo>
                <a:close/>
              </a:path>
              <a:path w="1540510" h="183514">
                <a:moveTo>
                  <a:pt x="1096777" y="38276"/>
                </a:moveTo>
                <a:lnTo>
                  <a:pt x="1071329" y="38276"/>
                </a:lnTo>
                <a:lnTo>
                  <a:pt x="1071329" y="7781"/>
                </a:lnTo>
                <a:lnTo>
                  <a:pt x="1096777" y="7781"/>
                </a:lnTo>
                <a:lnTo>
                  <a:pt x="1096777" y="38276"/>
                </a:lnTo>
                <a:close/>
              </a:path>
              <a:path w="1540510" h="183514">
                <a:moveTo>
                  <a:pt x="1126641" y="60149"/>
                </a:moveTo>
                <a:lnTo>
                  <a:pt x="1057238" y="60149"/>
                </a:lnTo>
                <a:lnTo>
                  <a:pt x="1057238" y="38276"/>
                </a:lnTo>
                <a:lnTo>
                  <a:pt x="1126641" y="38276"/>
                </a:lnTo>
                <a:lnTo>
                  <a:pt x="1126641" y="60149"/>
                </a:lnTo>
                <a:close/>
              </a:path>
              <a:path w="1540510" h="183514">
                <a:moveTo>
                  <a:pt x="1112760" y="151214"/>
                </a:moveTo>
                <a:lnTo>
                  <a:pt x="1103296" y="151214"/>
                </a:lnTo>
                <a:lnTo>
                  <a:pt x="1090405" y="149551"/>
                </a:lnTo>
                <a:lnTo>
                  <a:pt x="1080293" y="144063"/>
                </a:lnTo>
                <a:lnTo>
                  <a:pt x="1073692" y="134001"/>
                </a:lnTo>
                <a:lnTo>
                  <a:pt x="1071329" y="118615"/>
                </a:lnTo>
                <a:lnTo>
                  <a:pt x="1071329" y="60149"/>
                </a:lnTo>
                <a:lnTo>
                  <a:pt x="1096777" y="60149"/>
                </a:lnTo>
                <a:lnTo>
                  <a:pt x="1096777" y="124504"/>
                </a:lnTo>
                <a:lnTo>
                  <a:pt x="1101824" y="128500"/>
                </a:lnTo>
                <a:lnTo>
                  <a:pt x="1126220" y="128500"/>
                </a:lnTo>
                <a:lnTo>
                  <a:pt x="1126220" y="145535"/>
                </a:lnTo>
                <a:lnTo>
                  <a:pt x="1119911" y="149111"/>
                </a:lnTo>
                <a:lnTo>
                  <a:pt x="1112760" y="151214"/>
                </a:lnTo>
                <a:close/>
              </a:path>
              <a:path w="1540510" h="183514">
                <a:moveTo>
                  <a:pt x="1126220" y="128500"/>
                </a:moveTo>
                <a:lnTo>
                  <a:pt x="1116125" y="128500"/>
                </a:lnTo>
                <a:lnTo>
                  <a:pt x="1121173" y="127238"/>
                </a:lnTo>
                <a:lnTo>
                  <a:pt x="1126220" y="124715"/>
                </a:lnTo>
                <a:lnTo>
                  <a:pt x="1126220" y="128500"/>
                </a:lnTo>
                <a:close/>
              </a:path>
              <a:path w="1540510" h="183514">
                <a:moveTo>
                  <a:pt x="1216525" y="63303"/>
                </a:moveTo>
                <a:lnTo>
                  <a:pt x="1179850" y="63303"/>
                </a:lnTo>
                <a:lnTo>
                  <a:pt x="1186172" y="51937"/>
                </a:lnTo>
                <a:lnTo>
                  <a:pt x="1194782" y="43192"/>
                </a:lnTo>
                <a:lnTo>
                  <a:pt x="1205758" y="37721"/>
                </a:lnTo>
                <a:lnTo>
                  <a:pt x="1219178" y="36173"/>
                </a:lnTo>
                <a:lnTo>
                  <a:pt x="1219178" y="63093"/>
                </a:lnTo>
                <a:lnTo>
                  <a:pt x="1217706" y="63093"/>
                </a:lnTo>
                <a:lnTo>
                  <a:pt x="1216525" y="63303"/>
                </a:lnTo>
                <a:close/>
              </a:path>
              <a:path w="1540510" h="183514">
                <a:moveTo>
                  <a:pt x="1179850" y="149321"/>
                </a:moveTo>
                <a:lnTo>
                  <a:pt x="1154402" y="149321"/>
                </a:lnTo>
                <a:lnTo>
                  <a:pt x="1154402" y="38276"/>
                </a:lnTo>
                <a:lnTo>
                  <a:pt x="1179850" y="38276"/>
                </a:lnTo>
                <a:lnTo>
                  <a:pt x="1179850" y="63303"/>
                </a:lnTo>
                <a:lnTo>
                  <a:pt x="1216525" y="63303"/>
                </a:lnTo>
                <a:lnTo>
                  <a:pt x="1202386" y="65821"/>
                </a:lnTo>
                <a:lnTo>
                  <a:pt x="1190418" y="74029"/>
                </a:lnTo>
                <a:lnTo>
                  <a:pt x="1182630" y="87759"/>
                </a:lnTo>
                <a:lnTo>
                  <a:pt x="1179850" y="107048"/>
                </a:lnTo>
                <a:lnTo>
                  <a:pt x="1179850" y="149321"/>
                </a:lnTo>
                <a:close/>
              </a:path>
              <a:path w="1540510" h="183514">
                <a:moveTo>
                  <a:pt x="1278907" y="151634"/>
                </a:moveTo>
                <a:lnTo>
                  <a:pt x="1262171" y="148601"/>
                </a:lnTo>
                <a:lnTo>
                  <a:pt x="1249752" y="139988"/>
                </a:lnTo>
                <a:lnTo>
                  <a:pt x="1242027" y="126525"/>
                </a:lnTo>
                <a:lnTo>
                  <a:pt x="1239368" y="108941"/>
                </a:lnTo>
                <a:lnTo>
                  <a:pt x="1239368" y="38276"/>
                </a:lnTo>
                <a:lnTo>
                  <a:pt x="1264816" y="38276"/>
                </a:lnTo>
                <a:lnTo>
                  <a:pt x="1264816" y="101370"/>
                </a:lnTo>
                <a:lnTo>
                  <a:pt x="1266400" y="112884"/>
                </a:lnTo>
                <a:lnTo>
                  <a:pt x="1271020" y="121402"/>
                </a:lnTo>
                <a:lnTo>
                  <a:pt x="1278480" y="126686"/>
                </a:lnTo>
                <a:lnTo>
                  <a:pt x="1288581" y="128500"/>
                </a:lnTo>
                <a:lnTo>
                  <a:pt x="1339056" y="128500"/>
                </a:lnTo>
                <a:lnTo>
                  <a:pt x="1339056" y="132075"/>
                </a:lnTo>
                <a:lnTo>
                  <a:pt x="1313608" y="132075"/>
                </a:lnTo>
                <a:lnTo>
                  <a:pt x="1307595" y="139568"/>
                </a:lnTo>
                <a:lnTo>
                  <a:pt x="1300043" y="145798"/>
                </a:lnTo>
                <a:lnTo>
                  <a:pt x="1290599" y="150057"/>
                </a:lnTo>
                <a:lnTo>
                  <a:pt x="1278907" y="151634"/>
                </a:lnTo>
                <a:close/>
              </a:path>
              <a:path w="1540510" h="183514">
                <a:moveTo>
                  <a:pt x="1339056" y="128500"/>
                </a:moveTo>
                <a:lnTo>
                  <a:pt x="1288581" y="128500"/>
                </a:lnTo>
                <a:lnTo>
                  <a:pt x="1298702" y="126620"/>
                </a:lnTo>
                <a:lnTo>
                  <a:pt x="1306615" y="121192"/>
                </a:lnTo>
                <a:lnTo>
                  <a:pt x="1311768" y="112530"/>
                </a:lnTo>
                <a:lnTo>
                  <a:pt x="1313541" y="101370"/>
                </a:lnTo>
                <a:lnTo>
                  <a:pt x="1313608" y="38276"/>
                </a:lnTo>
                <a:lnTo>
                  <a:pt x="1339056" y="38276"/>
                </a:lnTo>
                <a:lnTo>
                  <a:pt x="1339056" y="128500"/>
                </a:lnTo>
                <a:close/>
              </a:path>
              <a:path w="1540510" h="183514">
                <a:moveTo>
                  <a:pt x="1339056" y="149321"/>
                </a:moveTo>
                <a:lnTo>
                  <a:pt x="1313608" y="149321"/>
                </a:lnTo>
                <a:lnTo>
                  <a:pt x="1313608" y="132075"/>
                </a:lnTo>
                <a:lnTo>
                  <a:pt x="1339056" y="132075"/>
                </a:lnTo>
                <a:lnTo>
                  <a:pt x="1339056" y="149321"/>
                </a:lnTo>
                <a:close/>
              </a:path>
              <a:path w="1540510" h="183514">
                <a:moveTo>
                  <a:pt x="1463068" y="55101"/>
                </a:moveTo>
                <a:lnTo>
                  <a:pt x="1396471" y="55101"/>
                </a:lnTo>
                <a:lnTo>
                  <a:pt x="1402383" y="47941"/>
                </a:lnTo>
                <a:lnTo>
                  <a:pt x="1409695" y="41825"/>
                </a:lnTo>
                <a:lnTo>
                  <a:pt x="1418860" y="37563"/>
                </a:lnTo>
                <a:lnTo>
                  <a:pt x="1430331" y="35963"/>
                </a:lnTo>
                <a:lnTo>
                  <a:pt x="1441406" y="37363"/>
                </a:lnTo>
                <a:lnTo>
                  <a:pt x="1450627" y="41326"/>
                </a:lnTo>
                <a:lnTo>
                  <a:pt x="1457955" y="47497"/>
                </a:lnTo>
                <a:lnTo>
                  <a:pt x="1463068" y="55101"/>
                </a:lnTo>
                <a:close/>
              </a:path>
              <a:path w="1540510" h="183514">
                <a:moveTo>
                  <a:pt x="1534428" y="55522"/>
                </a:moveTo>
                <a:lnTo>
                  <a:pt x="1463350" y="55522"/>
                </a:lnTo>
                <a:lnTo>
                  <a:pt x="1470682" y="47497"/>
                </a:lnTo>
                <a:lnTo>
                  <a:pt x="1479255" y="41326"/>
                </a:lnTo>
                <a:lnTo>
                  <a:pt x="1489288" y="37363"/>
                </a:lnTo>
                <a:lnTo>
                  <a:pt x="1500996" y="35963"/>
                </a:lnTo>
                <a:lnTo>
                  <a:pt x="1517279" y="38786"/>
                </a:lnTo>
                <a:lnTo>
                  <a:pt x="1529520" y="47031"/>
                </a:lnTo>
                <a:lnTo>
                  <a:pt x="1534428" y="55522"/>
                </a:lnTo>
                <a:close/>
              </a:path>
              <a:path w="1540510" h="183514">
                <a:moveTo>
                  <a:pt x="1396471" y="149321"/>
                </a:moveTo>
                <a:lnTo>
                  <a:pt x="1371023" y="149321"/>
                </a:lnTo>
                <a:lnTo>
                  <a:pt x="1371023" y="38276"/>
                </a:lnTo>
                <a:lnTo>
                  <a:pt x="1396471" y="38276"/>
                </a:lnTo>
                <a:lnTo>
                  <a:pt x="1396471" y="55101"/>
                </a:lnTo>
                <a:lnTo>
                  <a:pt x="1463068" y="55101"/>
                </a:lnTo>
                <a:lnTo>
                  <a:pt x="1463350" y="55522"/>
                </a:lnTo>
                <a:lnTo>
                  <a:pt x="1534428" y="55522"/>
                </a:lnTo>
                <a:lnTo>
                  <a:pt x="1536495" y="59097"/>
                </a:lnTo>
                <a:lnTo>
                  <a:pt x="1420236" y="59097"/>
                </a:lnTo>
                <a:lnTo>
                  <a:pt x="1410579" y="61010"/>
                </a:lnTo>
                <a:lnTo>
                  <a:pt x="1403070" y="66511"/>
                </a:lnTo>
                <a:lnTo>
                  <a:pt x="1398203" y="75245"/>
                </a:lnTo>
                <a:lnTo>
                  <a:pt x="1396597" y="86017"/>
                </a:lnTo>
                <a:lnTo>
                  <a:pt x="1396471" y="149321"/>
                </a:lnTo>
                <a:close/>
              </a:path>
              <a:path w="1540510" h="183514">
                <a:moveTo>
                  <a:pt x="1468188" y="149321"/>
                </a:moveTo>
                <a:lnTo>
                  <a:pt x="1442740" y="149321"/>
                </a:lnTo>
                <a:lnTo>
                  <a:pt x="1442740" y="86017"/>
                </a:lnTo>
                <a:lnTo>
                  <a:pt x="1441205" y="74535"/>
                </a:lnTo>
                <a:lnTo>
                  <a:pt x="1436814" y="66169"/>
                </a:lnTo>
                <a:lnTo>
                  <a:pt x="1436701" y="66037"/>
                </a:lnTo>
                <a:lnTo>
                  <a:pt x="1429697" y="60878"/>
                </a:lnTo>
                <a:lnTo>
                  <a:pt x="1420236" y="59097"/>
                </a:lnTo>
                <a:lnTo>
                  <a:pt x="1491953" y="59097"/>
                </a:lnTo>
                <a:lnTo>
                  <a:pt x="1482384" y="60888"/>
                </a:lnTo>
                <a:lnTo>
                  <a:pt x="1474865" y="66169"/>
                </a:lnTo>
                <a:lnTo>
                  <a:pt x="1469949" y="74802"/>
                </a:lnTo>
                <a:lnTo>
                  <a:pt x="1468281" y="86017"/>
                </a:lnTo>
                <a:lnTo>
                  <a:pt x="1468188" y="149321"/>
                </a:lnTo>
                <a:close/>
              </a:path>
              <a:path w="1540510" h="183514">
                <a:moveTo>
                  <a:pt x="1539904" y="149321"/>
                </a:moveTo>
                <a:lnTo>
                  <a:pt x="1514456" y="149321"/>
                </a:lnTo>
                <a:lnTo>
                  <a:pt x="1514429" y="86017"/>
                </a:lnTo>
                <a:lnTo>
                  <a:pt x="1512951" y="74535"/>
                </a:lnTo>
                <a:lnTo>
                  <a:pt x="1508567" y="66037"/>
                </a:lnTo>
                <a:lnTo>
                  <a:pt x="1501502" y="60852"/>
                </a:lnTo>
                <a:lnTo>
                  <a:pt x="1491953" y="59097"/>
                </a:lnTo>
                <a:lnTo>
                  <a:pt x="1536495" y="59097"/>
                </a:lnTo>
                <a:lnTo>
                  <a:pt x="1537226" y="60362"/>
                </a:lnTo>
                <a:lnTo>
                  <a:pt x="1539904" y="78446"/>
                </a:lnTo>
                <a:lnTo>
                  <a:pt x="1539904" y="14932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77868" y="5010960"/>
            <a:ext cx="2166185" cy="124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42059" y="4981801"/>
            <a:ext cx="794327" cy="134471"/>
          </a:xfrm>
          <a:custGeom>
            <a:avLst/>
            <a:gdLst/>
            <a:ahLst/>
            <a:cxnLst/>
            <a:rect l="l" t="t" r="r" b="b"/>
            <a:pathLst>
              <a:path w="655320" h="152400">
                <a:moveTo>
                  <a:pt x="119457" y="26499"/>
                </a:moveTo>
                <a:lnTo>
                  <a:pt x="0" y="26499"/>
                </a:lnTo>
                <a:lnTo>
                  <a:pt x="0" y="2523"/>
                </a:lnTo>
                <a:lnTo>
                  <a:pt x="119457" y="2523"/>
                </a:lnTo>
                <a:lnTo>
                  <a:pt x="119457" y="26499"/>
                </a:lnTo>
                <a:close/>
              </a:path>
              <a:path w="655320" h="152400">
                <a:moveTo>
                  <a:pt x="72767" y="149742"/>
                </a:moveTo>
                <a:lnTo>
                  <a:pt x="46689" y="149742"/>
                </a:lnTo>
                <a:lnTo>
                  <a:pt x="46689" y="26499"/>
                </a:lnTo>
                <a:lnTo>
                  <a:pt x="72767" y="26499"/>
                </a:lnTo>
                <a:lnTo>
                  <a:pt x="72767" y="149742"/>
                </a:lnTo>
                <a:close/>
              </a:path>
              <a:path w="655320" h="152400">
                <a:moveTo>
                  <a:pt x="174558" y="149742"/>
                </a:moveTo>
                <a:lnTo>
                  <a:pt x="148690" y="149742"/>
                </a:lnTo>
                <a:lnTo>
                  <a:pt x="148690" y="2523"/>
                </a:lnTo>
                <a:lnTo>
                  <a:pt x="174558" y="2523"/>
                </a:lnTo>
                <a:lnTo>
                  <a:pt x="174558" y="149742"/>
                </a:lnTo>
                <a:close/>
              </a:path>
              <a:path w="655320" h="152400">
                <a:moveTo>
                  <a:pt x="282659" y="152265"/>
                </a:moveTo>
                <a:lnTo>
                  <a:pt x="251589" y="146262"/>
                </a:lnTo>
                <a:lnTo>
                  <a:pt x="227320" y="129946"/>
                </a:lnTo>
                <a:lnTo>
                  <a:pt x="211531" y="105862"/>
                </a:lnTo>
                <a:lnTo>
                  <a:pt x="205895" y="76553"/>
                </a:lnTo>
                <a:lnTo>
                  <a:pt x="205977" y="75712"/>
                </a:lnTo>
                <a:lnTo>
                  <a:pt x="211596" y="46758"/>
                </a:lnTo>
                <a:lnTo>
                  <a:pt x="227531" y="22529"/>
                </a:lnTo>
                <a:lnTo>
                  <a:pt x="251943" y="6069"/>
                </a:lnTo>
                <a:lnTo>
                  <a:pt x="283079" y="0"/>
                </a:lnTo>
                <a:lnTo>
                  <a:pt x="314150" y="6003"/>
                </a:lnTo>
                <a:lnTo>
                  <a:pt x="338418" y="22319"/>
                </a:lnTo>
                <a:lnTo>
                  <a:pt x="339366" y="23765"/>
                </a:lnTo>
                <a:lnTo>
                  <a:pt x="282659" y="23765"/>
                </a:lnTo>
                <a:lnTo>
                  <a:pt x="262571" y="27859"/>
                </a:lnTo>
                <a:lnTo>
                  <a:pt x="246880" y="39012"/>
                </a:lnTo>
                <a:lnTo>
                  <a:pt x="236670" y="55528"/>
                </a:lnTo>
                <a:lnTo>
                  <a:pt x="233025" y="75712"/>
                </a:lnTo>
                <a:lnTo>
                  <a:pt x="233102" y="76553"/>
                </a:lnTo>
                <a:lnTo>
                  <a:pt x="236735" y="96382"/>
                </a:lnTo>
                <a:lnTo>
                  <a:pt x="247090" y="113042"/>
                </a:lnTo>
                <a:lnTo>
                  <a:pt x="262926" y="124340"/>
                </a:lnTo>
                <a:lnTo>
                  <a:pt x="283079" y="128500"/>
                </a:lnTo>
                <a:lnTo>
                  <a:pt x="339020" y="128500"/>
                </a:lnTo>
                <a:lnTo>
                  <a:pt x="338207" y="129736"/>
                </a:lnTo>
                <a:lnTo>
                  <a:pt x="313795" y="146196"/>
                </a:lnTo>
                <a:lnTo>
                  <a:pt x="282659" y="152265"/>
                </a:lnTo>
                <a:close/>
              </a:path>
              <a:path w="655320" h="152400">
                <a:moveTo>
                  <a:pt x="339020" y="128500"/>
                </a:moveTo>
                <a:lnTo>
                  <a:pt x="283079" y="128500"/>
                </a:lnTo>
                <a:lnTo>
                  <a:pt x="303168" y="124406"/>
                </a:lnTo>
                <a:lnTo>
                  <a:pt x="318859" y="113253"/>
                </a:lnTo>
                <a:lnTo>
                  <a:pt x="329069" y="96736"/>
                </a:lnTo>
                <a:lnTo>
                  <a:pt x="332713" y="76553"/>
                </a:lnTo>
                <a:lnTo>
                  <a:pt x="332636" y="75712"/>
                </a:lnTo>
                <a:lnTo>
                  <a:pt x="329003" y="55883"/>
                </a:lnTo>
                <a:lnTo>
                  <a:pt x="318648" y="39223"/>
                </a:lnTo>
                <a:lnTo>
                  <a:pt x="302813" y="27925"/>
                </a:lnTo>
                <a:lnTo>
                  <a:pt x="282659" y="23765"/>
                </a:lnTo>
                <a:lnTo>
                  <a:pt x="339366" y="23765"/>
                </a:lnTo>
                <a:lnTo>
                  <a:pt x="354208" y="46403"/>
                </a:lnTo>
                <a:lnTo>
                  <a:pt x="359843" y="75712"/>
                </a:lnTo>
                <a:lnTo>
                  <a:pt x="359762" y="76553"/>
                </a:lnTo>
                <a:lnTo>
                  <a:pt x="354142" y="105507"/>
                </a:lnTo>
                <a:lnTo>
                  <a:pt x="339020" y="128500"/>
                </a:lnTo>
                <a:close/>
              </a:path>
              <a:path w="655320" h="152400">
                <a:moveTo>
                  <a:pt x="459321" y="149742"/>
                </a:moveTo>
                <a:lnTo>
                  <a:pt x="391180" y="149742"/>
                </a:lnTo>
                <a:lnTo>
                  <a:pt x="391180" y="2523"/>
                </a:lnTo>
                <a:lnTo>
                  <a:pt x="457218" y="2523"/>
                </a:lnTo>
                <a:lnTo>
                  <a:pt x="469146" y="3378"/>
                </a:lnTo>
                <a:lnTo>
                  <a:pt x="502528" y="25447"/>
                </a:lnTo>
                <a:lnTo>
                  <a:pt x="416628" y="25447"/>
                </a:lnTo>
                <a:lnTo>
                  <a:pt x="416628" y="64565"/>
                </a:lnTo>
                <a:lnTo>
                  <a:pt x="495963" y="64565"/>
                </a:lnTo>
                <a:lnTo>
                  <a:pt x="492458" y="68150"/>
                </a:lnTo>
                <a:lnTo>
                  <a:pt x="484558" y="73188"/>
                </a:lnTo>
                <a:lnTo>
                  <a:pt x="496402" y="78449"/>
                </a:lnTo>
                <a:lnTo>
                  <a:pt x="505642" y="85781"/>
                </a:lnTo>
                <a:lnTo>
                  <a:pt x="506038" y="86438"/>
                </a:lnTo>
                <a:lnTo>
                  <a:pt x="416628" y="86438"/>
                </a:lnTo>
                <a:lnTo>
                  <a:pt x="416628" y="126818"/>
                </a:lnTo>
                <a:lnTo>
                  <a:pt x="509846" y="126818"/>
                </a:lnTo>
                <a:lnTo>
                  <a:pt x="498860" y="139410"/>
                </a:lnTo>
                <a:lnTo>
                  <a:pt x="481673" y="147129"/>
                </a:lnTo>
                <a:lnTo>
                  <a:pt x="459321" y="149742"/>
                </a:lnTo>
                <a:close/>
              </a:path>
              <a:path w="655320" h="152400">
                <a:moveTo>
                  <a:pt x="495963" y="64565"/>
                </a:moveTo>
                <a:lnTo>
                  <a:pt x="451960" y="64565"/>
                </a:lnTo>
                <a:lnTo>
                  <a:pt x="463307" y="63336"/>
                </a:lnTo>
                <a:lnTo>
                  <a:pt x="472071" y="59623"/>
                </a:lnTo>
                <a:lnTo>
                  <a:pt x="477720" y="53386"/>
                </a:lnTo>
                <a:lnTo>
                  <a:pt x="479721" y="44586"/>
                </a:lnTo>
                <a:lnTo>
                  <a:pt x="479721" y="44165"/>
                </a:lnTo>
                <a:lnTo>
                  <a:pt x="478016" y="36360"/>
                </a:lnTo>
                <a:lnTo>
                  <a:pt x="473017" y="30468"/>
                </a:lnTo>
                <a:lnTo>
                  <a:pt x="464904" y="26745"/>
                </a:lnTo>
                <a:lnTo>
                  <a:pt x="453853" y="25447"/>
                </a:lnTo>
                <a:lnTo>
                  <a:pt x="502528" y="25447"/>
                </a:lnTo>
                <a:lnTo>
                  <a:pt x="503092" y="26499"/>
                </a:lnTo>
                <a:lnTo>
                  <a:pt x="504962" y="32894"/>
                </a:lnTo>
                <a:lnTo>
                  <a:pt x="505590" y="39959"/>
                </a:lnTo>
                <a:lnTo>
                  <a:pt x="505590" y="40379"/>
                </a:lnTo>
                <a:lnTo>
                  <a:pt x="503841" y="52160"/>
                </a:lnTo>
                <a:lnTo>
                  <a:pt x="499175" y="61279"/>
                </a:lnTo>
                <a:lnTo>
                  <a:pt x="495963" y="64565"/>
                </a:lnTo>
                <a:close/>
              </a:path>
              <a:path w="655320" h="152400">
                <a:moveTo>
                  <a:pt x="509846" y="126818"/>
                </a:moveTo>
                <a:lnTo>
                  <a:pt x="459531" y="126818"/>
                </a:lnTo>
                <a:lnTo>
                  <a:pt x="471420" y="125526"/>
                </a:lnTo>
                <a:lnTo>
                  <a:pt x="480352" y="121691"/>
                </a:lnTo>
                <a:lnTo>
                  <a:pt x="485971" y="115372"/>
                </a:lnTo>
                <a:lnTo>
                  <a:pt x="487923" y="106628"/>
                </a:lnTo>
                <a:lnTo>
                  <a:pt x="487923" y="106207"/>
                </a:lnTo>
                <a:lnTo>
                  <a:pt x="486060" y="97883"/>
                </a:lnTo>
                <a:lnTo>
                  <a:pt x="480431" y="91669"/>
                </a:lnTo>
                <a:lnTo>
                  <a:pt x="470977" y="87782"/>
                </a:lnTo>
                <a:lnTo>
                  <a:pt x="457638" y="86438"/>
                </a:lnTo>
                <a:lnTo>
                  <a:pt x="506038" y="86438"/>
                </a:lnTo>
                <a:lnTo>
                  <a:pt x="511649" y="95754"/>
                </a:lnTo>
                <a:lnTo>
                  <a:pt x="513792" y="108941"/>
                </a:lnTo>
                <a:lnTo>
                  <a:pt x="513792" y="109362"/>
                </a:lnTo>
                <a:lnTo>
                  <a:pt x="509894" y="126762"/>
                </a:lnTo>
                <a:close/>
              </a:path>
              <a:path w="655320" h="152400">
                <a:moveTo>
                  <a:pt x="654911" y="149742"/>
                </a:moveTo>
                <a:lnTo>
                  <a:pt x="544708" y="149742"/>
                </a:lnTo>
                <a:lnTo>
                  <a:pt x="544708" y="2523"/>
                </a:lnTo>
                <a:lnTo>
                  <a:pt x="653860" y="2523"/>
                </a:lnTo>
                <a:lnTo>
                  <a:pt x="653860" y="25658"/>
                </a:lnTo>
                <a:lnTo>
                  <a:pt x="570576" y="25658"/>
                </a:lnTo>
                <a:lnTo>
                  <a:pt x="570576" y="63934"/>
                </a:lnTo>
                <a:lnTo>
                  <a:pt x="644395" y="63934"/>
                </a:lnTo>
                <a:lnTo>
                  <a:pt x="644395" y="87069"/>
                </a:lnTo>
                <a:lnTo>
                  <a:pt x="570576" y="87069"/>
                </a:lnTo>
                <a:lnTo>
                  <a:pt x="570576" y="126607"/>
                </a:lnTo>
                <a:lnTo>
                  <a:pt x="654911" y="126607"/>
                </a:lnTo>
                <a:lnTo>
                  <a:pt x="654911" y="149742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13064" y="5010960"/>
            <a:ext cx="2054461" cy="124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655" y="2648967"/>
            <a:ext cx="5172108" cy="217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74001" y="2593937"/>
            <a:ext cx="5935617" cy="2175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59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147</Words>
  <Application>Microsoft Macintosh PowerPoint</Application>
  <PresentationFormat>Custom</PresentationFormat>
  <Paragraphs>30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Python: 3.X: Lets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Python so Amazing?</vt:lpstr>
      <vt:lpstr>Using Python</vt:lpstr>
      <vt:lpstr>PowerPoint Presentation</vt:lpstr>
      <vt:lpstr>Python vs The Others</vt:lpstr>
      <vt:lpstr>Installing Python</vt:lpstr>
      <vt:lpstr>PowerPoint Presentation</vt:lpstr>
      <vt:lpstr>PowerPoint Presentation</vt:lpstr>
      <vt:lpstr>PowerPoint Presentation</vt:lpstr>
      <vt:lpstr>Installing PyCharm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2 vs Python 3</vt:lpstr>
      <vt:lpstr>Python 2 vs Python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Josefik</dc:creator>
  <cp:lastModifiedBy>Rajesh Kumar</cp:lastModifiedBy>
  <cp:revision>15</cp:revision>
  <dcterms:created xsi:type="dcterms:W3CDTF">2019-11-05T06:30:53Z</dcterms:created>
  <dcterms:modified xsi:type="dcterms:W3CDTF">2019-11-06T06:35:29Z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2017-04-26T00:00:00Z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2019-11-05T00:00:00Z</vt:filetime>
  </property>
</Properties>
</file>